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81AB4-EE9E-BD43-A354-7C267A0C882B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EF34-B2A1-0F4B-9E65-AFA8B2858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Przerobić stronę na TEAM TCS AH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TCS AH Director 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TCS AH RI Manager AMN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Project and Partnership: SD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Promotion and Dissemination: GJ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the implementation of TCS AH Services: JK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episode integration and application implementation: vacancy</a:t>
            </a: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‹#›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3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1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0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9" Type="http://schemas.openxmlformats.org/officeDocument/2006/relationships/image" Target="../media/image38.pn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jp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g"/><Relationship Id="rId29" Type="http://schemas.openxmlformats.org/officeDocument/2006/relationships/image" Target="../media/image28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jpg"/><Relationship Id="rId45" Type="http://schemas.openxmlformats.org/officeDocument/2006/relationships/image" Target="../media/image44.jpg"/><Relationship Id="rId53" Type="http://schemas.openxmlformats.org/officeDocument/2006/relationships/image" Target="../media/image52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4" Type="http://schemas.openxmlformats.org/officeDocument/2006/relationships/image" Target="../media/image43.jpg"/><Relationship Id="rId52" Type="http://schemas.openxmlformats.org/officeDocument/2006/relationships/image" Target="../media/image51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jpg"/><Relationship Id="rId8" Type="http://schemas.openxmlformats.org/officeDocument/2006/relationships/image" Target="../media/image7.jpg"/><Relationship Id="rId51" Type="http://schemas.openxmlformats.org/officeDocument/2006/relationships/image" Target="../media/image50.jpg"/><Relationship Id="rId3" Type="http://schemas.openxmlformats.org/officeDocument/2006/relationships/image" Target="../media/image2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jpg"/><Relationship Id="rId20" Type="http://schemas.openxmlformats.org/officeDocument/2006/relationships/image" Target="../media/image19.jp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36" Type="http://schemas.openxmlformats.org/officeDocument/2006/relationships/image" Target="../media/image35.png"/><Relationship Id="rId49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2.jpg"/><Relationship Id="rId7" Type="http://schemas.openxmlformats.org/officeDocument/2006/relationships/image" Target="../media/image57.jp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11" Type="http://schemas.openxmlformats.org/officeDocument/2006/relationships/image" Target="../media/image60.jpg"/><Relationship Id="rId5" Type="http://schemas.openxmlformats.org/officeDocument/2006/relationships/image" Target="../media/image55.jpg"/><Relationship Id="rId10" Type="http://schemas.openxmlformats.org/officeDocument/2006/relationships/image" Target="../media/image3.pn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2.jpg"/><Relationship Id="rId7" Type="http://schemas.openxmlformats.org/officeDocument/2006/relationships/image" Target="../media/image73.png"/><Relationship Id="rId12" Type="http://schemas.openxmlformats.org/officeDocument/2006/relationships/image" Target="../media/image78.jp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2.jpg"/><Relationship Id="rId7" Type="http://schemas.openxmlformats.org/officeDocument/2006/relationships/image" Target="../media/image8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g"/><Relationship Id="rId11" Type="http://schemas.openxmlformats.org/officeDocument/2006/relationships/image" Target="../media/image91.jpg"/><Relationship Id="rId5" Type="http://schemas.openxmlformats.org/officeDocument/2006/relationships/image" Target="../media/image85.png"/><Relationship Id="rId10" Type="http://schemas.openxmlformats.org/officeDocument/2006/relationships/image" Target="../media/image90.jpg"/><Relationship Id="rId4" Type="http://schemas.openxmlformats.org/officeDocument/2006/relationships/image" Target="../media/image3.png"/><Relationship Id="rId9" Type="http://schemas.openxmlformats.org/officeDocument/2006/relationships/image" Target="../media/image8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grpSp>
        <p:nvGrpSpPr>
          <p:cNvPr id="89" name="Google Shape;89;p1"/>
          <p:cNvGrpSpPr/>
          <p:nvPr/>
        </p:nvGrpSpPr>
        <p:grpSpPr>
          <a:xfrm>
            <a:off x="2256203" y="1830919"/>
            <a:ext cx="9144000" cy="2006552"/>
            <a:chOff x="0" y="0"/>
            <a:chExt cx="18288000" cy="4013104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18288000" cy="4013104"/>
            </a:xfrm>
            <a:custGeom>
              <a:avLst/>
              <a:gdLst/>
              <a:ahLst/>
              <a:cxnLst/>
              <a:rect l="l" t="t" r="r" b="b"/>
              <a:pathLst>
                <a:path w="18288000" h="4013104" extrusionOk="0">
                  <a:moveTo>
                    <a:pt x="0" y="0"/>
                  </a:moveTo>
                  <a:lnTo>
                    <a:pt x="18288000" y="0"/>
                  </a:lnTo>
                  <a:lnTo>
                    <a:pt x="18288000" y="4013104"/>
                  </a:lnTo>
                  <a:lnTo>
                    <a:pt x="0" y="4013104"/>
                  </a:lnTo>
                  <a:close/>
                </a:path>
              </a:pathLst>
            </a:custGeom>
            <a:solidFill>
              <a:srgbClr val="FB9302">
                <a:alpha val="0"/>
              </a:srgbClr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66675"/>
              <a:ext cx="18288000" cy="3946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A3E28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EPOS Thematic Core Service Anthropogenic Hazards</a:t>
              </a:r>
              <a:endPara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500" b="1" i="1" u="none" strike="noStrike" kern="0" cap="none" spc="0" normalizeH="0" baseline="0" noProof="0" dirty="0">
                  <a:ln>
                    <a:noFill/>
                  </a:ln>
                  <a:solidFill>
                    <a:srgbClr val="1A3E28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the path to scientific excellence in AH research</a:t>
              </a:r>
              <a:endPara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36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500" b="1" i="1" u="none" strike="noStrike" kern="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3948032" y="4372028"/>
            <a:ext cx="6313568" cy="28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33" b="1" i="0" u="none" strike="noStrike" kern="0" cap="none" spc="0" normalizeH="0" baseline="0" noProof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Ania Leśnodorska, Agnieszka Mtupa-Ndiaye, Joanna Kocot</a:t>
            </a:r>
            <a:endParaRPr kumimoji="0" sz="1733" b="1" i="0" u="none" strike="noStrike" kern="0" cap="none" spc="0" normalizeH="0" baseline="0" noProof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748295" y="6123902"/>
            <a:ext cx="4159819" cy="30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7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46" b="1" i="0" u="none" strike="noStrike" kern="0" cap="none" spc="0" normalizeH="0" baseline="0" noProof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EPOS DAYS 2025, PERUGIA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0" y="2216721"/>
            <a:ext cx="6826869" cy="4412679"/>
          </a:xfrm>
          <a:custGeom>
            <a:avLst/>
            <a:gdLst/>
            <a:ahLst/>
            <a:cxnLst/>
            <a:rect l="l" t="t" r="r" b="b"/>
            <a:pathLst>
              <a:path w="11360321" h="7972880" extrusionOk="0">
                <a:moveTo>
                  <a:pt x="0" y="0"/>
                </a:moveTo>
                <a:lnTo>
                  <a:pt x="11360321" y="0"/>
                </a:lnTo>
                <a:lnTo>
                  <a:pt x="11360321" y="7972880"/>
                </a:lnTo>
                <a:lnTo>
                  <a:pt x="0" y="7972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936" b="-20452"/>
            </a:stretch>
          </a:blipFill>
          <a:ln>
            <a:noFill/>
          </a:ln>
        </p:spPr>
      </p:sp>
      <p:grpSp>
        <p:nvGrpSpPr>
          <p:cNvPr id="100" name="Google Shape;100;p2"/>
          <p:cNvGrpSpPr/>
          <p:nvPr/>
        </p:nvGrpSpPr>
        <p:grpSpPr>
          <a:xfrm>
            <a:off x="7824037" y="685800"/>
            <a:ext cx="1171647" cy="1190615"/>
            <a:chOff x="0" y="0"/>
            <a:chExt cx="812800" cy="825958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812800" cy="825958"/>
            </a:xfrm>
            <a:custGeom>
              <a:avLst/>
              <a:gdLst/>
              <a:ahLst/>
              <a:cxnLst/>
              <a:rect l="l" t="t" r="r" b="b"/>
              <a:pathLst>
                <a:path w="812800" h="825958" extrusionOk="0">
                  <a:moveTo>
                    <a:pt x="406400" y="0"/>
                  </a:moveTo>
                  <a:cubicBezTo>
                    <a:pt x="181951" y="0"/>
                    <a:pt x="0" y="184897"/>
                    <a:pt x="0" y="412979"/>
                  </a:cubicBezTo>
                  <a:cubicBezTo>
                    <a:pt x="0" y="641061"/>
                    <a:pt x="181951" y="825958"/>
                    <a:pt x="406400" y="825958"/>
                  </a:cubicBezTo>
                  <a:cubicBezTo>
                    <a:pt x="630849" y="825958"/>
                    <a:pt x="812800" y="641061"/>
                    <a:pt x="812800" y="412979"/>
                  </a:cubicBezTo>
                  <a:cubicBezTo>
                    <a:pt x="812800" y="18489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76200" y="67909"/>
              <a:ext cx="660400" cy="680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050" tIns="46050" rIns="46050" bIns="46050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1457209" y="424060"/>
            <a:ext cx="10391658" cy="794846"/>
            <a:chOff x="0" y="0"/>
            <a:chExt cx="2268578" cy="173521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2268578" cy="173521"/>
            </a:xfrm>
            <a:custGeom>
              <a:avLst/>
              <a:gdLst/>
              <a:ahLst/>
              <a:cxnLst/>
              <a:rect l="l" t="t" r="r" b="b"/>
              <a:pathLst>
                <a:path w="2268578" h="173521" extrusionOk="0">
                  <a:moveTo>
                    <a:pt x="36754" y="0"/>
                  </a:moveTo>
                  <a:lnTo>
                    <a:pt x="2231824" y="0"/>
                  </a:lnTo>
                  <a:cubicBezTo>
                    <a:pt x="2241572" y="0"/>
                    <a:pt x="2250921" y="3872"/>
                    <a:pt x="2257813" y="10765"/>
                  </a:cubicBezTo>
                  <a:cubicBezTo>
                    <a:pt x="2264706" y="17658"/>
                    <a:pt x="2268578" y="27006"/>
                    <a:pt x="2268578" y="36754"/>
                  </a:cubicBezTo>
                  <a:lnTo>
                    <a:pt x="2268578" y="136767"/>
                  </a:lnTo>
                  <a:cubicBezTo>
                    <a:pt x="2268578" y="146515"/>
                    <a:pt x="2264706" y="155863"/>
                    <a:pt x="2257813" y="162756"/>
                  </a:cubicBezTo>
                  <a:cubicBezTo>
                    <a:pt x="2250921" y="169649"/>
                    <a:pt x="2241572" y="173521"/>
                    <a:pt x="2231824" y="173521"/>
                  </a:cubicBezTo>
                  <a:lnTo>
                    <a:pt x="36754" y="173521"/>
                  </a:lnTo>
                  <a:cubicBezTo>
                    <a:pt x="27006" y="173521"/>
                    <a:pt x="17658" y="169649"/>
                    <a:pt x="10765" y="162756"/>
                  </a:cubicBezTo>
                  <a:cubicBezTo>
                    <a:pt x="3872" y="155863"/>
                    <a:pt x="0" y="146515"/>
                    <a:pt x="0" y="136767"/>
                  </a:cubicBezTo>
                  <a:lnTo>
                    <a:pt x="0" y="36754"/>
                  </a:lnTo>
                  <a:cubicBezTo>
                    <a:pt x="0" y="27006"/>
                    <a:pt x="3872" y="17658"/>
                    <a:pt x="10765" y="10765"/>
                  </a:cubicBezTo>
                  <a:cubicBezTo>
                    <a:pt x="17658" y="3872"/>
                    <a:pt x="27006" y="0"/>
                    <a:pt x="36754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57150"/>
              <a:ext cx="2268578" cy="116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214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1971147" y="1581754"/>
            <a:ext cx="7689030" cy="705889"/>
            <a:chOff x="0" y="-123825"/>
            <a:chExt cx="15378060" cy="1411778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15378060" cy="1287953"/>
            </a:xfrm>
            <a:custGeom>
              <a:avLst/>
              <a:gdLst/>
              <a:ahLst/>
              <a:cxnLst/>
              <a:rect l="l" t="t" r="r" b="b"/>
              <a:pathLst>
                <a:path w="15378060" h="1287953" extrusionOk="0">
                  <a:moveTo>
                    <a:pt x="0" y="0"/>
                  </a:moveTo>
                  <a:lnTo>
                    <a:pt x="15378060" y="0"/>
                  </a:lnTo>
                  <a:lnTo>
                    <a:pt x="15378060" y="1287953"/>
                  </a:lnTo>
                  <a:lnTo>
                    <a:pt x="0" y="12879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8" name="Google Shape;108;p2"/>
            <p:cNvSpPr txBox="1"/>
            <p:nvPr/>
          </p:nvSpPr>
          <p:spPr>
            <a:xfrm>
              <a:off x="0" y="-123825"/>
              <a:ext cx="15378060" cy="1411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4853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6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TCS AH Consortium: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l" defTabSz="609630" rtl="0" eaLnBrk="1" fontAlgn="auto" latinLnBrk="0" hangingPunct="1">
                <a:lnSpc>
                  <a:spcPct val="14861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6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16 Institutions, from 8 European and 1 non-European country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7986266" y="2890855"/>
            <a:ext cx="198342" cy="301344"/>
          </a:xfrm>
          <a:custGeom>
            <a:avLst/>
            <a:gdLst/>
            <a:ahLst/>
            <a:cxnLst/>
            <a:rect l="l" t="t" r="r" b="b"/>
            <a:pathLst>
              <a:path w="348488" h="529463" extrusionOk="0">
                <a:moveTo>
                  <a:pt x="66548" y="127"/>
                </a:moveTo>
                <a:lnTo>
                  <a:pt x="65024" y="1778"/>
                </a:lnTo>
                <a:lnTo>
                  <a:pt x="63246" y="3810"/>
                </a:lnTo>
                <a:lnTo>
                  <a:pt x="66548" y="127"/>
                </a:lnTo>
                <a:close/>
                <a:moveTo>
                  <a:pt x="106680" y="6858"/>
                </a:moveTo>
                <a:lnTo>
                  <a:pt x="106172" y="7493"/>
                </a:lnTo>
                <a:lnTo>
                  <a:pt x="106299" y="7239"/>
                </a:lnTo>
                <a:lnTo>
                  <a:pt x="106680" y="6858"/>
                </a:lnTo>
                <a:close/>
                <a:moveTo>
                  <a:pt x="106172" y="7493"/>
                </a:moveTo>
                <a:lnTo>
                  <a:pt x="105029" y="9017"/>
                </a:lnTo>
                <a:lnTo>
                  <a:pt x="105918" y="7620"/>
                </a:lnTo>
                <a:lnTo>
                  <a:pt x="106172" y="7493"/>
                </a:lnTo>
                <a:close/>
                <a:moveTo>
                  <a:pt x="58928" y="8382"/>
                </a:moveTo>
                <a:lnTo>
                  <a:pt x="57277" y="10541"/>
                </a:lnTo>
                <a:lnTo>
                  <a:pt x="58420" y="8763"/>
                </a:lnTo>
                <a:lnTo>
                  <a:pt x="58928" y="8382"/>
                </a:lnTo>
                <a:close/>
                <a:moveTo>
                  <a:pt x="59436" y="8509"/>
                </a:moveTo>
                <a:lnTo>
                  <a:pt x="57277" y="13843"/>
                </a:lnTo>
                <a:lnTo>
                  <a:pt x="55880" y="14859"/>
                </a:lnTo>
                <a:lnTo>
                  <a:pt x="56896" y="11684"/>
                </a:lnTo>
                <a:lnTo>
                  <a:pt x="59436" y="8509"/>
                </a:lnTo>
                <a:close/>
                <a:moveTo>
                  <a:pt x="69850" y="889"/>
                </a:moveTo>
                <a:lnTo>
                  <a:pt x="69469" y="1524"/>
                </a:lnTo>
                <a:lnTo>
                  <a:pt x="67437" y="3683"/>
                </a:lnTo>
                <a:lnTo>
                  <a:pt x="64516" y="7493"/>
                </a:lnTo>
                <a:lnTo>
                  <a:pt x="64770" y="7366"/>
                </a:lnTo>
                <a:lnTo>
                  <a:pt x="64389" y="8636"/>
                </a:lnTo>
                <a:lnTo>
                  <a:pt x="59563" y="14986"/>
                </a:lnTo>
                <a:lnTo>
                  <a:pt x="58547" y="16002"/>
                </a:lnTo>
                <a:lnTo>
                  <a:pt x="59944" y="10668"/>
                </a:lnTo>
                <a:lnTo>
                  <a:pt x="60960" y="6604"/>
                </a:lnTo>
                <a:lnTo>
                  <a:pt x="59817" y="7874"/>
                </a:lnTo>
                <a:lnTo>
                  <a:pt x="61087" y="6477"/>
                </a:lnTo>
                <a:lnTo>
                  <a:pt x="61341" y="6096"/>
                </a:lnTo>
                <a:lnTo>
                  <a:pt x="61595" y="5842"/>
                </a:lnTo>
                <a:lnTo>
                  <a:pt x="63119" y="4826"/>
                </a:lnTo>
                <a:lnTo>
                  <a:pt x="66294" y="2921"/>
                </a:lnTo>
                <a:lnTo>
                  <a:pt x="67818" y="2286"/>
                </a:lnTo>
                <a:lnTo>
                  <a:pt x="69850" y="889"/>
                </a:lnTo>
                <a:close/>
                <a:moveTo>
                  <a:pt x="56896" y="15240"/>
                </a:moveTo>
                <a:lnTo>
                  <a:pt x="55372" y="19177"/>
                </a:lnTo>
                <a:lnTo>
                  <a:pt x="55118" y="16510"/>
                </a:lnTo>
                <a:lnTo>
                  <a:pt x="55753" y="15494"/>
                </a:lnTo>
                <a:lnTo>
                  <a:pt x="56769" y="15367"/>
                </a:lnTo>
                <a:close/>
                <a:moveTo>
                  <a:pt x="56261" y="19177"/>
                </a:moveTo>
                <a:lnTo>
                  <a:pt x="55626" y="20828"/>
                </a:lnTo>
                <a:lnTo>
                  <a:pt x="55372" y="19812"/>
                </a:lnTo>
                <a:lnTo>
                  <a:pt x="56261" y="19177"/>
                </a:lnTo>
                <a:close/>
                <a:moveTo>
                  <a:pt x="54610" y="22733"/>
                </a:moveTo>
                <a:lnTo>
                  <a:pt x="54102" y="24003"/>
                </a:lnTo>
                <a:lnTo>
                  <a:pt x="52832" y="25400"/>
                </a:lnTo>
                <a:lnTo>
                  <a:pt x="53467" y="24511"/>
                </a:lnTo>
                <a:lnTo>
                  <a:pt x="54610" y="22860"/>
                </a:lnTo>
                <a:close/>
                <a:moveTo>
                  <a:pt x="56261" y="21971"/>
                </a:moveTo>
                <a:lnTo>
                  <a:pt x="56134" y="22098"/>
                </a:lnTo>
                <a:lnTo>
                  <a:pt x="55753" y="22606"/>
                </a:lnTo>
                <a:lnTo>
                  <a:pt x="54991" y="23368"/>
                </a:lnTo>
                <a:lnTo>
                  <a:pt x="53340" y="25146"/>
                </a:lnTo>
                <a:lnTo>
                  <a:pt x="52324" y="26289"/>
                </a:lnTo>
                <a:lnTo>
                  <a:pt x="53213" y="25146"/>
                </a:lnTo>
                <a:lnTo>
                  <a:pt x="55753" y="22225"/>
                </a:lnTo>
                <a:lnTo>
                  <a:pt x="56007" y="22098"/>
                </a:lnTo>
                <a:lnTo>
                  <a:pt x="56134" y="21971"/>
                </a:lnTo>
                <a:close/>
                <a:moveTo>
                  <a:pt x="94107" y="18669"/>
                </a:moveTo>
                <a:lnTo>
                  <a:pt x="84582" y="28448"/>
                </a:lnTo>
                <a:lnTo>
                  <a:pt x="93599" y="19050"/>
                </a:lnTo>
                <a:lnTo>
                  <a:pt x="94107" y="18542"/>
                </a:lnTo>
                <a:close/>
                <a:moveTo>
                  <a:pt x="62611" y="25527"/>
                </a:moveTo>
                <a:lnTo>
                  <a:pt x="61087" y="27305"/>
                </a:lnTo>
                <a:lnTo>
                  <a:pt x="59436" y="28829"/>
                </a:lnTo>
                <a:lnTo>
                  <a:pt x="62484" y="25527"/>
                </a:lnTo>
                <a:close/>
                <a:moveTo>
                  <a:pt x="345694" y="42672"/>
                </a:moveTo>
                <a:lnTo>
                  <a:pt x="345440" y="43307"/>
                </a:lnTo>
                <a:lnTo>
                  <a:pt x="344424" y="45212"/>
                </a:lnTo>
                <a:lnTo>
                  <a:pt x="344678" y="44196"/>
                </a:lnTo>
                <a:lnTo>
                  <a:pt x="344805" y="44069"/>
                </a:lnTo>
                <a:lnTo>
                  <a:pt x="345059" y="42926"/>
                </a:lnTo>
                <a:lnTo>
                  <a:pt x="345694" y="42672"/>
                </a:lnTo>
                <a:close/>
                <a:moveTo>
                  <a:pt x="56007" y="25527"/>
                </a:moveTo>
                <a:lnTo>
                  <a:pt x="57785" y="28829"/>
                </a:lnTo>
                <a:lnTo>
                  <a:pt x="58420" y="30226"/>
                </a:lnTo>
                <a:lnTo>
                  <a:pt x="44196" y="45593"/>
                </a:lnTo>
                <a:lnTo>
                  <a:pt x="56007" y="25527"/>
                </a:lnTo>
                <a:close/>
                <a:moveTo>
                  <a:pt x="96139" y="25400"/>
                </a:moveTo>
                <a:lnTo>
                  <a:pt x="87757" y="39497"/>
                </a:lnTo>
                <a:lnTo>
                  <a:pt x="80772" y="46355"/>
                </a:lnTo>
                <a:lnTo>
                  <a:pt x="78867" y="45085"/>
                </a:lnTo>
                <a:lnTo>
                  <a:pt x="96139" y="25400"/>
                </a:lnTo>
                <a:close/>
                <a:moveTo>
                  <a:pt x="89789" y="39370"/>
                </a:moveTo>
                <a:lnTo>
                  <a:pt x="85217" y="49149"/>
                </a:lnTo>
                <a:lnTo>
                  <a:pt x="84455" y="44196"/>
                </a:lnTo>
                <a:lnTo>
                  <a:pt x="89789" y="39370"/>
                </a:lnTo>
                <a:close/>
                <a:moveTo>
                  <a:pt x="101981" y="27559"/>
                </a:moveTo>
                <a:lnTo>
                  <a:pt x="85852" y="49657"/>
                </a:lnTo>
                <a:lnTo>
                  <a:pt x="85725" y="49530"/>
                </a:lnTo>
                <a:lnTo>
                  <a:pt x="94869" y="34417"/>
                </a:lnTo>
                <a:lnTo>
                  <a:pt x="102108" y="27686"/>
                </a:lnTo>
                <a:close/>
                <a:moveTo>
                  <a:pt x="58674" y="30607"/>
                </a:moveTo>
                <a:lnTo>
                  <a:pt x="41910" y="49784"/>
                </a:lnTo>
                <a:lnTo>
                  <a:pt x="48387" y="41402"/>
                </a:lnTo>
                <a:lnTo>
                  <a:pt x="57785" y="31115"/>
                </a:lnTo>
                <a:lnTo>
                  <a:pt x="58547" y="30480"/>
                </a:lnTo>
                <a:close/>
                <a:moveTo>
                  <a:pt x="70612" y="41783"/>
                </a:moveTo>
                <a:lnTo>
                  <a:pt x="63119" y="50927"/>
                </a:lnTo>
                <a:lnTo>
                  <a:pt x="65786" y="47625"/>
                </a:lnTo>
                <a:lnTo>
                  <a:pt x="70485" y="41910"/>
                </a:lnTo>
                <a:lnTo>
                  <a:pt x="70739" y="41783"/>
                </a:lnTo>
                <a:close/>
                <a:moveTo>
                  <a:pt x="34925" y="45085"/>
                </a:moveTo>
                <a:lnTo>
                  <a:pt x="24638" y="56388"/>
                </a:lnTo>
                <a:lnTo>
                  <a:pt x="25400" y="54991"/>
                </a:lnTo>
                <a:lnTo>
                  <a:pt x="32512" y="47244"/>
                </a:lnTo>
                <a:lnTo>
                  <a:pt x="34798" y="45085"/>
                </a:lnTo>
                <a:close/>
                <a:moveTo>
                  <a:pt x="77597" y="46482"/>
                </a:moveTo>
                <a:lnTo>
                  <a:pt x="75565" y="51308"/>
                </a:lnTo>
                <a:lnTo>
                  <a:pt x="66675" y="59309"/>
                </a:lnTo>
                <a:lnTo>
                  <a:pt x="77597" y="46482"/>
                </a:lnTo>
                <a:close/>
                <a:moveTo>
                  <a:pt x="338328" y="52197"/>
                </a:moveTo>
                <a:lnTo>
                  <a:pt x="337439" y="55499"/>
                </a:lnTo>
                <a:lnTo>
                  <a:pt x="335788" y="60325"/>
                </a:lnTo>
                <a:lnTo>
                  <a:pt x="335153" y="59055"/>
                </a:lnTo>
                <a:lnTo>
                  <a:pt x="335788" y="54102"/>
                </a:lnTo>
                <a:lnTo>
                  <a:pt x="338328" y="52197"/>
                </a:lnTo>
                <a:close/>
                <a:moveTo>
                  <a:pt x="269621" y="1016"/>
                </a:moveTo>
                <a:lnTo>
                  <a:pt x="236474" y="61214"/>
                </a:lnTo>
                <a:lnTo>
                  <a:pt x="234950" y="58674"/>
                </a:lnTo>
                <a:lnTo>
                  <a:pt x="269621" y="1016"/>
                </a:lnTo>
                <a:close/>
                <a:moveTo>
                  <a:pt x="58674" y="31115"/>
                </a:moveTo>
                <a:cubicBezTo>
                  <a:pt x="59690" y="33528"/>
                  <a:pt x="60706" y="35687"/>
                  <a:pt x="54864" y="42672"/>
                </a:cubicBezTo>
                <a:lnTo>
                  <a:pt x="35179" y="61976"/>
                </a:lnTo>
                <a:lnTo>
                  <a:pt x="41148" y="50927"/>
                </a:lnTo>
                <a:lnTo>
                  <a:pt x="41402" y="50673"/>
                </a:lnTo>
                <a:lnTo>
                  <a:pt x="46863" y="44323"/>
                </a:lnTo>
                <a:lnTo>
                  <a:pt x="58801" y="31115"/>
                </a:lnTo>
                <a:close/>
                <a:moveTo>
                  <a:pt x="334899" y="41529"/>
                </a:moveTo>
                <a:lnTo>
                  <a:pt x="334010" y="47244"/>
                </a:lnTo>
                <a:lnTo>
                  <a:pt x="329438" y="60198"/>
                </a:lnTo>
                <a:lnTo>
                  <a:pt x="322072" y="63246"/>
                </a:lnTo>
                <a:lnTo>
                  <a:pt x="323215" y="51435"/>
                </a:lnTo>
                <a:lnTo>
                  <a:pt x="330581" y="45339"/>
                </a:lnTo>
                <a:lnTo>
                  <a:pt x="334137" y="42418"/>
                </a:lnTo>
                <a:lnTo>
                  <a:pt x="334899" y="41402"/>
                </a:lnTo>
                <a:close/>
                <a:moveTo>
                  <a:pt x="67437" y="59944"/>
                </a:moveTo>
                <a:lnTo>
                  <a:pt x="62865" y="63881"/>
                </a:lnTo>
                <a:lnTo>
                  <a:pt x="66675" y="60198"/>
                </a:lnTo>
                <a:lnTo>
                  <a:pt x="67437" y="59944"/>
                </a:lnTo>
                <a:close/>
                <a:moveTo>
                  <a:pt x="347980" y="58166"/>
                </a:moveTo>
                <a:lnTo>
                  <a:pt x="345186" y="59944"/>
                </a:lnTo>
                <a:lnTo>
                  <a:pt x="339852" y="64643"/>
                </a:lnTo>
                <a:lnTo>
                  <a:pt x="342646" y="62992"/>
                </a:lnTo>
                <a:lnTo>
                  <a:pt x="347980" y="58166"/>
                </a:lnTo>
                <a:close/>
                <a:moveTo>
                  <a:pt x="334772" y="64643"/>
                </a:moveTo>
                <a:lnTo>
                  <a:pt x="334772" y="66040"/>
                </a:lnTo>
                <a:lnTo>
                  <a:pt x="334137" y="67818"/>
                </a:lnTo>
                <a:lnTo>
                  <a:pt x="334518" y="64770"/>
                </a:lnTo>
                <a:lnTo>
                  <a:pt x="334772" y="64643"/>
                </a:lnTo>
                <a:close/>
                <a:moveTo>
                  <a:pt x="256159" y="55372"/>
                </a:moveTo>
                <a:lnTo>
                  <a:pt x="249555" y="64643"/>
                </a:lnTo>
                <a:lnTo>
                  <a:pt x="240919" y="68453"/>
                </a:lnTo>
                <a:lnTo>
                  <a:pt x="239395" y="66040"/>
                </a:lnTo>
                <a:lnTo>
                  <a:pt x="256159" y="55499"/>
                </a:lnTo>
                <a:close/>
                <a:moveTo>
                  <a:pt x="236982" y="65532"/>
                </a:moveTo>
                <a:lnTo>
                  <a:pt x="237744" y="66548"/>
                </a:lnTo>
                <a:lnTo>
                  <a:pt x="237617" y="66548"/>
                </a:lnTo>
                <a:lnTo>
                  <a:pt x="234188" y="69850"/>
                </a:lnTo>
                <a:lnTo>
                  <a:pt x="234950" y="68072"/>
                </a:lnTo>
                <a:lnTo>
                  <a:pt x="236982" y="65532"/>
                </a:lnTo>
                <a:close/>
                <a:moveTo>
                  <a:pt x="237998" y="67183"/>
                </a:moveTo>
                <a:lnTo>
                  <a:pt x="238760" y="68199"/>
                </a:lnTo>
                <a:lnTo>
                  <a:pt x="238506" y="71882"/>
                </a:lnTo>
                <a:lnTo>
                  <a:pt x="235966" y="71882"/>
                </a:lnTo>
                <a:lnTo>
                  <a:pt x="238125" y="67183"/>
                </a:lnTo>
                <a:close/>
                <a:moveTo>
                  <a:pt x="55118" y="23368"/>
                </a:moveTo>
                <a:lnTo>
                  <a:pt x="55372" y="24130"/>
                </a:lnTo>
                <a:lnTo>
                  <a:pt x="49149" y="34798"/>
                </a:lnTo>
                <a:lnTo>
                  <a:pt x="42672" y="45720"/>
                </a:lnTo>
                <a:lnTo>
                  <a:pt x="41529" y="47117"/>
                </a:lnTo>
                <a:lnTo>
                  <a:pt x="39370" y="49784"/>
                </a:lnTo>
                <a:lnTo>
                  <a:pt x="36830" y="53213"/>
                </a:lnTo>
                <a:lnTo>
                  <a:pt x="40640" y="49784"/>
                </a:lnTo>
                <a:lnTo>
                  <a:pt x="40132" y="50673"/>
                </a:lnTo>
                <a:lnTo>
                  <a:pt x="39497" y="51562"/>
                </a:lnTo>
                <a:lnTo>
                  <a:pt x="37592" y="55372"/>
                </a:lnTo>
                <a:lnTo>
                  <a:pt x="37338" y="55626"/>
                </a:lnTo>
                <a:lnTo>
                  <a:pt x="37084" y="55880"/>
                </a:lnTo>
                <a:lnTo>
                  <a:pt x="35179" y="59563"/>
                </a:lnTo>
                <a:lnTo>
                  <a:pt x="28702" y="71755"/>
                </a:lnTo>
                <a:lnTo>
                  <a:pt x="27432" y="73152"/>
                </a:lnTo>
                <a:lnTo>
                  <a:pt x="21590" y="75057"/>
                </a:lnTo>
                <a:lnTo>
                  <a:pt x="22479" y="73152"/>
                </a:lnTo>
                <a:lnTo>
                  <a:pt x="27432" y="67564"/>
                </a:lnTo>
                <a:lnTo>
                  <a:pt x="32766" y="60960"/>
                </a:lnTo>
                <a:lnTo>
                  <a:pt x="22987" y="72390"/>
                </a:lnTo>
                <a:cubicBezTo>
                  <a:pt x="24765" y="69723"/>
                  <a:pt x="26289" y="66675"/>
                  <a:pt x="28321" y="63754"/>
                </a:cubicBezTo>
                <a:lnTo>
                  <a:pt x="52324" y="26543"/>
                </a:lnTo>
                <a:lnTo>
                  <a:pt x="52451" y="26416"/>
                </a:lnTo>
                <a:lnTo>
                  <a:pt x="52324" y="26543"/>
                </a:lnTo>
                <a:lnTo>
                  <a:pt x="53340" y="25146"/>
                </a:lnTo>
                <a:lnTo>
                  <a:pt x="54991" y="23368"/>
                </a:lnTo>
                <a:close/>
                <a:moveTo>
                  <a:pt x="332486" y="57785"/>
                </a:moveTo>
                <a:lnTo>
                  <a:pt x="332232" y="60198"/>
                </a:lnTo>
                <a:lnTo>
                  <a:pt x="328295" y="66548"/>
                </a:lnTo>
                <a:lnTo>
                  <a:pt x="324485" y="69850"/>
                </a:lnTo>
                <a:lnTo>
                  <a:pt x="327406" y="70866"/>
                </a:lnTo>
                <a:lnTo>
                  <a:pt x="330962" y="69342"/>
                </a:lnTo>
                <a:lnTo>
                  <a:pt x="329311" y="74168"/>
                </a:lnTo>
                <a:lnTo>
                  <a:pt x="327025" y="76200"/>
                </a:lnTo>
                <a:lnTo>
                  <a:pt x="324231" y="69088"/>
                </a:lnTo>
                <a:lnTo>
                  <a:pt x="325501" y="65278"/>
                </a:lnTo>
                <a:lnTo>
                  <a:pt x="332613" y="57785"/>
                </a:lnTo>
                <a:close/>
                <a:moveTo>
                  <a:pt x="110363" y="64262"/>
                </a:moveTo>
                <a:lnTo>
                  <a:pt x="111887" y="69977"/>
                </a:lnTo>
                <a:lnTo>
                  <a:pt x="106299" y="76327"/>
                </a:lnTo>
                <a:lnTo>
                  <a:pt x="109855" y="65024"/>
                </a:lnTo>
                <a:lnTo>
                  <a:pt x="109347" y="65659"/>
                </a:lnTo>
                <a:lnTo>
                  <a:pt x="110236" y="64262"/>
                </a:lnTo>
                <a:close/>
                <a:moveTo>
                  <a:pt x="27178" y="64643"/>
                </a:moveTo>
                <a:lnTo>
                  <a:pt x="21209" y="74295"/>
                </a:lnTo>
                <a:lnTo>
                  <a:pt x="19177" y="76581"/>
                </a:lnTo>
                <a:lnTo>
                  <a:pt x="19050" y="76708"/>
                </a:lnTo>
                <a:lnTo>
                  <a:pt x="17272" y="77597"/>
                </a:lnTo>
                <a:lnTo>
                  <a:pt x="18161" y="74930"/>
                </a:lnTo>
                <a:lnTo>
                  <a:pt x="27051" y="64643"/>
                </a:lnTo>
                <a:close/>
                <a:moveTo>
                  <a:pt x="56007" y="11938"/>
                </a:moveTo>
                <a:lnTo>
                  <a:pt x="53975" y="14224"/>
                </a:lnTo>
                <a:cubicBezTo>
                  <a:pt x="33782" y="37465"/>
                  <a:pt x="19050" y="55118"/>
                  <a:pt x="8255" y="67945"/>
                </a:cubicBezTo>
                <a:lnTo>
                  <a:pt x="6985" y="69596"/>
                </a:lnTo>
                <a:lnTo>
                  <a:pt x="4064" y="73025"/>
                </a:lnTo>
                <a:lnTo>
                  <a:pt x="0" y="78359"/>
                </a:lnTo>
                <a:lnTo>
                  <a:pt x="8763" y="67564"/>
                </a:lnTo>
                <a:lnTo>
                  <a:pt x="39751" y="31115"/>
                </a:lnTo>
                <a:lnTo>
                  <a:pt x="41529" y="29083"/>
                </a:lnTo>
                <a:lnTo>
                  <a:pt x="41021" y="29591"/>
                </a:lnTo>
                <a:lnTo>
                  <a:pt x="56007" y="11938"/>
                </a:lnTo>
                <a:close/>
                <a:moveTo>
                  <a:pt x="267589" y="46990"/>
                </a:moveTo>
                <a:lnTo>
                  <a:pt x="262382" y="56642"/>
                </a:lnTo>
                <a:lnTo>
                  <a:pt x="261874" y="57531"/>
                </a:lnTo>
                <a:lnTo>
                  <a:pt x="261620" y="58166"/>
                </a:lnTo>
                <a:lnTo>
                  <a:pt x="248793" y="80391"/>
                </a:lnTo>
                <a:lnTo>
                  <a:pt x="247650" y="78740"/>
                </a:lnTo>
                <a:lnTo>
                  <a:pt x="247142" y="78105"/>
                </a:lnTo>
                <a:lnTo>
                  <a:pt x="245110" y="74930"/>
                </a:lnTo>
                <a:lnTo>
                  <a:pt x="242062" y="70231"/>
                </a:lnTo>
                <a:lnTo>
                  <a:pt x="245364" y="68072"/>
                </a:lnTo>
                <a:lnTo>
                  <a:pt x="251079" y="68072"/>
                </a:lnTo>
                <a:lnTo>
                  <a:pt x="249555" y="73152"/>
                </a:lnTo>
                <a:lnTo>
                  <a:pt x="256286" y="61214"/>
                </a:lnTo>
                <a:lnTo>
                  <a:pt x="260731" y="58547"/>
                </a:lnTo>
                <a:lnTo>
                  <a:pt x="259969" y="58039"/>
                </a:lnTo>
                <a:lnTo>
                  <a:pt x="256413" y="57785"/>
                </a:lnTo>
                <a:lnTo>
                  <a:pt x="259715" y="50419"/>
                </a:lnTo>
                <a:lnTo>
                  <a:pt x="267716" y="46990"/>
                </a:lnTo>
                <a:close/>
                <a:moveTo>
                  <a:pt x="335661" y="79121"/>
                </a:moveTo>
                <a:lnTo>
                  <a:pt x="335153" y="80899"/>
                </a:lnTo>
                <a:lnTo>
                  <a:pt x="335407" y="80010"/>
                </a:lnTo>
                <a:lnTo>
                  <a:pt x="335661" y="79121"/>
                </a:lnTo>
                <a:close/>
                <a:moveTo>
                  <a:pt x="328168" y="75692"/>
                </a:moveTo>
                <a:lnTo>
                  <a:pt x="330200" y="76200"/>
                </a:lnTo>
                <a:lnTo>
                  <a:pt x="329057" y="81153"/>
                </a:lnTo>
                <a:lnTo>
                  <a:pt x="322072" y="81407"/>
                </a:lnTo>
                <a:lnTo>
                  <a:pt x="325628" y="77978"/>
                </a:lnTo>
                <a:lnTo>
                  <a:pt x="325882" y="77851"/>
                </a:lnTo>
                <a:lnTo>
                  <a:pt x="327152" y="81153"/>
                </a:lnTo>
                <a:lnTo>
                  <a:pt x="328295" y="79756"/>
                </a:lnTo>
                <a:lnTo>
                  <a:pt x="328041" y="75692"/>
                </a:lnTo>
                <a:close/>
                <a:moveTo>
                  <a:pt x="322580" y="69596"/>
                </a:moveTo>
                <a:lnTo>
                  <a:pt x="323088" y="70993"/>
                </a:lnTo>
                <a:lnTo>
                  <a:pt x="318516" y="74803"/>
                </a:lnTo>
                <a:lnTo>
                  <a:pt x="310261" y="81915"/>
                </a:lnTo>
                <a:lnTo>
                  <a:pt x="317500" y="78994"/>
                </a:lnTo>
                <a:lnTo>
                  <a:pt x="323723" y="74168"/>
                </a:lnTo>
                <a:lnTo>
                  <a:pt x="324231" y="73533"/>
                </a:lnTo>
                <a:lnTo>
                  <a:pt x="325882" y="77470"/>
                </a:lnTo>
                <a:lnTo>
                  <a:pt x="321437" y="81407"/>
                </a:lnTo>
                <a:lnTo>
                  <a:pt x="314579" y="81661"/>
                </a:lnTo>
                <a:lnTo>
                  <a:pt x="310007" y="82169"/>
                </a:lnTo>
                <a:lnTo>
                  <a:pt x="313944" y="77724"/>
                </a:lnTo>
                <a:lnTo>
                  <a:pt x="322834" y="69596"/>
                </a:lnTo>
                <a:close/>
                <a:moveTo>
                  <a:pt x="322072" y="81407"/>
                </a:moveTo>
                <a:lnTo>
                  <a:pt x="320548" y="82550"/>
                </a:lnTo>
                <a:lnTo>
                  <a:pt x="321945" y="81407"/>
                </a:lnTo>
                <a:close/>
                <a:moveTo>
                  <a:pt x="319024" y="59944"/>
                </a:moveTo>
                <a:lnTo>
                  <a:pt x="322072" y="67945"/>
                </a:lnTo>
                <a:cubicBezTo>
                  <a:pt x="317373" y="73152"/>
                  <a:pt x="313055" y="77597"/>
                  <a:pt x="309118" y="82169"/>
                </a:cubicBezTo>
                <a:lnTo>
                  <a:pt x="284480" y="83185"/>
                </a:lnTo>
                <a:cubicBezTo>
                  <a:pt x="296926" y="72898"/>
                  <a:pt x="308356" y="63500"/>
                  <a:pt x="319151" y="59944"/>
                </a:cubicBezTo>
                <a:close/>
                <a:moveTo>
                  <a:pt x="332232" y="83693"/>
                </a:moveTo>
                <a:lnTo>
                  <a:pt x="330581" y="84836"/>
                </a:lnTo>
                <a:lnTo>
                  <a:pt x="331089" y="84455"/>
                </a:lnTo>
                <a:lnTo>
                  <a:pt x="332232" y="83693"/>
                </a:lnTo>
                <a:close/>
                <a:moveTo>
                  <a:pt x="84963" y="51054"/>
                </a:moveTo>
                <a:lnTo>
                  <a:pt x="101092" y="59944"/>
                </a:lnTo>
                <a:lnTo>
                  <a:pt x="71120" y="84963"/>
                </a:lnTo>
                <a:lnTo>
                  <a:pt x="84963" y="51308"/>
                </a:lnTo>
                <a:lnTo>
                  <a:pt x="85090" y="51054"/>
                </a:lnTo>
                <a:close/>
                <a:moveTo>
                  <a:pt x="247142" y="81026"/>
                </a:moveTo>
                <a:lnTo>
                  <a:pt x="247904" y="83439"/>
                </a:lnTo>
                <a:lnTo>
                  <a:pt x="246253" y="84963"/>
                </a:lnTo>
                <a:lnTo>
                  <a:pt x="245110" y="83820"/>
                </a:lnTo>
                <a:lnTo>
                  <a:pt x="245745" y="82042"/>
                </a:lnTo>
                <a:lnTo>
                  <a:pt x="247142" y="81153"/>
                </a:lnTo>
                <a:close/>
                <a:moveTo>
                  <a:pt x="20066" y="76835"/>
                </a:moveTo>
                <a:lnTo>
                  <a:pt x="22352" y="78359"/>
                </a:lnTo>
                <a:lnTo>
                  <a:pt x="13462" y="89535"/>
                </a:lnTo>
                <a:lnTo>
                  <a:pt x="9652" y="95123"/>
                </a:lnTo>
                <a:lnTo>
                  <a:pt x="20066" y="76835"/>
                </a:lnTo>
                <a:close/>
                <a:moveTo>
                  <a:pt x="243967" y="86487"/>
                </a:moveTo>
                <a:lnTo>
                  <a:pt x="244094" y="90678"/>
                </a:lnTo>
                <a:lnTo>
                  <a:pt x="240538" y="95504"/>
                </a:lnTo>
                <a:lnTo>
                  <a:pt x="243967" y="86487"/>
                </a:lnTo>
                <a:close/>
                <a:moveTo>
                  <a:pt x="249428" y="86233"/>
                </a:moveTo>
                <a:lnTo>
                  <a:pt x="253873" y="91186"/>
                </a:lnTo>
                <a:lnTo>
                  <a:pt x="258953" y="103632"/>
                </a:lnTo>
                <a:lnTo>
                  <a:pt x="249428" y="108204"/>
                </a:lnTo>
                <a:lnTo>
                  <a:pt x="241173" y="108077"/>
                </a:lnTo>
                <a:lnTo>
                  <a:pt x="243713" y="100076"/>
                </a:lnTo>
                <a:lnTo>
                  <a:pt x="249174" y="86360"/>
                </a:lnTo>
                <a:close/>
                <a:moveTo>
                  <a:pt x="99060" y="107188"/>
                </a:moveTo>
                <a:lnTo>
                  <a:pt x="98044" y="108712"/>
                </a:lnTo>
                <a:lnTo>
                  <a:pt x="98425" y="107823"/>
                </a:lnTo>
                <a:lnTo>
                  <a:pt x="99060" y="107188"/>
                </a:lnTo>
                <a:close/>
                <a:moveTo>
                  <a:pt x="307086" y="84074"/>
                </a:moveTo>
                <a:lnTo>
                  <a:pt x="305562" y="85852"/>
                </a:lnTo>
                <a:lnTo>
                  <a:pt x="275590" y="108712"/>
                </a:lnTo>
                <a:lnTo>
                  <a:pt x="269113" y="108585"/>
                </a:lnTo>
                <a:lnTo>
                  <a:pt x="266700" y="108331"/>
                </a:lnTo>
                <a:lnTo>
                  <a:pt x="267081" y="106045"/>
                </a:lnTo>
                <a:lnTo>
                  <a:pt x="263144" y="100838"/>
                </a:lnTo>
                <a:lnTo>
                  <a:pt x="262890" y="100965"/>
                </a:lnTo>
                <a:lnTo>
                  <a:pt x="263144" y="100711"/>
                </a:lnTo>
                <a:lnTo>
                  <a:pt x="258953" y="95123"/>
                </a:lnTo>
                <a:lnTo>
                  <a:pt x="252476" y="85725"/>
                </a:lnTo>
                <a:lnTo>
                  <a:pt x="282321" y="84074"/>
                </a:lnTo>
                <a:lnTo>
                  <a:pt x="263144" y="100711"/>
                </a:lnTo>
                <a:cubicBezTo>
                  <a:pt x="270002" y="94869"/>
                  <a:pt x="276479" y="89408"/>
                  <a:pt x="282702" y="84074"/>
                </a:cubicBezTo>
                <a:lnTo>
                  <a:pt x="306959" y="83820"/>
                </a:lnTo>
                <a:close/>
                <a:moveTo>
                  <a:pt x="104521" y="81153"/>
                </a:moveTo>
                <a:lnTo>
                  <a:pt x="103759" y="83693"/>
                </a:lnTo>
                <a:lnTo>
                  <a:pt x="102616" y="94361"/>
                </a:lnTo>
                <a:lnTo>
                  <a:pt x="107442" y="92075"/>
                </a:lnTo>
                <a:lnTo>
                  <a:pt x="108204" y="91821"/>
                </a:lnTo>
                <a:lnTo>
                  <a:pt x="100457" y="104140"/>
                </a:lnTo>
                <a:lnTo>
                  <a:pt x="95377" y="108712"/>
                </a:lnTo>
                <a:lnTo>
                  <a:pt x="104648" y="81026"/>
                </a:lnTo>
                <a:close/>
                <a:moveTo>
                  <a:pt x="287401" y="105537"/>
                </a:moveTo>
                <a:lnTo>
                  <a:pt x="284480" y="108839"/>
                </a:lnTo>
                <a:lnTo>
                  <a:pt x="282829" y="108839"/>
                </a:lnTo>
                <a:lnTo>
                  <a:pt x="285496" y="106553"/>
                </a:lnTo>
                <a:lnTo>
                  <a:pt x="287401" y="105537"/>
                </a:lnTo>
                <a:close/>
                <a:moveTo>
                  <a:pt x="319786" y="82677"/>
                </a:moveTo>
                <a:lnTo>
                  <a:pt x="289433" y="108839"/>
                </a:lnTo>
                <a:lnTo>
                  <a:pt x="285242" y="108839"/>
                </a:lnTo>
                <a:cubicBezTo>
                  <a:pt x="287020" y="106680"/>
                  <a:pt x="290322" y="103251"/>
                  <a:pt x="299847" y="93980"/>
                </a:cubicBezTo>
                <a:lnTo>
                  <a:pt x="310515" y="84709"/>
                </a:lnTo>
                <a:lnTo>
                  <a:pt x="312801" y="82931"/>
                </a:lnTo>
                <a:lnTo>
                  <a:pt x="313055" y="82804"/>
                </a:lnTo>
                <a:lnTo>
                  <a:pt x="316992" y="83058"/>
                </a:lnTo>
                <a:cubicBezTo>
                  <a:pt x="318008" y="83058"/>
                  <a:pt x="319024" y="82931"/>
                  <a:pt x="319786" y="82677"/>
                </a:cubicBezTo>
                <a:close/>
                <a:moveTo>
                  <a:pt x="320421" y="82550"/>
                </a:moveTo>
                <a:lnTo>
                  <a:pt x="328041" y="83312"/>
                </a:lnTo>
                <a:lnTo>
                  <a:pt x="328930" y="85979"/>
                </a:lnTo>
                <a:cubicBezTo>
                  <a:pt x="325882" y="88265"/>
                  <a:pt x="323088" y="90932"/>
                  <a:pt x="312674" y="98044"/>
                </a:cubicBezTo>
                <a:lnTo>
                  <a:pt x="295529" y="109093"/>
                </a:lnTo>
                <a:cubicBezTo>
                  <a:pt x="294132" y="108966"/>
                  <a:pt x="292862" y="108966"/>
                  <a:pt x="291465" y="108966"/>
                </a:cubicBezTo>
                <a:lnTo>
                  <a:pt x="320421" y="82550"/>
                </a:lnTo>
                <a:close/>
                <a:moveTo>
                  <a:pt x="313690" y="100330"/>
                </a:moveTo>
                <a:lnTo>
                  <a:pt x="307467" y="108458"/>
                </a:lnTo>
                <a:lnTo>
                  <a:pt x="303149" y="109220"/>
                </a:lnTo>
                <a:lnTo>
                  <a:pt x="297180" y="109093"/>
                </a:lnTo>
                <a:lnTo>
                  <a:pt x="303911" y="105029"/>
                </a:lnTo>
                <a:lnTo>
                  <a:pt x="313563" y="100330"/>
                </a:lnTo>
                <a:close/>
                <a:moveTo>
                  <a:pt x="261747" y="101981"/>
                </a:moveTo>
                <a:lnTo>
                  <a:pt x="263525" y="104394"/>
                </a:lnTo>
                <a:lnTo>
                  <a:pt x="262763" y="108331"/>
                </a:lnTo>
                <a:lnTo>
                  <a:pt x="254508" y="108204"/>
                </a:lnTo>
                <a:lnTo>
                  <a:pt x="252857" y="109474"/>
                </a:lnTo>
                <a:lnTo>
                  <a:pt x="254254" y="108204"/>
                </a:lnTo>
                <a:lnTo>
                  <a:pt x="256794" y="106172"/>
                </a:lnTo>
                <a:lnTo>
                  <a:pt x="261747" y="101981"/>
                </a:lnTo>
                <a:close/>
                <a:moveTo>
                  <a:pt x="80645" y="48260"/>
                </a:moveTo>
                <a:lnTo>
                  <a:pt x="84455" y="50800"/>
                </a:lnTo>
                <a:lnTo>
                  <a:pt x="83693" y="52324"/>
                </a:lnTo>
                <a:lnTo>
                  <a:pt x="70104" y="85725"/>
                </a:lnTo>
                <a:lnTo>
                  <a:pt x="60579" y="93980"/>
                </a:lnTo>
                <a:lnTo>
                  <a:pt x="60579" y="91059"/>
                </a:lnTo>
                <a:lnTo>
                  <a:pt x="54864" y="98806"/>
                </a:lnTo>
                <a:lnTo>
                  <a:pt x="54737" y="99314"/>
                </a:lnTo>
                <a:lnTo>
                  <a:pt x="52959" y="100711"/>
                </a:lnTo>
                <a:lnTo>
                  <a:pt x="48006" y="104902"/>
                </a:lnTo>
                <a:lnTo>
                  <a:pt x="47244" y="105664"/>
                </a:lnTo>
                <a:lnTo>
                  <a:pt x="41910" y="110236"/>
                </a:lnTo>
                <a:cubicBezTo>
                  <a:pt x="38481" y="106045"/>
                  <a:pt x="35941" y="102743"/>
                  <a:pt x="33401" y="98679"/>
                </a:cubicBezTo>
                <a:lnTo>
                  <a:pt x="52959" y="75438"/>
                </a:lnTo>
                <a:lnTo>
                  <a:pt x="80645" y="48260"/>
                </a:lnTo>
                <a:close/>
                <a:moveTo>
                  <a:pt x="46609" y="106426"/>
                </a:moveTo>
                <a:lnTo>
                  <a:pt x="43307" y="111760"/>
                </a:lnTo>
                <a:lnTo>
                  <a:pt x="42164" y="110363"/>
                </a:lnTo>
                <a:lnTo>
                  <a:pt x="46609" y="106426"/>
                </a:lnTo>
                <a:close/>
                <a:moveTo>
                  <a:pt x="101473" y="60071"/>
                </a:moveTo>
                <a:lnTo>
                  <a:pt x="105410" y="66421"/>
                </a:lnTo>
                <a:lnTo>
                  <a:pt x="104775" y="69596"/>
                </a:lnTo>
                <a:lnTo>
                  <a:pt x="106553" y="68326"/>
                </a:lnTo>
                <a:lnTo>
                  <a:pt x="106680" y="68199"/>
                </a:lnTo>
                <a:lnTo>
                  <a:pt x="100838" y="82296"/>
                </a:lnTo>
                <a:lnTo>
                  <a:pt x="97409" y="86233"/>
                </a:lnTo>
                <a:lnTo>
                  <a:pt x="102616" y="80645"/>
                </a:lnTo>
                <a:lnTo>
                  <a:pt x="99060" y="86868"/>
                </a:lnTo>
                <a:lnTo>
                  <a:pt x="94996" y="91567"/>
                </a:lnTo>
                <a:lnTo>
                  <a:pt x="101346" y="84836"/>
                </a:lnTo>
                <a:lnTo>
                  <a:pt x="90170" y="110236"/>
                </a:lnTo>
                <a:lnTo>
                  <a:pt x="80645" y="110871"/>
                </a:lnTo>
                <a:lnTo>
                  <a:pt x="78613" y="110998"/>
                </a:lnTo>
                <a:lnTo>
                  <a:pt x="76454" y="110998"/>
                </a:lnTo>
                <a:lnTo>
                  <a:pt x="75692" y="111125"/>
                </a:lnTo>
                <a:lnTo>
                  <a:pt x="77343" y="108839"/>
                </a:lnTo>
                <a:lnTo>
                  <a:pt x="81280" y="104521"/>
                </a:lnTo>
                <a:lnTo>
                  <a:pt x="79629" y="105918"/>
                </a:lnTo>
                <a:lnTo>
                  <a:pt x="70612" y="111633"/>
                </a:lnTo>
                <a:lnTo>
                  <a:pt x="61849" y="112395"/>
                </a:lnTo>
                <a:lnTo>
                  <a:pt x="70993" y="85471"/>
                </a:lnTo>
                <a:lnTo>
                  <a:pt x="101600" y="60071"/>
                </a:lnTo>
                <a:close/>
                <a:moveTo>
                  <a:pt x="69850" y="86487"/>
                </a:moveTo>
                <a:lnTo>
                  <a:pt x="55880" y="112776"/>
                </a:lnTo>
                <a:lnTo>
                  <a:pt x="44450" y="113284"/>
                </a:lnTo>
                <a:lnTo>
                  <a:pt x="44577" y="109982"/>
                </a:lnTo>
                <a:lnTo>
                  <a:pt x="47625" y="105791"/>
                </a:lnTo>
                <a:lnTo>
                  <a:pt x="54864" y="100076"/>
                </a:lnTo>
                <a:lnTo>
                  <a:pt x="58166" y="97155"/>
                </a:lnTo>
                <a:lnTo>
                  <a:pt x="59182" y="95758"/>
                </a:lnTo>
                <a:lnTo>
                  <a:pt x="59817" y="95123"/>
                </a:lnTo>
                <a:lnTo>
                  <a:pt x="59944" y="94996"/>
                </a:lnTo>
                <a:lnTo>
                  <a:pt x="70104" y="86487"/>
                </a:lnTo>
                <a:close/>
                <a:moveTo>
                  <a:pt x="30099" y="102235"/>
                </a:moveTo>
                <a:lnTo>
                  <a:pt x="32893" y="105918"/>
                </a:lnTo>
                <a:lnTo>
                  <a:pt x="38481" y="113411"/>
                </a:lnTo>
                <a:lnTo>
                  <a:pt x="38100" y="113792"/>
                </a:lnTo>
                <a:lnTo>
                  <a:pt x="31496" y="115316"/>
                </a:lnTo>
                <a:lnTo>
                  <a:pt x="21209" y="115062"/>
                </a:lnTo>
                <a:lnTo>
                  <a:pt x="24892" y="108966"/>
                </a:lnTo>
                <a:lnTo>
                  <a:pt x="30099" y="102108"/>
                </a:lnTo>
                <a:close/>
                <a:moveTo>
                  <a:pt x="78613" y="110871"/>
                </a:moveTo>
                <a:lnTo>
                  <a:pt x="76581" y="116459"/>
                </a:lnTo>
                <a:lnTo>
                  <a:pt x="77216" y="114808"/>
                </a:lnTo>
                <a:lnTo>
                  <a:pt x="78740" y="110871"/>
                </a:lnTo>
                <a:close/>
                <a:moveTo>
                  <a:pt x="76581" y="110871"/>
                </a:moveTo>
                <a:lnTo>
                  <a:pt x="73025" y="114935"/>
                </a:lnTo>
                <a:lnTo>
                  <a:pt x="71501" y="116586"/>
                </a:lnTo>
                <a:lnTo>
                  <a:pt x="76454" y="110871"/>
                </a:lnTo>
                <a:close/>
                <a:moveTo>
                  <a:pt x="277368" y="114427"/>
                </a:moveTo>
                <a:lnTo>
                  <a:pt x="278257" y="115443"/>
                </a:lnTo>
                <a:lnTo>
                  <a:pt x="276352" y="117729"/>
                </a:lnTo>
                <a:lnTo>
                  <a:pt x="274574" y="115951"/>
                </a:lnTo>
                <a:lnTo>
                  <a:pt x="275209" y="115443"/>
                </a:lnTo>
                <a:lnTo>
                  <a:pt x="277368" y="114427"/>
                </a:lnTo>
                <a:close/>
                <a:moveTo>
                  <a:pt x="282321" y="114427"/>
                </a:moveTo>
                <a:lnTo>
                  <a:pt x="284861" y="114554"/>
                </a:lnTo>
                <a:lnTo>
                  <a:pt x="278892" y="119888"/>
                </a:lnTo>
                <a:lnTo>
                  <a:pt x="277876" y="119888"/>
                </a:lnTo>
                <a:lnTo>
                  <a:pt x="277241" y="118999"/>
                </a:lnTo>
                <a:lnTo>
                  <a:pt x="276733" y="118237"/>
                </a:lnTo>
                <a:lnTo>
                  <a:pt x="276098" y="118872"/>
                </a:lnTo>
                <a:lnTo>
                  <a:pt x="280035" y="114427"/>
                </a:lnTo>
                <a:close/>
                <a:moveTo>
                  <a:pt x="283718" y="114554"/>
                </a:moveTo>
                <a:lnTo>
                  <a:pt x="281305" y="117094"/>
                </a:lnTo>
                <a:lnTo>
                  <a:pt x="276860" y="120269"/>
                </a:lnTo>
                <a:lnTo>
                  <a:pt x="278638" y="118745"/>
                </a:lnTo>
                <a:lnTo>
                  <a:pt x="280162" y="117348"/>
                </a:lnTo>
                <a:lnTo>
                  <a:pt x="283718" y="114554"/>
                </a:lnTo>
                <a:close/>
                <a:moveTo>
                  <a:pt x="59055" y="117729"/>
                </a:moveTo>
                <a:lnTo>
                  <a:pt x="53721" y="123190"/>
                </a:lnTo>
                <a:lnTo>
                  <a:pt x="49403" y="118491"/>
                </a:lnTo>
                <a:lnTo>
                  <a:pt x="52451" y="118237"/>
                </a:lnTo>
                <a:lnTo>
                  <a:pt x="58928" y="117729"/>
                </a:lnTo>
                <a:close/>
                <a:moveTo>
                  <a:pt x="241935" y="113665"/>
                </a:moveTo>
                <a:lnTo>
                  <a:pt x="247015" y="113792"/>
                </a:lnTo>
                <a:lnTo>
                  <a:pt x="235966" y="123317"/>
                </a:lnTo>
                <a:lnTo>
                  <a:pt x="237109" y="120015"/>
                </a:lnTo>
                <a:lnTo>
                  <a:pt x="241935" y="113665"/>
                </a:lnTo>
                <a:close/>
                <a:moveTo>
                  <a:pt x="291719" y="114681"/>
                </a:moveTo>
                <a:lnTo>
                  <a:pt x="297688" y="114935"/>
                </a:lnTo>
                <a:lnTo>
                  <a:pt x="281051" y="123825"/>
                </a:lnTo>
                <a:lnTo>
                  <a:pt x="278765" y="120777"/>
                </a:lnTo>
                <a:lnTo>
                  <a:pt x="281940" y="118618"/>
                </a:lnTo>
                <a:lnTo>
                  <a:pt x="291719" y="114554"/>
                </a:lnTo>
                <a:close/>
                <a:moveTo>
                  <a:pt x="90805" y="119761"/>
                </a:moveTo>
                <a:lnTo>
                  <a:pt x="90551" y="120396"/>
                </a:lnTo>
                <a:lnTo>
                  <a:pt x="90424" y="121285"/>
                </a:lnTo>
                <a:lnTo>
                  <a:pt x="89789" y="122555"/>
                </a:lnTo>
                <a:lnTo>
                  <a:pt x="88900" y="124333"/>
                </a:lnTo>
                <a:lnTo>
                  <a:pt x="89535" y="122809"/>
                </a:lnTo>
                <a:lnTo>
                  <a:pt x="89662" y="122682"/>
                </a:lnTo>
                <a:lnTo>
                  <a:pt x="89662" y="122428"/>
                </a:lnTo>
                <a:lnTo>
                  <a:pt x="89789" y="121920"/>
                </a:lnTo>
                <a:lnTo>
                  <a:pt x="90551" y="120142"/>
                </a:lnTo>
                <a:lnTo>
                  <a:pt x="90678" y="119888"/>
                </a:lnTo>
                <a:lnTo>
                  <a:pt x="90932" y="119761"/>
                </a:lnTo>
                <a:close/>
                <a:moveTo>
                  <a:pt x="276225" y="118872"/>
                </a:moveTo>
                <a:lnTo>
                  <a:pt x="275590" y="119634"/>
                </a:lnTo>
                <a:lnTo>
                  <a:pt x="276479" y="120650"/>
                </a:lnTo>
                <a:lnTo>
                  <a:pt x="274447" y="122936"/>
                </a:lnTo>
                <a:lnTo>
                  <a:pt x="270002" y="125603"/>
                </a:lnTo>
                <a:lnTo>
                  <a:pt x="273431" y="121920"/>
                </a:lnTo>
                <a:lnTo>
                  <a:pt x="275590" y="119507"/>
                </a:lnTo>
                <a:lnTo>
                  <a:pt x="276225" y="118872"/>
                </a:lnTo>
                <a:close/>
                <a:moveTo>
                  <a:pt x="70104" y="116840"/>
                </a:moveTo>
                <a:lnTo>
                  <a:pt x="58928" y="127762"/>
                </a:lnTo>
                <a:lnTo>
                  <a:pt x="57150" y="126238"/>
                </a:lnTo>
                <a:lnTo>
                  <a:pt x="56896" y="126111"/>
                </a:lnTo>
                <a:lnTo>
                  <a:pt x="59817" y="117729"/>
                </a:lnTo>
                <a:lnTo>
                  <a:pt x="63119" y="117475"/>
                </a:lnTo>
                <a:lnTo>
                  <a:pt x="69977" y="116840"/>
                </a:lnTo>
                <a:close/>
                <a:moveTo>
                  <a:pt x="88900" y="124206"/>
                </a:moveTo>
                <a:lnTo>
                  <a:pt x="88138" y="125984"/>
                </a:lnTo>
                <a:lnTo>
                  <a:pt x="87757" y="126746"/>
                </a:lnTo>
                <a:lnTo>
                  <a:pt x="87122" y="128016"/>
                </a:lnTo>
                <a:lnTo>
                  <a:pt x="88900" y="124206"/>
                </a:lnTo>
                <a:close/>
                <a:moveTo>
                  <a:pt x="87503" y="115697"/>
                </a:moveTo>
                <a:lnTo>
                  <a:pt x="64389" y="132842"/>
                </a:lnTo>
                <a:lnTo>
                  <a:pt x="60579" y="129413"/>
                </a:lnTo>
                <a:lnTo>
                  <a:pt x="71882" y="116713"/>
                </a:lnTo>
                <a:lnTo>
                  <a:pt x="71374" y="116840"/>
                </a:lnTo>
                <a:lnTo>
                  <a:pt x="60198" y="128905"/>
                </a:lnTo>
                <a:lnTo>
                  <a:pt x="63754" y="124968"/>
                </a:lnTo>
                <a:lnTo>
                  <a:pt x="70739" y="116840"/>
                </a:lnTo>
                <a:lnTo>
                  <a:pt x="71501" y="116840"/>
                </a:lnTo>
                <a:lnTo>
                  <a:pt x="71628" y="116713"/>
                </a:lnTo>
                <a:lnTo>
                  <a:pt x="72009" y="116713"/>
                </a:lnTo>
                <a:lnTo>
                  <a:pt x="73533" y="116586"/>
                </a:lnTo>
                <a:lnTo>
                  <a:pt x="76708" y="116586"/>
                </a:lnTo>
                <a:lnTo>
                  <a:pt x="81661" y="116332"/>
                </a:lnTo>
                <a:lnTo>
                  <a:pt x="87630" y="115824"/>
                </a:lnTo>
                <a:close/>
                <a:moveTo>
                  <a:pt x="57150" y="132588"/>
                </a:moveTo>
                <a:lnTo>
                  <a:pt x="57277" y="132842"/>
                </a:lnTo>
                <a:lnTo>
                  <a:pt x="55245" y="135001"/>
                </a:lnTo>
                <a:lnTo>
                  <a:pt x="56007" y="134239"/>
                </a:lnTo>
                <a:lnTo>
                  <a:pt x="57277" y="132588"/>
                </a:lnTo>
                <a:close/>
                <a:moveTo>
                  <a:pt x="56134" y="131572"/>
                </a:moveTo>
                <a:lnTo>
                  <a:pt x="57150" y="132461"/>
                </a:lnTo>
                <a:lnTo>
                  <a:pt x="54483" y="135636"/>
                </a:lnTo>
                <a:lnTo>
                  <a:pt x="56134" y="131572"/>
                </a:lnTo>
                <a:close/>
                <a:moveTo>
                  <a:pt x="10541" y="126111"/>
                </a:moveTo>
                <a:lnTo>
                  <a:pt x="5461" y="132334"/>
                </a:lnTo>
                <a:lnTo>
                  <a:pt x="5842" y="131826"/>
                </a:lnTo>
                <a:lnTo>
                  <a:pt x="4191" y="134112"/>
                </a:lnTo>
                <a:lnTo>
                  <a:pt x="3683" y="134747"/>
                </a:lnTo>
                <a:lnTo>
                  <a:pt x="2667" y="135763"/>
                </a:lnTo>
                <a:lnTo>
                  <a:pt x="4826" y="133223"/>
                </a:lnTo>
                <a:lnTo>
                  <a:pt x="5207" y="132461"/>
                </a:lnTo>
                <a:lnTo>
                  <a:pt x="6223" y="131445"/>
                </a:lnTo>
                <a:lnTo>
                  <a:pt x="6604" y="131064"/>
                </a:lnTo>
                <a:lnTo>
                  <a:pt x="9652" y="127127"/>
                </a:lnTo>
                <a:lnTo>
                  <a:pt x="10414" y="126238"/>
                </a:lnTo>
                <a:close/>
                <a:moveTo>
                  <a:pt x="275717" y="123063"/>
                </a:moveTo>
                <a:lnTo>
                  <a:pt x="260477" y="136398"/>
                </a:lnTo>
                <a:lnTo>
                  <a:pt x="270383" y="126238"/>
                </a:lnTo>
                <a:lnTo>
                  <a:pt x="275590" y="123063"/>
                </a:lnTo>
                <a:close/>
                <a:moveTo>
                  <a:pt x="276606" y="122428"/>
                </a:moveTo>
                <a:lnTo>
                  <a:pt x="278257" y="123317"/>
                </a:lnTo>
                <a:lnTo>
                  <a:pt x="280543" y="126238"/>
                </a:lnTo>
                <a:lnTo>
                  <a:pt x="261239" y="136779"/>
                </a:lnTo>
                <a:lnTo>
                  <a:pt x="276860" y="122428"/>
                </a:lnTo>
                <a:close/>
                <a:moveTo>
                  <a:pt x="94107" y="115443"/>
                </a:moveTo>
                <a:lnTo>
                  <a:pt x="92202" y="120015"/>
                </a:lnTo>
                <a:lnTo>
                  <a:pt x="87503" y="137033"/>
                </a:lnTo>
                <a:lnTo>
                  <a:pt x="92964" y="116840"/>
                </a:lnTo>
                <a:lnTo>
                  <a:pt x="94107" y="115443"/>
                </a:lnTo>
                <a:close/>
                <a:moveTo>
                  <a:pt x="2286" y="136144"/>
                </a:moveTo>
                <a:lnTo>
                  <a:pt x="762" y="137922"/>
                </a:lnTo>
                <a:lnTo>
                  <a:pt x="1905" y="136398"/>
                </a:lnTo>
                <a:lnTo>
                  <a:pt x="2159" y="136017"/>
                </a:lnTo>
                <a:close/>
                <a:moveTo>
                  <a:pt x="273939" y="117729"/>
                </a:moveTo>
                <a:lnTo>
                  <a:pt x="275082" y="119126"/>
                </a:lnTo>
                <a:cubicBezTo>
                  <a:pt x="272796" y="121793"/>
                  <a:pt x="270256" y="124206"/>
                  <a:pt x="245999" y="140843"/>
                </a:cubicBezTo>
                <a:lnTo>
                  <a:pt x="273939" y="117729"/>
                </a:lnTo>
                <a:close/>
                <a:moveTo>
                  <a:pt x="72644" y="139700"/>
                </a:moveTo>
                <a:lnTo>
                  <a:pt x="76962" y="143002"/>
                </a:lnTo>
                <a:lnTo>
                  <a:pt x="74422" y="141097"/>
                </a:lnTo>
                <a:lnTo>
                  <a:pt x="72771" y="139700"/>
                </a:lnTo>
                <a:close/>
                <a:moveTo>
                  <a:pt x="85471" y="129032"/>
                </a:moveTo>
                <a:lnTo>
                  <a:pt x="80772" y="137033"/>
                </a:lnTo>
                <a:lnTo>
                  <a:pt x="77089" y="143002"/>
                </a:lnTo>
                <a:lnTo>
                  <a:pt x="85471" y="129032"/>
                </a:lnTo>
                <a:close/>
                <a:moveTo>
                  <a:pt x="67310" y="141224"/>
                </a:moveTo>
                <a:lnTo>
                  <a:pt x="71628" y="144780"/>
                </a:lnTo>
                <a:lnTo>
                  <a:pt x="69215" y="142875"/>
                </a:lnTo>
                <a:lnTo>
                  <a:pt x="67310" y="141224"/>
                </a:lnTo>
                <a:close/>
                <a:moveTo>
                  <a:pt x="246126" y="140970"/>
                </a:moveTo>
                <a:lnTo>
                  <a:pt x="242824" y="143637"/>
                </a:lnTo>
                <a:lnTo>
                  <a:pt x="238760" y="147066"/>
                </a:lnTo>
                <a:lnTo>
                  <a:pt x="244729" y="141859"/>
                </a:lnTo>
                <a:lnTo>
                  <a:pt x="246126" y="140843"/>
                </a:lnTo>
                <a:close/>
                <a:moveTo>
                  <a:pt x="76962" y="144399"/>
                </a:moveTo>
                <a:lnTo>
                  <a:pt x="76073" y="145796"/>
                </a:lnTo>
                <a:lnTo>
                  <a:pt x="74930" y="147447"/>
                </a:lnTo>
                <a:lnTo>
                  <a:pt x="76962" y="144399"/>
                </a:lnTo>
                <a:close/>
                <a:moveTo>
                  <a:pt x="235458" y="148336"/>
                </a:moveTo>
                <a:lnTo>
                  <a:pt x="233680" y="149352"/>
                </a:lnTo>
                <a:lnTo>
                  <a:pt x="234315" y="148844"/>
                </a:lnTo>
                <a:lnTo>
                  <a:pt x="235458" y="148209"/>
                </a:lnTo>
                <a:close/>
                <a:moveTo>
                  <a:pt x="59309" y="134620"/>
                </a:moveTo>
                <a:lnTo>
                  <a:pt x="63373" y="137922"/>
                </a:lnTo>
                <a:lnTo>
                  <a:pt x="50165" y="150114"/>
                </a:lnTo>
                <a:lnTo>
                  <a:pt x="53975" y="136906"/>
                </a:lnTo>
                <a:lnTo>
                  <a:pt x="55118" y="135509"/>
                </a:lnTo>
                <a:lnTo>
                  <a:pt x="59309" y="134493"/>
                </a:lnTo>
                <a:close/>
                <a:moveTo>
                  <a:pt x="85852" y="149606"/>
                </a:moveTo>
                <a:lnTo>
                  <a:pt x="86868" y="150368"/>
                </a:lnTo>
                <a:lnTo>
                  <a:pt x="88011" y="151257"/>
                </a:lnTo>
                <a:lnTo>
                  <a:pt x="85852" y="149606"/>
                </a:lnTo>
                <a:close/>
                <a:moveTo>
                  <a:pt x="74422" y="147066"/>
                </a:moveTo>
                <a:lnTo>
                  <a:pt x="74803" y="147320"/>
                </a:lnTo>
                <a:lnTo>
                  <a:pt x="73914" y="148971"/>
                </a:lnTo>
                <a:lnTo>
                  <a:pt x="72517" y="151384"/>
                </a:lnTo>
                <a:lnTo>
                  <a:pt x="73914" y="148844"/>
                </a:lnTo>
                <a:lnTo>
                  <a:pt x="74676" y="147320"/>
                </a:lnTo>
                <a:lnTo>
                  <a:pt x="74422" y="147066"/>
                </a:lnTo>
                <a:close/>
                <a:moveTo>
                  <a:pt x="266065" y="128905"/>
                </a:moveTo>
                <a:cubicBezTo>
                  <a:pt x="260731" y="134874"/>
                  <a:pt x="255905" y="140335"/>
                  <a:pt x="251206" y="145542"/>
                </a:cubicBezTo>
                <a:lnTo>
                  <a:pt x="233045" y="156845"/>
                </a:lnTo>
                <a:lnTo>
                  <a:pt x="233807" y="151130"/>
                </a:lnTo>
                <a:lnTo>
                  <a:pt x="236093" y="148971"/>
                </a:lnTo>
                <a:lnTo>
                  <a:pt x="238252" y="147193"/>
                </a:lnTo>
                <a:lnTo>
                  <a:pt x="238506" y="147066"/>
                </a:lnTo>
                <a:lnTo>
                  <a:pt x="249174" y="139827"/>
                </a:lnTo>
                <a:lnTo>
                  <a:pt x="265938" y="128905"/>
                </a:lnTo>
                <a:close/>
                <a:moveTo>
                  <a:pt x="244856" y="152654"/>
                </a:moveTo>
                <a:lnTo>
                  <a:pt x="238887" y="158115"/>
                </a:lnTo>
                <a:lnTo>
                  <a:pt x="241427" y="155575"/>
                </a:lnTo>
                <a:lnTo>
                  <a:pt x="244856" y="152781"/>
                </a:lnTo>
                <a:close/>
                <a:moveTo>
                  <a:pt x="324993" y="133096"/>
                </a:moveTo>
                <a:lnTo>
                  <a:pt x="324866" y="136017"/>
                </a:lnTo>
                <a:lnTo>
                  <a:pt x="322199" y="148209"/>
                </a:lnTo>
                <a:lnTo>
                  <a:pt x="312928" y="160020"/>
                </a:lnTo>
                <a:lnTo>
                  <a:pt x="303403" y="149733"/>
                </a:lnTo>
                <a:lnTo>
                  <a:pt x="298323" y="144018"/>
                </a:lnTo>
                <a:lnTo>
                  <a:pt x="298069" y="143764"/>
                </a:lnTo>
                <a:lnTo>
                  <a:pt x="300355" y="144018"/>
                </a:lnTo>
                <a:lnTo>
                  <a:pt x="311404" y="142494"/>
                </a:lnTo>
                <a:lnTo>
                  <a:pt x="324993" y="133096"/>
                </a:lnTo>
                <a:close/>
                <a:moveTo>
                  <a:pt x="71501" y="157861"/>
                </a:moveTo>
                <a:lnTo>
                  <a:pt x="69850" y="160020"/>
                </a:lnTo>
                <a:lnTo>
                  <a:pt x="71120" y="158369"/>
                </a:lnTo>
                <a:lnTo>
                  <a:pt x="71374" y="158115"/>
                </a:lnTo>
                <a:lnTo>
                  <a:pt x="71628" y="157988"/>
                </a:lnTo>
                <a:close/>
                <a:moveTo>
                  <a:pt x="92837" y="160401"/>
                </a:moveTo>
                <a:lnTo>
                  <a:pt x="95377" y="162179"/>
                </a:lnTo>
                <a:lnTo>
                  <a:pt x="94107" y="161290"/>
                </a:lnTo>
                <a:lnTo>
                  <a:pt x="92964" y="160401"/>
                </a:lnTo>
                <a:close/>
                <a:moveTo>
                  <a:pt x="237490" y="159131"/>
                </a:moveTo>
                <a:lnTo>
                  <a:pt x="235331" y="160782"/>
                </a:lnTo>
                <a:lnTo>
                  <a:pt x="232410" y="163957"/>
                </a:lnTo>
                <a:lnTo>
                  <a:pt x="237490" y="159131"/>
                </a:lnTo>
                <a:close/>
                <a:moveTo>
                  <a:pt x="98044" y="163957"/>
                </a:moveTo>
                <a:lnTo>
                  <a:pt x="100203" y="165608"/>
                </a:lnTo>
                <a:lnTo>
                  <a:pt x="99060" y="164846"/>
                </a:lnTo>
                <a:lnTo>
                  <a:pt x="97917" y="163957"/>
                </a:lnTo>
                <a:close/>
                <a:moveTo>
                  <a:pt x="69723" y="160020"/>
                </a:moveTo>
                <a:lnTo>
                  <a:pt x="64389" y="166878"/>
                </a:lnTo>
                <a:lnTo>
                  <a:pt x="67691" y="162560"/>
                </a:lnTo>
                <a:lnTo>
                  <a:pt x="69723" y="160020"/>
                </a:lnTo>
                <a:close/>
                <a:moveTo>
                  <a:pt x="100711" y="165862"/>
                </a:moveTo>
                <a:lnTo>
                  <a:pt x="96647" y="168910"/>
                </a:lnTo>
                <a:lnTo>
                  <a:pt x="92075" y="172085"/>
                </a:lnTo>
                <a:lnTo>
                  <a:pt x="95123" y="169799"/>
                </a:lnTo>
                <a:lnTo>
                  <a:pt x="99822" y="166497"/>
                </a:lnTo>
                <a:lnTo>
                  <a:pt x="100584" y="165862"/>
                </a:lnTo>
                <a:close/>
                <a:moveTo>
                  <a:pt x="323850" y="152019"/>
                </a:moveTo>
                <a:lnTo>
                  <a:pt x="323342" y="171196"/>
                </a:lnTo>
                <a:lnTo>
                  <a:pt x="323342" y="173609"/>
                </a:lnTo>
                <a:lnTo>
                  <a:pt x="321310" y="169037"/>
                </a:lnTo>
                <a:lnTo>
                  <a:pt x="319913" y="157988"/>
                </a:lnTo>
                <a:lnTo>
                  <a:pt x="323850" y="151892"/>
                </a:lnTo>
                <a:close/>
                <a:moveTo>
                  <a:pt x="29591" y="165100"/>
                </a:moveTo>
                <a:lnTo>
                  <a:pt x="20828" y="174752"/>
                </a:lnTo>
                <a:lnTo>
                  <a:pt x="24511" y="170561"/>
                </a:lnTo>
                <a:lnTo>
                  <a:pt x="29464" y="165100"/>
                </a:lnTo>
                <a:close/>
                <a:moveTo>
                  <a:pt x="106934" y="161290"/>
                </a:moveTo>
                <a:lnTo>
                  <a:pt x="107696" y="164465"/>
                </a:lnTo>
                <a:lnTo>
                  <a:pt x="113284" y="168275"/>
                </a:lnTo>
                <a:lnTo>
                  <a:pt x="112776" y="168783"/>
                </a:lnTo>
                <a:lnTo>
                  <a:pt x="109601" y="171450"/>
                </a:lnTo>
                <a:lnTo>
                  <a:pt x="109728" y="171450"/>
                </a:lnTo>
                <a:lnTo>
                  <a:pt x="106934" y="173736"/>
                </a:lnTo>
                <a:lnTo>
                  <a:pt x="105410" y="175133"/>
                </a:lnTo>
                <a:lnTo>
                  <a:pt x="107061" y="173482"/>
                </a:lnTo>
                <a:lnTo>
                  <a:pt x="109601" y="171577"/>
                </a:lnTo>
                <a:lnTo>
                  <a:pt x="112776" y="168910"/>
                </a:lnTo>
                <a:lnTo>
                  <a:pt x="110490" y="166751"/>
                </a:lnTo>
                <a:lnTo>
                  <a:pt x="104902" y="162941"/>
                </a:lnTo>
                <a:lnTo>
                  <a:pt x="105791" y="162179"/>
                </a:lnTo>
                <a:lnTo>
                  <a:pt x="106934" y="161417"/>
                </a:lnTo>
                <a:close/>
                <a:moveTo>
                  <a:pt x="88773" y="174498"/>
                </a:moveTo>
                <a:lnTo>
                  <a:pt x="87376" y="175641"/>
                </a:lnTo>
                <a:lnTo>
                  <a:pt x="88011" y="175133"/>
                </a:lnTo>
                <a:lnTo>
                  <a:pt x="88773" y="174498"/>
                </a:lnTo>
                <a:close/>
                <a:moveTo>
                  <a:pt x="66040" y="127"/>
                </a:moveTo>
                <a:lnTo>
                  <a:pt x="64516" y="1651"/>
                </a:lnTo>
                <a:lnTo>
                  <a:pt x="63754" y="2413"/>
                </a:lnTo>
                <a:lnTo>
                  <a:pt x="63627" y="2667"/>
                </a:lnTo>
                <a:lnTo>
                  <a:pt x="63373" y="2794"/>
                </a:lnTo>
                <a:lnTo>
                  <a:pt x="61595" y="5334"/>
                </a:lnTo>
                <a:lnTo>
                  <a:pt x="61087" y="5969"/>
                </a:lnTo>
                <a:lnTo>
                  <a:pt x="59055" y="7747"/>
                </a:lnTo>
                <a:lnTo>
                  <a:pt x="58039" y="9144"/>
                </a:lnTo>
                <a:lnTo>
                  <a:pt x="56388" y="11430"/>
                </a:lnTo>
                <a:lnTo>
                  <a:pt x="57150" y="10668"/>
                </a:lnTo>
                <a:lnTo>
                  <a:pt x="57277" y="10668"/>
                </a:lnTo>
                <a:lnTo>
                  <a:pt x="58293" y="9398"/>
                </a:lnTo>
                <a:lnTo>
                  <a:pt x="60325" y="6985"/>
                </a:lnTo>
                <a:lnTo>
                  <a:pt x="58928" y="9017"/>
                </a:lnTo>
                <a:lnTo>
                  <a:pt x="57277" y="10668"/>
                </a:lnTo>
                <a:lnTo>
                  <a:pt x="55626" y="12827"/>
                </a:lnTo>
                <a:cubicBezTo>
                  <a:pt x="43688" y="27305"/>
                  <a:pt x="32893" y="40640"/>
                  <a:pt x="15240" y="61468"/>
                </a:cubicBezTo>
                <a:lnTo>
                  <a:pt x="0" y="78740"/>
                </a:lnTo>
                <a:lnTo>
                  <a:pt x="6096" y="72136"/>
                </a:lnTo>
                <a:lnTo>
                  <a:pt x="13335" y="65405"/>
                </a:lnTo>
                <a:lnTo>
                  <a:pt x="0" y="82677"/>
                </a:lnTo>
                <a:lnTo>
                  <a:pt x="2413" y="80391"/>
                </a:lnTo>
                <a:lnTo>
                  <a:pt x="1143" y="81788"/>
                </a:lnTo>
                <a:lnTo>
                  <a:pt x="3429" y="79248"/>
                </a:lnTo>
                <a:lnTo>
                  <a:pt x="2413" y="80264"/>
                </a:lnTo>
                <a:lnTo>
                  <a:pt x="31242" y="44323"/>
                </a:lnTo>
                <a:lnTo>
                  <a:pt x="36322" y="38989"/>
                </a:lnTo>
                <a:lnTo>
                  <a:pt x="38481" y="36830"/>
                </a:lnTo>
                <a:lnTo>
                  <a:pt x="41021" y="33782"/>
                </a:lnTo>
                <a:lnTo>
                  <a:pt x="36068" y="38735"/>
                </a:lnTo>
                <a:lnTo>
                  <a:pt x="30861" y="44323"/>
                </a:lnTo>
                <a:lnTo>
                  <a:pt x="55499" y="13462"/>
                </a:lnTo>
                <a:lnTo>
                  <a:pt x="54356" y="17526"/>
                </a:lnTo>
                <a:lnTo>
                  <a:pt x="54356" y="17653"/>
                </a:lnTo>
                <a:lnTo>
                  <a:pt x="42291" y="32258"/>
                </a:lnTo>
                <a:lnTo>
                  <a:pt x="43561" y="31496"/>
                </a:lnTo>
                <a:lnTo>
                  <a:pt x="53721" y="21209"/>
                </a:lnTo>
                <a:lnTo>
                  <a:pt x="54229" y="20701"/>
                </a:lnTo>
                <a:lnTo>
                  <a:pt x="53594" y="23622"/>
                </a:lnTo>
                <a:lnTo>
                  <a:pt x="51435" y="26797"/>
                </a:lnTo>
                <a:cubicBezTo>
                  <a:pt x="51054" y="27051"/>
                  <a:pt x="50927" y="27305"/>
                  <a:pt x="50673" y="27559"/>
                </a:cubicBezTo>
                <a:lnTo>
                  <a:pt x="25400" y="54737"/>
                </a:lnTo>
                <a:lnTo>
                  <a:pt x="24511" y="55372"/>
                </a:lnTo>
                <a:lnTo>
                  <a:pt x="20066" y="60325"/>
                </a:lnTo>
                <a:lnTo>
                  <a:pt x="20701" y="59309"/>
                </a:lnTo>
                <a:lnTo>
                  <a:pt x="17526" y="63373"/>
                </a:lnTo>
                <a:lnTo>
                  <a:pt x="10160" y="71628"/>
                </a:lnTo>
                <a:lnTo>
                  <a:pt x="3429" y="79248"/>
                </a:lnTo>
                <a:lnTo>
                  <a:pt x="4445" y="78359"/>
                </a:lnTo>
                <a:lnTo>
                  <a:pt x="13462" y="68453"/>
                </a:lnTo>
                <a:lnTo>
                  <a:pt x="9271" y="73533"/>
                </a:lnTo>
                <a:lnTo>
                  <a:pt x="4445" y="80137"/>
                </a:lnTo>
                <a:lnTo>
                  <a:pt x="2794" y="82423"/>
                </a:lnTo>
                <a:lnTo>
                  <a:pt x="0" y="86233"/>
                </a:lnTo>
                <a:lnTo>
                  <a:pt x="1397" y="84455"/>
                </a:lnTo>
                <a:lnTo>
                  <a:pt x="4445" y="80772"/>
                </a:lnTo>
                <a:cubicBezTo>
                  <a:pt x="6604" y="78867"/>
                  <a:pt x="17653" y="65659"/>
                  <a:pt x="22987" y="58801"/>
                </a:cubicBezTo>
                <a:lnTo>
                  <a:pt x="51308" y="27305"/>
                </a:lnTo>
                <a:lnTo>
                  <a:pt x="27051" y="64516"/>
                </a:lnTo>
                <a:cubicBezTo>
                  <a:pt x="23114" y="68834"/>
                  <a:pt x="17907" y="74676"/>
                  <a:pt x="6604" y="83566"/>
                </a:cubicBezTo>
                <a:lnTo>
                  <a:pt x="0" y="87376"/>
                </a:lnTo>
                <a:lnTo>
                  <a:pt x="0" y="87757"/>
                </a:lnTo>
                <a:lnTo>
                  <a:pt x="11811" y="81661"/>
                </a:lnTo>
                <a:lnTo>
                  <a:pt x="10414" y="83312"/>
                </a:lnTo>
                <a:lnTo>
                  <a:pt x="6985" y="87122"/>
                </a:lnTo>
                <a:lnTo>
                  <a:pt x="6096" y="88519"/>
                </a:lnTo>
                <a:lnTo>
                  <a:pt x="9144" y="85090"/>
                </a:lnTo>
                <a:lnTo>
                  <a:pt x="10414" y="83439"/>
                </a:lnTo>
                <a:lnTo>
                  <a:pt x="12827" y="80899"/>
                </a:lnTo>
                <a:lnTo>
                  <a:pt x="18161" y="77724"/>
                </a:lnTo>
                <a:lnTo>
                  <a:pt x="19812" y="76962"/>
                </a:lnTo>
                <a:cubicBezTo>
                  <a:pt x="13081" y="88392"/>
                  <a:pt x="6604" y="100584"/>
                  <a:pt x="0" y="113411"/>
                </a:cubicBezTo>
                <a:lnTo>
                  <a:pt x="0" y="140335"/>
                </a:lnTo>
                <a:lnTo>
                  <a:pt x="1016" y="138938"/>
                </a:lnTo>
                <a:lnTo>
                  <a:pt x="635" y="139573"/>
                </a:lnTo>
                <a:lnTo>
                  <a:pt x="0" y="140335"/>
                </a:lnTo>
                <a:lnTo>
                  <a:pt x="0" y="145034"/>
                </a:lnTo>
                <a:lnTo>
                  <a:pt x="2413" y="138684"/>
                </a:lnTo>
                <a:lnTo>
                  <a:pt x="6477" y="134620"/>
                </a:lnTo>
                <a:lnTo>
                  <a:pt x="13970" y="125730"/>
                </a:lnTo>
                <a:lnTo>
                  <a:pt x="21082" y="121793"/>
                </a:lnTo>
                <a:lnTo>
                  <a:pt x="27940" y="122809"/>
                </a:lnTo>
                <a:lnTo>
                  <a:pt x="23368" y="126746"/>
                </a:lnTo>
                <a:lnTo>
                  <a:pt x="23495" y="127000"/>
                </a:lnTo>
                <a:lnTo>
                  <a:pt x="33401" y="120015"/>
                </a:lnTo>
                <a:lnTo>
                  <a:pt x="40005" y="119380"/>
                </a:lnTo>
                <a:lnTo>
                  <a:pt x="45847" y="121539"/>
                </a:lnTo>
                <a:lnTo>
                  <a:pt x="53975" y="129667"/>
                </a:lnTo>
                <a:lnTo>
                  <a:pt x="54483" y="132334"/>
                </a:lnTo>
                <a:lnTo>
                  <a:pt x="53340" y="136652"/>
                </a:lnTo>
                <a:lnTo>
                  <a:pt x="43815" y="147955"/>
                </a:lnTo>
                <a:lnTo>
                  <a:pt x="20955" y="174371"/>
                </a:lnTo>
                <a:lnTo>
                  <a:pt x="18415" y="174244"/>
                </a:lnTo>
                <a:lnTo>
                  <a:pt x="15113" y="176403"/>
                </a:lnTo>
                <a:lnTo>
                  <a:pt x="21336" y="176149"/>
                </a:lnTo>
                <a:lnTo>
                  <a:pt x="21209" y="175641"/>
                </a:lnTo>
                <a:lnTo>
                  <a:pt x="21336" y="175641"/>
                </a:lnTo>
                <a:lnTo>
                  <a:pt x="43307" y="148971"/>
                </a:lnTo>
                <a:lnTo>
                  <a:pt x="53213" y="137541"/>
                </a:lnTo>
                <a:lnTo>
                  <a:pt x="50165" y="141224"/>
                </a:lnTo>
                <a:lnTo>
                  <a:pt x="43942" y="148590"/>
                </a:lnTo>
                <a:lnTo>
                  <a:pt x="47498" y="144653"/>
                </a:lnTo>
                <a:lnTo>
                  <a:pt x="52959" y="138176"/>
                </a:lnTo>
                <a:cubicBezTo>
                  <a:pt x="51816" y="142748"/>
                  <a:pt x="50419" y="147574"/>
                  <a:pt x="49403" y="151257"/>
                </a:cubicBezTo>
                <a:lnTo>
                  <a:pt x="23495" y="176530"/>
                </a:lnTo>
                <a:lnTo>
                  <a:pt x="87122" y="175895"/>
                </a:lnTo>
                <a:lnTo>
                  <a:pt x="87376" y="175768"/>
                </a:lnTo>
                <a:lnTo>
                  <a:pt x="86487" y="176530"/>
                </a:lnTo>
                <a:lnTo>
                  <a:pt x="105029" y="175641"/>
                </a:lnTo>
                <a:lnTo>
                  <a:pt x="105410" y="175260"/>
                </a:lnTo>
                <a:lnTo>
                  <a:pt x="105029" y="175641"/>
                </a:lnTo>
                <a:lnTo>
                  <a:pt x="104013" y="176530"/>
                </a:lnTo>
                <a:lnTo>
                  <a:pt x="115951" y="176530"/>
                </a:lnTo>
                <a:lnTo>
                  <a:pt x="115189" y="175006"/>
                </a:lnTo>
                <a:lnTo>
                  <a:pt x="114300" y="174371"/>
                </a:lnTo>
                <a:lnTo>
                  <a:pt x="115189" y="174879"/>
                </a:lnTo>
                <a:lnTo>
                  <a:pt x="115189" y="175006"/>
                </a:lnTo>
                <a:lnTo>
                  <a:pt x="115951" y="175514"/>
                </a:lnTo>
                <a:lnTo>
                  <a:pt x="115189" y="169672"/>
                </a:lnTo>
                <a:lnTo>
                  <a:pt x="114554" y="169164"/>
                </a:lnTo>
                <a:lnTo>
                  <a:pt x="115951" y="169926"/>
                </a:lnTo>
                <a:lnTo>
                  <a:pt x="115697" y="167132"/>
                </a:lnTo>
                <a:lnTo>
                  <a:pt x="115189" y="167513"/>
                </a:lnTo>
                <a:lnTo>
                  <a:pt x="115951" y="166878"/>
                </a:lnTo>
                <a:lnTo>
                  <a:pt x="115951" y="90424"/>
                </a:lnTo>
                <a:lnTo>
                  <a:pt x="104140" y="99187"/>
                </a:lnTo>
                <a:lnTo>
                  <a:pt x="110998" y="90043"/>
                </a:lnTo>
                <a:lnTo>
                  <a:pt x="115951" y="85852"/>
                </a:lnTo>
                <a:lnTo>
                  <a:pt x="114173" y="69850"/>
                </a:lnTo>
                <a:lnTo>
                  <a:pt x="108585" y="76327"/>
                </a:lnTo>
                <a:lnTo>
                  <a:pt x="104521" y="80645"/>
                </a:lnTo>
                <a:lnTo>
                  <a:pt x="105791" y="76581"/>
                </a:lnTo>
                <a:lnTo>
                  <a:pt x="114935" y="66548"/>
                </a:lnTo>
                <a:lnTo>
                  <a:pt x="115697" y="66802"/>
                </a:lnTo>
                <a:lnTo>
                  <a:pt x="114173" y="64262"/>
                </a:lnTo>
                <a:lnTo>
                  <a:pt x="110744" y="62865"/>
                </a:lnTo>
                <a:lnTo>
                  <a:pt x="111379" y="60706"/>
                </a:lnTo>
                <a:lnTo>
                  <a:pt x="111252" y="60706"/>
                </a:lnTo>
                <a:lnTo>
                  <a:pt x="109601" y="61976"/>
                </a:lnTo>
                <a:lnTo>
                  <a:pt x="109474" y="62103"/>
                </a:lnTo>
                <a:lnTo>
                  <a:pt x="108331" y="62992"/>
                </a:lnTo>
                <a:lnTo>
                  <a:pt x="108839" y="61849"/>
                </a:lnTo>
                <a:lnTo>
                  <a:pt x="102743" y="58801"/>
                </a:lnTo>
                <a:lnTo>
                  <a:pt x="113411" y="50165"/>
                </a:lnTo>
                <a:lnTo>
                  <a:pt x="115824" y="48260"/>
                </a:lnTo>
                <a:lnTo>
                  <a:pt x="115824" y="48006"/>
                </a:lnTo>
                <a:lnTo>
                  <a:pt x="113665" y="49784"/>
                </a:lnTo>
                <a:lnTo>
                  <a:pt x="102362" y="58928"/>
                </a:lnTo>
                <a:lnTo>
                  <a:pt x="85979" y="49784"/>
                </a:lnTo>
                <a:lnTo>
                  <a:pt x="107569" y="22098"/>
                </a:lnTo>
                <a:lnTo>
                  <a:pt x="115824" y="14224"/>
                </a:lnTo>
                <a:lnTo>
                  <a:pt x="112903" y="15113"/>
                </a:lnTo>
                <a:lnTo>
                  <a:pt x="107442" y="20447"/>
                </a:lnTo>
                <a:lnTo>
                  <a:pt x="115824" y="9144"/>
                </a:lnTo>
                <a:lnTo>
                  <a:pt x="115824" y="8763"/>
                </a:lnTo>
                <a:lnTo>
                  <a:pt x="101854" y="25908"/>
                </a:lnTo>
                <a:lnTo>
                  <a:pt x="92329" y="34925"/>
                </a:lnTo>
                <a:lnTo>
                  <a:pt x="97409" y="24003"/>
                </a:lnTo>
                <a:lnTo>
                  <a:pt x="115951" y="3556"/>
                </a:lnTo>
                <a:lnTo>
                  <a:pt x="115951" y="127"/>
                </a:lnTo>
                <a:lnTo>
                  <a:pt x="112141" y="254"/>
                </a:lnTo>
                <a:lnTo>
                  <a:pt x="112268" y="127"/>
                </a:lnTo>
                <a:lnTo>
                  <a:pt x="110109" y="1905"/>
                </a:lnTo>
                <a:lnTo>
                  <a:pt x="106934" y="5715"/>
                </a:lnTo>
                <a:lnTo>
                  <a:pt x="106680" y="5842"/>
                </a:lnTo>
                <a:lnTo>
                  <a:pt x="109982" y="127"/>
                </a:lnTo>
                <a:lnTo>
                  <a:pt x="108077" y="2032"/>
                </a:lnTo>
                <a:lnTo>
                  <a:pt x="105537" y="6858"/>
                </a:lnTo>
                <a:lnTo>
                  <a:pt x="95504" y="17272"/>
                </a:lnTo>
                <a:lnTo>
                  <a:pt x="94361" y="18288"/>
                </a:lnTo>
                <a:lnTo>
                  <a:pt x="94742" y="17907"/>
                </a:lnTo>
                <a:lnTo>
                  <a:pt x="88900" y="23368"/>
                </a:lnTo>
                <a:lnTo>
                  <a:pt x="81280" y="30607"/>
                </a:lnTo>
                <a:lnTo>
                  <a:pt x="81915" y="29591"/>
                </a:lnTo>
                <a:lnTo>
                  <a:pt x="81661" y="29845"/>
                </a:lnTo>
                <a:lnTo>
                  <a:pt x="82296" y="28575"/>
                </a:lnTo>
                <a:lnTo>
                  <a:pt x="85471" y="23749"/>
                </a:lnTo>
                <a:lnTo>
                  <a:pt x="74168" y="37465"/>
                </a:lnTo>
                <a:cubicBezTo>
                  <a:pt x="87376" y="21209"/>
                  <a:pt x="87376" y="20701"/>
                  <a:pt x="91948" y="13335"/>
                </a:cubicBezTo>
                <a:lnTo>
                  <a:pt x="102489" y="127"/>
                </a:lnTo>
                <a:cubicBezTo>
                  <a:pt x="96647" y="7112"/>
                  <a:pt x="90805" y="13843"/>
                  <a:pt x="81661" y="22352"/>
                </a:cubicBezTo>
                <a:lnTo>
                  <a:pt x="69596" y="32766"/>
                </a:lnTo>
                <a:lnTo>
                  <a:pt x="69088" y="32766"/>
                </a:lnTo>
                <a:lnTo>
                  <a:pt x="91821" y="635"/>
                </a:lnTo>
                <a:cubicBezTo>
                  <a:pt x="91694" y="762"/>
                  <a:pt x="91694" y="762"/>
                  <a:pt x="91567" y="889"/>
                </a:cubicBezTo>
                <a:lnTo>
                  <a:pt x="66167" y="33909"/>
                </a:lnTo>
                <a:lnTo>
                  <a:pt x="63119" y="36068"/>
                </a:lnTo>
                <a:lnTo>
                  <a:pt x="62357" y="34290"/>
                </a:lnTo>
                <a:lnTo>
                  <a:pt x="63627" y="35560"/>
                </a:lnTo>
                <a:lnTo>
                  <a:pt x="65024" y="34671"/>
                </a:lnTo>
                <a:lnTo>
                  <a:pt x="63627" y="33147"/>
                </a:lnTo>
                <a:lnTo>
                  <a:pt x="63627" y="24892"/>
                </a:lnTo>
                <a:lnTo>
                  <a:pt x="72390" y="15240"/>
                </a:lnTo>
                <a:lnTo>
                  <a:pt x="76835" y="11811"/>
                </a:lnTo>
                <a:lnTo>
                  <a:pt x="76708" y="13208"/>
                </a:lnTo>
                <a:lnTo>
                  <a:pt x="79375" y="13208"/>
                </a:lnTo>
                <a:lnTo>
                  <a:pt x="91821" y="127"/>
                </a:lnTo>
                <a:lnTo>
                  <a:pt x="81915" y="127"/>
                </a:lnTo>
                <a:lnTo>
                  <a:pt x="59817" y="28702"/>
                </a:lnTo>
                <a:lnTo>
                  <a:pt x="58674" y="25654"/>
                </a:lnTo>
                <a:lnTo>
                  <a:pt x="57912" y="22860"/>
                </a:lnTo>
                <a:lnTo>
                  <a:pt x="57658" y="21082"/>
                </a:lnTo>
                <a:lnTo>
                  <a:pt x="57277" y="21844"/>
                </a:lnTo>
                <a:lnTo>
                  <a:pt x="57531" y="21463"/>
                </a:lnTo>
                <a:lnTo>
                  <a:pt x="57785" y="21209"/>
                </a:lnTo>
                <a:lnTo>
                  <a:pt x="58039" y="20574"/>
                </a:lnTo>
                <a:lnTo>
                  <a:pt x="58420" y="20193"/>
                </a:lnTo>
                <a:lnTo>
                  <a:pt x="57785" y="21209"/>
                </a:lnTo>
                <a:lnTo>
                  <a:pt x="59309" y="20828"/>
                </a:lnTo>
                <a:lnTo>
                  <a:pt x="67183" y="11049"/>
                </a:lnTo>
                <a:lnTo>
                  <a:pt x="77851" y="127"/>
                </a:lnTo>
                <a:lnTo>
                  <a:pt x="71501" y="6096"/>
                </a:lnTo>
                <a:lnTo>
                  <a:pt x="62865" y="14859"/>
                </a:lnTo>
                <a:lnTo>
                  <a:pt x="63373" y="14097"/>
                </a:lnTo>
                <a:lnTo>
                  <a:pt x="62484" y="14986"/>
                </a:lnTo>
                <a:lnTo>
                  <a:pt x="59690" y="18034"/>
                </a:lnTo>
                <a:lnTo>
                  <a:pt x="59436" y="18542"/>
                </a:lnTo>
                <a:lnTo>
                  <a:pt x="58547" y="19812"/>
                </a:lnTo>
                <a:lnTo>
                  <a:pt x="57785" y="20701"/>
                </a:lnTo>
                <a:lnTo>
                  <a:pt x="57785" y="20320"/>
                </a:lnTo>
                <a:lnTo>
                  <a:pt x="58166" y="19812"/>
                </a:lnTo>
                <a:lnTo>
                  <a:pt x="59055" y="18669"/>
                </a:lnTo>
                <a:lnTo>
                  <a:pt x="57785" y="19939"/>
                </a:lnTo>
                <a:lnTo>
                  <a:pt x="58928" y="16764"/>
                </a:lnTo>
                <a:lnTo>
                  <a:pt x="61722" y="13462"/>
                </a:lnTo>
                <a:lnTo>
                  <a:pt x="62484" y="13970"/>
                </a:lnTo>
                <a:lnTo>
                  <a:pt x="60198" y="17399"/>
                </a:lnTo>
                <a:lnTo>
                  <a:pt x="61341" y="16383"/>
                </a:lnTo>
                <a:lnTo>
                  <a:pt x="63373" y="14097"/>
                </a:lnTo>
                <a:lnTo>
                  <a:pt x="64135" y="13081"/>
                </a:lnTo>
                <a:lnTo>
                  <a:pt x="65659" y="10922"/>
                </a:lnTo>
                <a:lnTo>
                  <a:pt x="69088" y="6477"/>
                </a:lnTo>
                <a:lnTo>
                  <a:pt x="70993" y="4445"/>
                </a:lnTo>
                <a:lnTo>
                  <a:pt x="73787" y="1143"/>
                </a:lnTo>
                <a:lnTo>
                  <a:pt x="71882" y="2921"/>
                </a:lnTo>
                <a:lnTo>
                  <a:pt x="70612" y="3556"/>
                </a:lnTo>
                <a:lnTo>
                  <a:pt x="72898" y="127"/>
                </a:lnTo>
                <a:lnTo>
                  <a:pt x="72136" y="127"/>
                </a:lnTo>
                <a:lnTo>
                  <a:pt x="63246" y="11430"/>
                </a:lnTo>
                <a:lnTo>
                  <a:pt x="63754" y="10033"/>
                </a:lnTo>
                <a:lnTo>
                  <a:pt x="69723" y="1905"/>
                </a:lnTo>
                <a:lnTo>
                  <a:pt x="71247" y="127"/>
                </a:lnTo>
                <a:lnTo>
                  <a:pt x="70104" y="127"/>
                </a:lnTo>
                <a:lnTo>
                  <a:pt x="67564" y="1778"/>
                </a:lnTo>
                <a:lnTo>
                  <a:pt x="62865" y="4318"/>
                </a:lnTo>
                <a:lnTo>
                  <a:pt x="62738" y="4445"/>
                </a:lnTo>
                <a:lnTo>
                  <a:pt x="62484" y="5080"/>
                </a:lnTo>
                <a:lnTo>
                  <a:pt x="62611" y="4572"/>
                </a:lnTo>
                <a:lnTo>
                  <a:pt x="63754" y="3175"/>
                </a:lnTo>
                <a:lnTo>
                  <a:pt x="66421" y="127"/>
                </a:lnTo>
                <a:close/>
                <a:moveTo>
                  <a:pt x="184912" y="178562"/>
                </a:moveTo>
                <a:lnTo>
                  <a:pt x="184531" y="178689"/>
                </a:lnTo>
                <a:lnTo>
                  <a:pt x="183769" y="178816"/>
                </a:lnTo>
                <a:lnTo>
                  <a:pt x="184912" y="178562"/>
                </a:lnTo>
                <a:close/>
                <a:moveTo>
                  <a:pt x="337185" y="176530"/>
                </a:moveTo>
                <a:lnTo>
                  <a:pt x="336804" y="176784"/>
                </a:lnTo>
                <a:lnTo>
                  <a:pt x="333883" y="179832"/>
                </a:lnTo>
                <a:lnTo>
                  <a:pt x="336931" y="176657"/>
                </a:lnTo>
                <a:lnTo>
                  <a:pt x="337185" y="176530"/>
                </a:lnTo>
                <a:close/>
                <a:moveTo>
                  <a:pt x="182499" y="183896"/>
                </a:moveTo>
                <a:lnTo>
                  <a:pt x="179578" y="184531"/>
                </a:lnTo>
                <a:lnTo>
                  <a:pt x="180340" y="184404"/>
                </a:lnTo>
                <a:lnTo>
                  <a:pt x="182499" y="184023"/>
                </a:lnTo>
                <a:close/>
                <a:moveTo>
                  <a:pt x="179578" y="184658"/>
                </a:moveTo>
                <a:lnTo>
                  <a:pt x="177038" y="185293"/>
                </a:lnTo>
                <a:lnTo>
                  <a:pt x="178943" y="184785"/>
                </a:lnTo>
                <a:lnTo>
                  <a:pt x="179578" y="184658"/>
                </a:lnTo>
                <a:close/>
                <a:moveTo>
                  <a:pt x="170561" y="183642"/>
                </a:moveTo>
                <a:lnTo>
                  <a:pt x="169926" y="184531"/>
                </a:lnTo>
                <a:lnTo>
                  <a:pt x="169164" y="185547"/>
                </a:lnTo>
                <a:lnTo>
                  <a:pt x="170561" y="183642"/>
                </a:lnTo>
                <a:close/>
                <a:moveTo>
                  <a:pt x="156718" y="185420"/>
                </a:moveTo>
                <a:lnTo>
                  <a:pt x="151003" y="186817"/>
                </a:lnTo>
                <a:lnTo>
                  <a:pt x="153924" y="185928"/>
                </a:lnTo>
                <a:lnTo>
                  <a:pt x="156718" y="185420"/>
                </a:lnTo>
                <a:close/>
                <a:moveTo>
                  <a:pt x="184404" y="183261"/>
                </a:moveTo>
                <a:lnTo>
                  <a:pt x="183261" y="185166"/>
                </a:lnTo>
                <a:lnTo>
                  <a:pt x="181483" y="188976"/>
                </a:lnTo>
                <a:lnTo>
                  <a:pt x="182626" y="185674"/>
                </a:lnTo>
                <a:lnTo>
                  <a:pt x="183896" y="183515"/>
                </a:lnTo>
                <a:lnTo>
                  <a:pt x="184150" y="183261"/>
                </a:lnTo>
                <a:close/>
                <a:moveTo>
                  <a:pt x="188595" y="190119"/>
                </a:moveTo>
                <a:lnTo>
                  <a:pt x="186690" y="191643"/>
                </a:lnTo>
                <a:lnTo>
                  <a:pt x="184531" y="193040"/>
                </a:lnTo>
                <a:lnTo>
                  <a:pt x="188595" y="190119"/>
                </a:lnTo>
                <a:close/>
                <a:moveTo>
                  <a:pt x="190246" y="189230"/>
                </a:moveTo>
                <a:lnTo>
                  <a:pt x="188087" y="191897"/>
                </a:lnTo>
                <a:lnTo>
                  <a:pt x="186055" y="194437"/>
                </a:lnTo>
                <a:lnTo>
                  <a:pt x="190246" y="189103"/>
                </a:lnTo>
                <a:close/>
                <a:moveTo>
                  <a:pt x="146685" y="192405"/>
                </a:moveTo>
                <a:lnTo>
                  <a:pt x="148463" y="194056"/>
                </a:lnTo>
                <a:lnTo>
                  <a:pt x="153543" y="196977"/>
                </a:lnTo>
                <a:lnTo>
                  <a:pt x="147828" y="194056"/>
                </a:lnTo>
                <a:lnTo>
                  <a:pt x="144145" y="193167"/>
                </a:lnTo>
                <a:lnTo>
                  <a:pt x="144653" y="193040"/>
                </a:lnTo>
                <a:lnTo>
                  <a:pt x="146685" y="192405"/>
                </a:lnTo>
                <a:close/>
                <a:moveTo>
                  <a:pt x="182626" y="183769"/>
                </a:moveTo>
                <a:lnTo>
                  <a:pt x="176911" y="197739"/>
                </a:lnTo>
                <a:lnTo>
                  <a:pt x="178562" y="192913"/>
                </a:lnTo>
                <a:lnTo>
                  <a:pt x="182499" y="183769"/>
                </a:lnTo>
                <a:close/>
                <a:moveTo>
                  <a:pt x="183261" y="193548"/>
                </a:moveTo>
                <a:lnTo>
                  <a:pt x="181229" y="195199"/>
                </a:lnTo>
                <a:lnTo>
                  <a:pt x="177419" y="197739"/>
                </a:lnTo>
                <a:lnTo>
                  <a:pt x="179324" y="196342"/>
                </a:lnTo>
                <a:lnTo>
                  <a:pt x="183261" y="193421"/>
                </a:lnTo>
                <a:close/>
                <a:moveTo>
                  <a:pt x="168402" y="186055"/>
                </a:moveTo>
                <a:lnTo>
                  <a:pt x="168529" y="186944"/>
                </a:lnTo>
                <a:lnTo>
                  <a:pt x="170180" y="186690"/>
                </a:lnTo>
                <a:lnTo>
                  <a:pt x="167513" y="187325"/>
                </a:lnTo>
                <a:lnTo>
                  <a:pt x="165481" y="197993"/>
                </a:lnTo>
                <a:lnTo>
                  <a:pt x="167005" y="198882"/>
                </a:lnTo>
                <a:lnTo>
                  <a:pt x="165481" y="198120"/>
                </a:lnTo>
                <a:lnTo>
                  <a:pt x="162433" y="196469"/>
                </a:lnTo>
                <a:lnTo>
                  <a:pt x="161544" y="199009"/>
                </a:lnTo>
                <a:lnTo>
                  <a:pt x="161798" y="198374"/>
                </a:lnTo>
                <a:lnTo>
                  <a:pt x="162433" y="196469"/>
                </a:lnTo>
                <a:lnTo>
                  <a:pt x="163195" y="193548"/>
                </a:lnTo>
                <a:lnTo>
                  <a:pt x="166243" y="187833"/>
                </a:lnTo>
                <a:lnTo>
                  <a:pt x="167386" y="187579"/>
                </a:lnTo>
                <a:lnTo>
                  <a:pt x="168148" y="186690"/>
                </a:lnTo>
                <a:lnTo>
                  <a:pt x="168402" y="186182"/>
                </a:lnTo>
                <a:close/>
                <a:moveTo>
                  <a:pt x="167132" y="198882"/>
                </a:moveTo>
                <a:lnTo>
                  <a:pt x="171831" y="201295"/>
                </a:lnTo>
                <a:lnTo>
                  <a:pt x="168783" y="199771"/>
                </a:lnTo>
                <a:lnTo>
                  <a:pt x="167132" y="198882"/>
                </a:lnTo>
                <a:close/>
                <a:moveTo>
                  <a:pt x="332232" y="182245"/>
                </a:moveTo>
                <a:lnTo>
                  <a:pt x="333629" y="184404"/>
                </a:lnTo>
                <a:lnTo>
                  <a:pt x="333883" y="185928"/>
                </a:lnTo>
                <a:lnTo>
                  <a:pt x="334645" y="188341"/>
                </a:lnTo>
                <a:lnTo>
                  <a:pt x="334391" y="194691"/>
                </a:lnTo>
                <a:lnTo>
                  <a:pt x="332613" y="202819"/>
                </a:lnTo>
                <a:lnTo>
                  <a:pt x="327025" y="200406"/>
                </a:lnTo>
                <a:lnTo>
                  <a:pt x="327025" y="185801"/>
                </a:lnTo>
                <a:lnTo>
                  <a:pt x="327787" y="185547"/>
                </a:lnTo>
                <a:lnTo>
                  <a:pt x="328041" y="185547"/>
                </a:lnTo>
                <a:lnTo>
                  <a:pt x="329819" y="183769"/>
                </a:lnTo>
                <a:lnTo>
                  <a:pt x="332232" y="182372"/>
                </a:lnTo>
                <a:close/>
                <a:moveTo>
                  <a:pt x="340487" y="190500"/>
                </a:moveTo>
                <a:lnTo>
                  <a:pt x="344043" y="198247"/>
                </a:lnTo>
                <a:lnTo>
                  <a:pt x="338582" y="204597"/>
                </a:lnTo>
                <a:lnTo>
                  <a:pt x="338709" y="206629"/>
                </a:lnTo>
                <a:lnTo>
                  <a:pt x="338582" y="204724"/>
                </a:lnTo>
                <a:lnTo>
                  <a:pt x="338328" y="200914"/>
                </a:lnTo>
                <a:lnTo>
                  <a:pt x="334899" y="202311"/>
                </a:lnTo>
                <a:lnTo>
                  <a:pt x="337947" y="196723"/>
                </a:lnTo>
                <a:lnTo>
                  <a:pt x="340614" y="190881"/>
                </a:lnTo>
                <a:close/>
                <a:moveTo>
                  <a:pt x="306959" y="207391"/>
                </a:moveTo>
                <a:lnTo>
                  <a:pt x="306832" y="208661"/>
                </a:lnTo>
                <a:lnTo>
                  <a:pt x="306070" y="211836"/>
                </a:lnTo>
                <a:lnTo>
                  <a:pt x="303530" y="210947"/>
                </a:lnTo>
                <a:lnTo>
                  <a:pt x="306832" y="207518"/>
                </a:lnTo>
                <a:close/>
                <a:moveTo>
                  <a:pt x="200787" y="204597"/>
                </a:moveTo>
                <a:lnTo>
                  <a:pt x="192532" y="212471"/>
                </a:lnTo>
                <a:lnTo>
                  <a:pt x="190500" y="211455"/>
                </a:lnTo>
                <a:lnTo>
                  <a:pt x="187833" y="213233"/>
                </a:lnTo>
                <a:lnTo>
                  <a:pt x="187071" y="213233"/>
                </a:lnTo>
                <a:lnTo>
                  <a:pt x="187325" y="212598"/>
                </a:lnTo>
                <a:lnTo>
                  <a:pt x="190119" y="211201"/>
                </a:lnTo>
                <a:lnTo>
                  <a:pt x="190373" y="211328"/>
                </a:lnTo>
                <a:lnTo>
                  <a:pt x="200660" y="204470"/>
                </a:lnTo>
                <a:close/>
                <a:moveTo>
                  <a:pt x="153924" y="197739"/>
                </a:moveTo>
                <a:lnTo>
                  <a:pt x="159512" y="200660"/>
                </a:lnTo>
                <a:lnTo>
                  <a:pt x="159893" y="200914"/>
                </a:lnTo>
                <a:lnTo>
                  <a:pt x="160782" y="201422"/>
                </a:lnTo>
                <a:lnTo>
                  <a:pt x="161036" y="201549"/>
                </a:lnTo>
                <a:lnTo>
                  <a:pt x="159893" y="205740"/>
                </a:lnTo>
                <a:lnTo>
                  <a:pt x="161544" y="209423"/>
                </a:lnTo>
                <a:lnTo>
                  <a:pt x="153035" y="215646"/>
                </a:lnTo>
                <a:lnTo>
                  <a:pt x="159893" y="201041"/>
                </a:lnTo>
                <a:lnTo>
                  <a:pt x="157480" y="199771"/>
                </a:lnTo>
                <a:lnTo>
                  <a:pt x="153924" y="197866"/>
                </a:lnTo>
                <a:close/>
                <a:moveTo>
                  <a:pt x="206375" y="198882"/>
                </a:moveTo>
                <a:lnTo>
                  <a:pt x="199009" y="215646"/>
                </a:lnTo>
                <a:lnTo>
                  <a:pt x="193929" y="213233"/>
                </a:lnTo>
                <a:lnTo>
                  <a:pt x="198120" y="208534"/>
                </a:lnTo>
                <a:lnTo>
                  <a:pt x="206375" y="198882"/>
                </a:lnTo>
                <a:close/>
                <a:moveTo>
                  <a:pt x="177419" y="212979"/>
                </a:moveTo>
                <a:lnTo>
                  <a:pt x="177165" y="214376"/>
                </a:lnTo>
                <a:lnTo>
                  <a:pt x="175895" y="216662"/>
                </a:lnTo>
                <a:lnTo>
                  <a:pt x="176276" y="215646"/>
                </a:lnTo>
                <a:lnTo>
                  <a:pt x="177546" y="213106"/>
                </a:lnTo>
                <a:close/>
                <a:moveTo>
                  <a:pt x="302895" y="216281"/>
                </a:moveTo>
                <a:lnTo>
                  <a:pt x="300609" y="217170"/>
                </a:lnTo>
                <a:lnTo>
                  <a:pt x="301244" y="216916"/>
                </a:lnTo>
                <a:lnTo>
                  <a:pt x="302895" y="216281"/>
                </a:lnTo>
                <a:close/>
                <a:moveTo>
                  <a:pt x="298323" y="216408"/>
                </a:moveTo>
                <a:lnTo>
                  <a:pt x="300609" y="217170"/>
                </a:lnTo>
                <a:lnTo>
                  <a:pt x="295529" y="219583"/>
                </a:lnTo>
                <a:lnTo>
                  <a:pt x="298196" y="216535"/>
                </a:lnTo>
                <a:lnTo>
                  <a:pt x="298323" y="216408"/>
                </a:lnTo>
                <a:close/>
                <a:moveTo>
                  <a:pt x="305816" y="212852"/>
                </a:moveTo>
                <a:lnTo>
                  <a:pt x="305181" y="215392"/>
                </a:lnTo>
                <a:lnTo>
                  <a:pt x="303911" y="220599"/>
                </a:lnTo>
                <a:lnTo>
                  <a:pt x="304292" y="218440"/>
                </a:lnTo>
                <a:lnTo>
                  <a:pt x="305181" y="215138"/>
                </a:lnTo>
                <a:lnTo>
                  <a:pt x="305816" y="212852"/>
                </a:lnTo>
                <a:close/>
                <a:moveTo>
                  <a:pt x="335788" y="216916"/>
                </a:moveTo>
                <a:lnTo>
                  <a:pt x="336296" y="222250"/>
                </a:lnTo>
                <a:lnTo>
                  <a:pt x="327406" y="218821"/>
                </a:lnTo>
                <a:lnTo>
                  <a:pt x="327406" y="217805"/>
                </a:lnTo>
                <a:lnTo>
                  <a:pt x="335788" y="217043"/>
                </a:lnTo>
                <a:close/>
                <a:moveTo>
                  <a:pt x="164211" y="210947"/>
                </a:moveTo>
                <a:lnTo>
                  <a:pt x="162560" y="213106"/>
                </a:lnTo>
                <a:lnTo>
                  <a:pt x="154178" y="221742"/>
                </a:lnTo>
                <a:lnTo>
                  <a:pt x="153416" y="222377"/>
                </a:lnTo>
                <a:lnTo>
                  <a:pt x="153162" y="222885"/>
                </a:lnTo>
                <a:lnTo>
                  <a:pt x="153416" y="220218"/>
                </a:lnTo>
                <a:lnTo>
                  <a:pt x="150749" y="221361"/>
                </a:lnTo>
                <a:lnTo>
                  <a:pt x="150622" y="221488"/>
                </a:lnTo>
                <a:lnTo>
                  <a:pt x="149098" y="224536"/>
                </a:lnTo>
                <a:lnTo>
                  <a:pt x="149606" y="223520"/>
                </a:lnTo>
                <a:lnTo>
                  <a:pt x="150622" y="221615"/>
                </a:lnTo>
                <a:lnTo>
                  <a:pt x="150622" y="221488"/>
                </a:lnTo>
                <a:lnTo>
                  <a:pt x="151384" y="220599"/>
                </a:lnTo>
                <a:lnTo>
                  <a:pt x="152654" y="217170"/>
                </a:lnTo>
                <a:lnTo>
                  <a:pt x="164211" y="211328"/>
                </a:lnTo>
                <a:close/>
                <a:moveTo>
                  <a:pt x="187071" y="213868"/>
                </a:moveTo>
                <a:lnTo>
                  <a:pt x="186436" y="215138"/>
                </a:lnTo>
                <a:lnTo>
                  <a:pt x="186944" y="221488"/>
                </a:lnTo>
                <a:lnTo>
                  <a:pt x="183388" y="225679"/>
                </a:lnTo>
                <a:lnTo>
                  <a:pt x="183134" y="225679"/>
                </a:lnTo>
                <a:lnTo>
                  <a:pt x="182245" y="224917"/>
                </a:lnTo>
                <a:lnTo>
                  <a:pt x="178054" y="224282"/>
                </a:lnTo>
                <a:lnTo>
                  <a:pt x="175006" y="223647"/>
                </a:lnTo>
                <a:lnTo>
                  <a:pt x="179451" y="217170"/>
                </a:lnTo>
                <a:lnTo>
                  <a:pt x="181737" y="214503"/>
                </a:lnTo>
                <a:lnTo>
                  <a:pt x="178816" y="217170"/>
                </a:lnTo>
                <a:lnTo>
                  <a:pt x="180467" y="214503"/>
                </a:lnTo>
                <a:lnTo>
                  <a:pt x="181737" y="214503"/>
                </a:lnTo>
                <a:lnTo>
                  <a:pt x="181991" y="214376"/>
                </a:lnTo>
                <a:lnTo>
                  <a:pt x="182499" y="214249"/>
                </a:lnTo>
                <a:lnTo>
                  <a:pt x="186944" y="213868"/>
                </a:lnTo>
                <a:close/>
                <a:moveTo>
                  <a:pt x="151511" y="225679"/>
                </a:moveTo>
                <a:lnTo>
                  <a:pt x="151003" y="226441"/>
                </a:lnTo>
                <a:lnTo>
                  <a:pt x="149733" y="227838"/>
                </a:lnTo>
                <a:lnTo>
                  <a:pt x="151384" y="225933"/>
                </a:lnTo>
                <a:lnTo>
                  <a:pt x="151638" y="225806"/>
                </a:lnTo>
                <a:close/>
                <a:moveTo>
                  <a:pt x="146431" y="229235"/>
                </a:moveTo>
                <a:lnTo>
                  <a:pt x="146812" y="229362"/>
                </a:lnTo>
                <a:lnTo>
                  <a:pt x="146304" y="231013"/>
                </a:lnTo>
                <a:lnTo>
                  <a:pt x="145288" y="232918"/>
                </a:lnTo>
                <a:lnTo>
                  <a:pt x="146685" y="229362"/>
                </a:lnTo>
                <a:lnTo>
                  <a:pt x="146431" y="229235"/>
                </a:lnTo>
                <a:close/>
                <a:moveTo>
                  <a:pt x="139065" y="236347"/>
                </a:moveTo>
                <a:lnTo>
                  <a:pt x="136271" y="239014"/>
                </a:lnTo>
                <a:lnTo>
                  <a:pt x="137541" y="237617"/>
                </a:lnTo>
                <a:lnTo>
                  <a:pt x="139065" y="236220"/>
                </a:lnTo>
                <a:close/>
                <a:moveTo>
                  <a:pt x="279400" y="208915"/>
                </a:moveTo>
                <a:lnTo>
                  <a:pt x="297434" y="215519"/>
                </a:lnTo>
                <a:lnTo>
                  <a:pt x="293370" y="219583"/>
                </a:lnTo>
                <a:lnTo>
                  <a:pt x="273558" y="240284"/>
                </a:lnTo>
                <a:lnTo>
                  <a:pt x="266319" y="245872"/>
                </a:lnTo>
                <a:lnTo>
                  <a:pt x="249682" y="238633"/>
                </a:lnTo>
                <a:cubicBezTo>
                  <a:pt x="256032" y="227711"/>
                  <a:pt x="262763" y="216535"/>
                  <a:pt x="279273" y="208915"/>
                </a:cubicBezTo>
                <a:close/>
                <a:moveTo>
                  <a:pt x="302260" y="224790"/>
                </a:moveTo>
                <a:lnTo>
                  <a:pt x="288798" y="255524"/>
                </a:lnTo>
                <a:lnTo>
                  <a:pt x="270510" y="244475"/>
                </a:lnTo>
                <a:lnTo>
                  <a:pt x="274955" y="239776"/>
                </a:lnTo>
                <a:lnTo>
                  <a:pt x="275209" y="239522"/>
                </a:lnTo>
                <a:lnTo>
                  <a:pt x="302260" y="224790"/>
                </a:lnTo>
                <a:close/>
                <a:moveTo>
                  <a:pt x="188595" y="264795"/>
                </a:moveTo>
                <a:lnTo>
                  <a:pt x="186944" y="268605"/>
                </a:lnTo>
                <a:lnTo>
                  <a:pt x="185801" y="267970"/>
                </a:lnTo>
                <a:lnTo>
                  <a:pt x="188595" y="264795"/>
                </a:lnTo>
                <a:close/>
                <a:moveTo>
                  <a:pt x="120904" y="268478"/>
                </a:moveTo>
                <a:lnTo>
                  <a:pt x="123952" y="270383"/>
                </a:lnTo>
                <a:lnTo>
                  <a:pt x="124079" y="271653"/>
                </a:lnTo>
                <a:lnTo>
                  <a:pt x="123952" y="271018"/>
                </a:lnTo>
                <a:lnTo>
                  <a:pt x="120904" y="268478"/>
                </a:lnTo>
                <a:close/>
                <a:moveTo>
                  <a:pt x="190881" y="216281"/>
                </a:moveTo>
                <a:cubicBezTo>
                  <a:pt x="193929" y="217805"/>
                  <a:pt x="197231" y="219329"/>
                  <a:pt x="200279" y="220853"/>
                </a:cubicBezTo>
                <a:lnTo>
                  <a:pt x="190119" y="259207"/>
                </a:lnTo>
                <a:lnTo>
                  <a:pt x="191770" y="256032"/>
                </a:lnTo>
                <a:lnTo>
                  <a:pt x="200660" y="221107"/>
                </a:lnTo>
                <a:cubicBezTo>
                  <a:pt x="203200" y="222377"/>
                  <a:pt x="206121" y="223520"/>
                  <a:pt x="208661" y="224790"/>
                </a:cubicBezTo>
                <a:lnTo>
                  <a:pt x="191135" y="259080"/>
                </a:lnTo>
                <a:lnTo>
                  <a:pt x="191008" y="259334"/>
                </a:lnTo>
                <a:lnTo>
                  <a:pt x="191389" y="257810"/>
                </a:lnTo>
                <a:lnTo>
                  <a:pt x="190119" y="259207"/>
                </a:lnTo>
                <a:cubicBezTo>
                  <a:pt x="186055" y="264033"/>
                  <a:pt x="181229" y="268859"/>
                  <a:pt x="167767" y="277622"/>
                </a:cubicBezTo>
                <a:lnTo>
                  <a:pt x="153797" y="280035"/>
                </a:lnTo>
                <a:lnTo>
                  <a:pt x="157480" y="268986"/>
                </a:lnTo>
                <a:cubicBezTo>
                  <a:pt x="171704" y="259461"/>
                  <a:pt x="187960" y="232791"/>
                  <a:pt x="183261" y="225171"/>
                </a:cubicBezTo>
                <a:lnTo>
                  <a:pt x="185801" y="222250"/>
                </a:lnTo>
                <a:lnTo>
                  <a:pt x="190754" y="216154"/>
                </a:lnTo>
                <a:close/>
                <a:moveTo>
                  <a:pt x="156083" y="269748"/>
                </a:moveTo>
                <a:lnTo>
                  <a:pt x="154178" y="275590"/>
                </a:lnTo>
                <a:lnTo>
                  <a:pt x="148971" y="286258"/>
                </a:lnTo>
                <a:lnTo>
                  <a:pt x="146304" y="282956"/>
                </a:lnTo>
                <a:lnTo>
                  <a:pt x="150749" y="272034"/>
                </a:lnTo>
                <a:lnTo>
                  <a:pt x="152654" y="271526"/>
                </a:lnTo>
                <a:lnTo>
                  <a:pt x="156083" y="269621"/>
                </a:lnTo>
                <a:close/>
                <a:moveTo>
                  <a:pt x="149479" y="272161"/>
                </a:moveTo>
                <a:lnTo>
                  <a:pt x="144018" y="288671"/>
                </a:lnTo>
                <a:lnTo>
                  <a:pt x="134747" y="293370"/>
                </a:lnTo>
                <a:lnTo>
                  <a:pt x="147447" y="272288"/>
                </a:lnTo>
                <a:close/>
                <a:moveTo>
                  <a:pt x="154559" y="292989"/>
                </a:moveTo>
                <a:lnTo>
                  <a:pt x="149352" y="295021"/>
                </a:lnTo>
                <a:lnTo>
                  <a:pt x="146812" y="295910"/>
                </a:lnTo>
                <a:lnTo>
                  <a:pt x="154559" y="292862"/>
                </a:lnTo>
                <a:close/>
                <a:moveTo>
                  <a:pt x="255651" y="246761"/>
                </a:moveTo>
                <a:cubicBezTo>
                  <a:pt x="257810" y="247650"/>
                  <a:pt x="259969" y="248539"/>
                  <a:pt x="262128" y="249809"/>
                </a:cubicBezTo>
                <a:lnTo>
                  <a:pt x="229870" y="284353"/>
                </a:lnTo>
                <a:lnTo>
                  <a:pt x="219202" y="295656"/>
                </a:lnTo>
                <a:lnTo>
                  <a:pt x="214884" y="296418"/>
                </a:lnTo>
                <a:lnTo>
                  <a:pt x="229743" y="269240"/>
                </a:lnTo>
                <a:cubicBezTo>
                  <a:pt x="232410" y="264541"/>
                  <a:pt x="235204" y="259588"/>
                  <a:pt x="237998" y="254762"/>
                </a:cubicBezTo>
                <a:lnTo>
                  <a:pt x="255524" y="246761"/>
                </a:lnTo>
                <a:close/>
                <a:moveTo>
                  <a:pt x="140970" y="293243"/>
                </a:moveTo>
                <a:lnTo>
                  <a:pt x="140462" y="295021"/>
                </a:lnTo>
                <a:lnTo>
                  <a:pt x="139827" y="296672"/>
                </a:lnTo>
                <a:lnTo>
                  <a:pt x="140970" y="293243"/>
                </a:lnTo>
                <a:close/>
                <a:moveTo>
                  <a:pt x="133731" y="285369"/>
                </a:moveTo>
                <a:lnTo>
                  <a:pt x="126111" y="296545"/>
                </a:lnTo>
                <a:lnTo>
                  <a:pt x="120777" y="299085"/>
                </a:lnTo>
                <a:lnTo>
                  <a:pt x="126746" y="291338"/>
                </a:lnTo>
                <a:lnTo>
                  <a:pt x="133604" y="285369"/>
                </a:lnTo>
                <a:close/>
                <a:moveTo>
                  <a:pt x="141986" y="297561"/>
                </a:moveTo>
                <a:lnTo>
                  <a:pt x="138557" y="299720"/>
                </a:lnTo>
                <a:lnTo>
                  <a:pt x="138811" y="298831"/>
                </a:lnTo>
                <a:lnTo>
                  <a:pt x="139319" y="297688"/>
                </a:lnTo>
                <a:lnTo>
                  <a:pt x="138811" y="299085"/>
                </a:lnTo>
                <a:lnTo>
                  <a:pt x="141859" y="297688"/>
                </a:lnTo>
                <a:close/>
                <a:moveTo>
                  <a:pt x="215011" y="299847"/>
                </a:moveTo>
                <a:lnTo>
                  <a:pt x="212852" y="302133"/>
                </a:lnTo>
                <a:lnTo>
                  <a:pt x="209931" y="304546"/>
                </a:lnTo>
                <a:lnTo>
                  <a:pt x="212598" y="300228"/>
                </a:lnTo>
                <a:lnTo>
                  <a:pt x="214249" y="300101"/>
                </a:lnTo>
                <a:lnTo>
                  <a:pt x="215011" y="299974"/>
                </a:lnTo>
                <a:close/>
                <a:moveTo>
                  <a:pt x="229362" y="258699"/>
                </a:moveTo>
                <a:lnTo>
                  <a:pt x="232029" y="259207"/>
                </a:lnTo>
                <a:lnTo>
                  <a:pt x="229362" y="263779"/>
                </a:lnTo>
                <a:cubicBezTo>
                  <a:pt x="223012" y="274955"/>
                  <a:pt x="216535" y="286258"/>
                  <a:pt x="210185" y="297307"/>
                </a:cubicBezTo>
                <a:lnTo>
                  <a:pt x="178689" y="302387"/>
                </a:lnTo>
                <a:lnTo>
                  <a:pt x="179451" y="298323"/>
                </a:lnTo>
                <a:lnTo>
                  <a:pt x="178562" y="302387"/>
                </a:lnTo>
                <a:lnTo>
                  <a:pt x="149733" y="307340"/>
                </a:lnTo>
                <a:cubicBezTo>
                  <a:pt x="154940" y="301117"/>
                  <a:pt x="160020" y="295148"/>
                  <a:pt x="165100" y="288925"/>
                </a:cubicBezTo>
                <a:lnTo>
                  <a:pt x="182753" y="280416"/>
                </a:lnTo>
                <a:lnTo>
                  <a:pt x="179705" y="296291"/>
                </a:lnTo>
                <a:cubicBezTo>
                  <a:pt x="180848" y="290068"/>
                  <a:pt x="182118" y="284861"/>
                  <a:pt x="183261" y="280162"/>
                </a:cubicBezTo>
                <a:lnTo>
                  <a:pt x="204978" y="269748"/>
                </a:lnTo>
                <a:lnTo>
                  <a:pt x="229108" y="258699"/>
                </a:lnTo>
                <a:close/>
                <a:moveTo>
                  <a:pt x="145288" y="298577"/>
                </a:moveTo>
                <a:lnTo>
                  <a:pt x="147828" y="299720"/>
                </a:lnTo>
                <a:lnTo>
                  <a:pt x="142621" y="308356"/>
                </a:lnTo>
                <a:lnTo>
                  <a:pt x="143129" y="305181"/>
                </a:lnTo>
                <a:lnTo>
                  <a:pt x="145288" y="298577"/>
                </a:lnTo>
                <a:close/>
                <a:moveTo>
                  <a:pt x="143129" y="302133"/>
                </a:moveTo>
                <a:lnTo>
                  <a:pt x="141097" y="308610"/>
                </a:lnTo>
                <a:lnTo>
                  <a:pt x="135890" y="307213"/>
                </a:lnTo>
                <a:lnTo>
                  <a:pt x="137414" y="302133"/>
                </a:lnTo>
                <a:close/>
                <a:moveTo>
                  <a:pt x="117983" y="302895"/>
                </a:moveTo>
                <a:lnTo>
                  <a:pt x="114935" y="308610"/>
                </a:lnTo>
                <a:lnTo>
                  <a:pt x="113157" y="311531"/>
                </a:lnTo>
                <a:lnTo>
                  <a:pt x="116205" y="306070"/>
                </a:lnTo>
                <a:lnTo>
                  <a:pt x="117856" y="302895"/>
                </a:lnTo>
                <a:close/>
                <a:moveTo>
                  <a:pt x="130810" y="302641"/>
                </a:moveTo>
                <a:lnTo>
                  <a:pt x="128778" y="309753"/>
                </a:lnTo>
                <a:lnTo>
                  <a:pt x="118110" y="311658"/>
                </a:lnTo>
                <a:lnTo>
                  <a:pt x="116205" y="311912"/>
                </a:lnTo>
                <a:lnTo>
                  <a:pt x="117602" y="309372"/>
                </a:lnTo>
                <a:lnTo>
                  <a:pt x="123063" y="306705"/>
                </a:lnTo>
                <a:lnTo>
                  <a:pt x="130937" y="302641"/>
                </a:lnTo>
                <a:close/>
                <a:moveTo>
                  <a:pt x="113030" y="312039"/>
                </a:moveTo>
                <a:lnTo>
                  <a:pt x="112522" y="312674"/>
                </a:lnTo>
                <a:lnTo>
                  <a:pt x="110363" y="313309"/>
                </a:lnTo>
                <a:lnTo>
                  <a:pt x="113030" y="312166"/>
                </a:lnTo>
                <a:close/>
                <a:moveTo>
                  <a:pt x="130302" y="313055"/>
                </a:moveTo>
                <a:lnTo>
                  <a:pt x="133985" y="313436"/>
                </a:lnTo>
                <a:lnTo>
                  <a:pt x="133223" y="315976"/>
                </a:lnTo>
                <a:lnTo>
                  <a:pt x="125476" y="322580"/>
                </a:lnTo>
                <a:lnTo>
                  <a:pt x="128143" y="313436"/>
                </a:lnTo>
                <a:lnTo>
                  <a:pt x="130175" y="313055"/>
                </a:lnTo>
                <a:close/>
                <a:moveTo>
                  <a:pt x="198882" y="301625"/>
                </a:moveTo>
                <a:lnTo>
                  <a:pt x="199136" y="306705"/>
                </a:lnTo>
                <a:lnTo>
                  <a:pt x="189865" y="321310"/>
                </a:lnTo>
                <a:lnTo>
                  <a:pt x="182880" y="326136"/>
                </a:lnTo>
                <a:lnTo>
                  <a:pt x="176784" y="324739"/>
                </a:lnTo>
                <a:lnTo>
                  <a:pt x="167894" y="329438"/>
                </a:lnTo>
                <a:lnTo>
                  <a:pt x="172339" y="305689"/>
                </a:lnTo>
                <a:lnTo>
                  <a:pt x="181737" y="304292"/>
                </a:lnTo>
                <a:lnTo>
                  <a:pt x="194183" y="302133"/>
                </a:lnTo>
                <a:lnTo>
                  <a:pt x="191262" y="305054"/>
                </a:lnTo>
                <a:lnTo>
                  <a:pt x="190119" y="311531"/>
                </a:lnTo>
                <a:lnTo>
                  <a:pt x="196850" y="305562"/>
                </a:lnTo>
                <a:lnTo>
                  <a:pt x="197485" y="301752"/>
                </a:lnTo>
                <a:lnTo>
                  <a:pt x="195834" y="302006"/>
                </a:lnTo>
                <a:lnTo>
                  <a:pt x="194691" y="302133"/>
                </a:lnTo>
                <a:lnTo>
                  <a:pt x="194437" y="302133"/>
                </a:lnTo>
                <a:lnTo>
                  <a:pt x="194691" y="302133"/>
                </a:lnTo>
                <a:lnTo>
                  <a:pt x="194818" y="302006"/>
                </a:lnTo>
                <a:lnTo>
                  <a:pt x="197358" y="301752"/>
                </a:lnTo>
                <a:lnTo>
                  <a:pt x="199136" y="301498"/>
                </a:lnTo>
                <a:close/>
                <a:moveTo>
                  <a:pt x="127889" y="313436"/>
                </a:moveTo>
                <a:lnTo>
                  <a:pt x="123317" y="328676"/>
                </a:lnTo>
                <a:lnTo>
                  <a:pt x="121666" y="330581"/>
                </a:lnTo>
                <a:lnTo>
                  <a:pt x="110109" y="324358"/>
                </a:lnTo>
                <a:lnTo>
                  <a:pt x="114427" y="315976"/>
                </a:lnTo>
                <a:lnTo>
                  <a:pt x="118745" y="315214"/>
                </a:lnTo>
                <a:lnTo>
                  <a:pt x="127508" y="313436"/>
                </a:lnTo>
                <a:close/>
                <a:moveTo>
                  <a:pt x="189738" y="323596"/>
                </a:moveTo>
                <a:lnTo>
                  <a:pt x="185928" y="330200"/>
                </a:lnTo>
                <a:lnTo>
                  <a:pt x="184277" y="331089"/>
                </a:lnTo>
                <a:lnTo>
                  <a:pt x="184404" y="330073"/>
                </a:lnTo>
                <a:lnTo>
                  <a:pt x="186817" y="325755"/>
                </a:lnTo>
                <a:lnTo>
                  <a:pt x="189738" y="323596"/>
                </a:lnTo>
                <a:close/>
                <a:moveTo>
                  <a:pt x="131699" y="321183"/>
                </a:moveTo>
                <a:lnTo>
                  <a:pt x="131318" y="322453"/>
                </a:lnTo>
                <a:lnTo>
                  <a:pt x="131318" y="322580"/>
                </a:lnTo>
                <a:lnTo>
                  <a:pt x="129667" y="328168"/>
                </a:lnTo>
                <a:lnTo>
                  <a:pt x="126619" y="333375"/>
                </a:lnTo>
                <a:lnTo>
                  <a:pt x="124460" y="331216"/>
                </a:lnTo>
                <a:lnTo>
                  <a:pt x="125476" y="329819"/>
                </a:lnTo>
                <a:lnTo>
                  <a:pt x="130429" y="323977"/>
                </a:lnTo>
                <a:lnTo>
                  <a:pt x="131953" y="321310"/>
                </a:lnTo>
                <a:close/>
                <a:moveTo>
                  <a:pt x="180213" y="334391"/>
                </a:moveTo>
                <a:lnTo>
                  <a:pt x="175641" y="338328"/>
                </a:lnTo>
                <a:lnTo>
                  <a:pt x="177800" y="336423"/>
                </a:lnTo>
                <a:lnTo>
                  <a:pt x="180213" y="334518"/>
                </a:lnTo>
                <a:close/>
                <a:moveTo>
                  <a:pt x="151003" y="309626"/>
                </a:moveTo>
                <a:lnTo>
                  <a:pt x="170815" y="313309"/>
                </a:lnTo>
                <a:lnTo>
                  <a:pt x="167640" y="329946"/>
                </a:lnTo>
                <a:cubicBezTo>
                  <a:pt x="162560" y="333756"/>
                  <a:pt x="156972" y="339471"/>
                  <a:pt x="145034" y="342900"/>
                </a:cubicBezTo>
                <a:lnTo>
                  <a:pt x="130048" y="331089"/>
                </a:lnTo>
                <a:lnTo>
                  <a:pt x="132207" y="323850"/>
                </a:lnTo>
                <a:lnTo>
                  <a:pt x="135763" y="318008"/>
                </a:lnTo>
                <a:lnTo>
                  <a:pt x="140970" y="311658"/>
                </a:lnTo>
                <a:lnTo>
                  <a:pt x="151130" y="309753"/>
                </a:lnTo>
                <a:close/>
                <a:moveTo>
                  <a:pt x="129794" y="344297"/>
                </a:moveTo>
                <a:lnTo>
                  <a:pt x="130302" y="348996"/>
                </a:lnTo>
                <a:lnTo>
                  <a:pt x="129540" y="349123"/>
                </a:lnTo>
                <a:lnTo>
                  <a:pt x="129794" y="344297"/>
                </a:lnTo>
                <a:close/>
                <a:moveTo>
                  <a:pt x="165608" y="348488"/>
                </a:moveTo>
                <a:lnTo>
                  <a:pt x="164084" y="350393"/>
                </a:lnTo>
                <a:lnTo>
                  <a:pt x="164846" y="349504"/>
                </a:lnTo>
                <a:lnTo>
                  <a:pt x="165735" y="348488"/>
                </a:lnTo>
                <a:close/>
                <a:moveTo>
                  <a:pt x="107823" y="348234"/>
                </a:moveTo>
                <a:lnTo>
                  <a:pt x="103759" y="353187"/>
                </a:lnTo>
                <a:lnTo>
                  <a:pt x="107315" y="352933"/>
                </a:lnTo>
                <a:lnTo>
                  <a:pt x="107950" y="352171"/>
                </a:lnTo>
                <a:lnTo>
                  <a:pt x="107950" y="348234"/>
                </a:lnTo>
                <a:close/>
                <a:moveTo>
                  <a:pt x="186309" y="353695"/>
                </a:moveTo>
                <a:lnTo>
                  <a:pt x="184531" y="353822"/>
                </a:lnTo>
                <a:lnTo>
                  <a:pt x="184404" y="353822"/>
                </a:lnTo>
                <a:lnTo>
                  <a:pt x="186182" y="355219"/>
                </a:lnTo>
                <a:lnTo>
                  <a:pt x="186182" y="353695"/>
                </a:lnTo>
                <a:close/>
                <a:moveTo>
                  <a:pt x="146685" y="355854"/>
                </a:moveTo>
                <a:lnTo>
                  <a:pt x="145288" y="359156"/>
                </a:lnTo>
                <a:lnTo>
                  <a:pt x="145923" y="357632"/>
                </a:lnTo>
                <a:lnTo>
                  <a:pt x="146685" y="355854"/>
                </a:lnTo>
                <a:close/>
                <a:moveTo>
                  <a:pt x="158877" y="357251"/>
                </a:moveTo>
                <a:lnTo>
                  <a:pt x="155321" y="361950"/>
                </a:lnTo>
                <a:lnTo>
                  <a:pt x="158750" y="357251"/>
                </a:lnTo>
                <a:close/>
                <a:moveTo>
                  <a:pt x="232156" y="127"/>
                </a:moveTo>
                <a:lnTo>
                  <a:pt x="232156" y="63373"/>
                </a:lnTo>
                <a:lnTo>
                  <a:pt x="234823" y="61595"/>
                </a:lnTo>
                <a:lnTo>
                  <a:pt x="236474" y="64389"/>
                </a:lnTo>
                <a:lnTo>
                  <a:pt x="233807" y="69850"/>
                </a:lnTo>
                <a:lnTo>
                  <a:pt x="233553" y="69977"/>
                </a:lnTo>
                <a:lnTo>
                  <a:pt x="232029" y="70993"/>
                </a:lnTo>
                <a:lnTo>
                  <a:pt x="232029" y="71755"/>
                </a:lnTo>
                <a:lnTo>
                  <a:pt x="233172" y="70993"/>
                </a:lnTo>
                <a:lnTo>
                  <a:pt x="232029" y="73152"/>
                </a:lnTo>
                <a:lnTo>
                  <a:pt x="232664" y="72898"/>
                </a:lnTo>
                <a:lnTo>
                  <a:pt x="234188" y="70358"/>
                </a:lnTo>
                <a:lnTo>
                  <a:pt x="236474" y="68834"/>
                </a:lnTo>
                <a:lnTo>
                  <a:pt x="233172" y="75184"/>
                </a:lnTo>
                <a:lnTo>
                  <a:pt x="232029" y="75946"/>
                </a:lnTo>
                <a:lnTo>
                  <a:pt x="232283" y="76581"/>
                </a:lnTo>
                <a:lnTo>
                  <a:pt x="232791" y="76835"/>
                </a:lnTo>
                <a:lnTo>
                  <a:pt x="232029" y="78232"/>
                </a:lnTo>
                <a:lnTo>
                  <a:pt x="232918" y="78867"/>
                </a:lnTo>
                <a:lnTo>
                  <a:pt x="236220" y="74168"/>
                </a:lnTo>
                <a:lnTo>
                  <a:pt x="242316" y="74041"/>
                </a:lnTo>
                <a:lnTo>
                  <a:pt x="245872" y="79502"/>
                </a:lnTo>
                <a:lnTo>
                  <a:pt x="240030" y="85725"/>
                </a:lnTo>
                <a:lnTo>
                  <a:pt x="232029" y="86233"/>
                </a:lnTo>
                <a:lnTo>
                  <a:pt x="232029" y="87503"/>
                </a:lnTo>
                <a:lnTo>
                  <a:pt x="243205" y="86868"/>
                </a:lnTo>
                <a:lnTo>
                  <a:pt x="235458" y="107696"/>
                </a:lnTo>
                <a:lnTo>
                  <a:pt x="234061" y="108331"/>
                </a:lnTo>
                <a:lnTo>
                  <a:pt x="231902" y="108331"/>
                </a:lnTo>
                <a:lnTo>
                  <a:pt x="232029" y="113919"/>
                </a:lnTo>
                <a:lnTo>
                  <a:pt x="232156" y="114046"/>
                </a:lnTo>
                <a:lnTo>
                  <a:pt x="231902" y="114554"/>
                </a:lnTo>
                <a:lnTo>
                  <a:pt x="233045" y="130048"/>
                </a:lnTo>
                <a:lnTo>
                  <a:pt x="239268" y="121412"/>
                </a:lnTo>
                <a:lnTo>
                  <a:pt x="247523" y="114173"/>
                </a:lnTo>
                <a:lnTo>
                  <a:pt x="255905" y="114300"/>
                </a:lnTo>
                <a:lnTo>
                  <a:pt x="271399" y="114427"/>
                </a:lnTo>
                <a:cubicBezTo>
                  <a:pt x="271526" y="114554"/>
                  <a:pt x="271653" y="114681"/>
                  <a:pt x="271653" y="114935"/>
                </a:cubicBezTo>
                <a:lnTo>
                  <a:pt x="232918" y="147828"/>
                </a:lnTo>
                <a:lnTo>
                  <a:pt x="232156" y="146939"/>
                </a:lnTo>
                <a:lnTo>
                  <a:pt x="232156" y="150368"/>
                </a:lnTo>
                <a:lnTo>
                  <a:pt x="233172" y="149860"/>
                </a:lnTo>
                <a:lnTo>
                  <a:pt x="232156" y="150495"/>
                </a:lnTo>
                <a:lnTo>
                  <a:pt x="232156" y="159893"/>
                </a:lnTo>
                <a:lnTo>
                  <a:pt x="232283" y="159639"/>
                </a:lnTo>
                <a:lnTo>
                  <a:pt x="248920" y="148209"/>
                </a:lnTo>
                <a:lnTo>
                  <a:pt x="237236" y="159258"/>
                </a:lnTo>
                <a:lnTo>
                  <a:pt x="238887" y="158369"/>
                </a:lnTo>
                <a:lnTo>
                  <a:pt x="232029" y="164719"/>
                </a:lnTo>
                <a:lnTo>
                  <a:pt x="232029" y="176657"/>
                </a:lnTo>
                <a:lnTo>
                  <a:pt x="236728" y="175768"/>
                </a:lnTo>
                <a:lnTo>
                  <a:pt x="243332" y="167513"/>
                </a:lnTo>
                <a:lnTo>
                  <a:pt x="242824" y="157226"/>
                </a:lnTo>
                <a:lnTo>
                  <a:pt x="245618" y="153416"/>
                </a:lnTo>
                <a:lnTo>
                  <a:pt x="252095" y="146304"/>
                </a:lnTo>
                <a:cubicBezTo>
                  <a:pt x="260223" y="140716"/>
                  <a:pt x="269367" y="134620"/>
                  <a:pt x="285115" y="134620"/>
                </a:cubicBezTo>
                <a:lnTo>
                  <a:pt x="287782" y="134747"/>
                </a:lnTo>
                <a:lnTo>
                  <a:pt x="295021" y="143002"/>
                </a:lnTo>
                <a:lnTo>
                  <a:pt x="291211" y="136271"/>
                </a:lnTo>
                <a:lnTo>
                  <a:pt x="288036" y="122428"/>
                </a:lnTo>
                <a:lnTo>
                  <a:pt x="300228" y="115189"/>
                </a:lnTo>
                <a:lnTo>
                  <a:pt x="296037" y="127127"/>
                </a:lnTo>
                <a:lnTo>
                  <a:pt x="296799" y="141224"/>
                </a:lnTo>
                <a:lnTo>
                  <a:pt x="296164" y="141859"/>
                </a:lnTo>
                <a:lnTo>
                  <a:pt x="297815" y="144018"/>
                </a:lnTo>
                <a:lnTo>
                  <a:pt x="296164" y="142113"/>
                </a:lnTo>
                <a:lnTo>
                  <a:pt x="296037" y="141986"/>
                </a:lnTo>
                <a:lnTo>
                  <a:pt x="294767" y="143383"/>
                </a:lnTo>
                <a:cubicBezTo>
                  <a:pt x="284861" y="154305"/>
                  <a:pt x="271907" y="165481"/>
                  <a:pt x="258572" y="176911"/>
                </a:cubicBezTo>
                <a:lnTo>
                  <a:pt x="267335" y="176911"/>
                </a:lnTo>
                <a:cubicBezTo>
                  <a:pt x="275082" y="168402"/>
                  <a:pt x="283210" y="159512"/>
                  <a:pt x="293116" y="148971"/>
                </a:cubicBezTo>
                <a:lnTo>
                  <a:pt x="296164" y="145161"/>
                </a:lnTo>
                <a:lnTo>
                  <a:pt x="295402" y="144272"/>
                </a:lnTo>
                <a:lnTo>
                  <a:pt x="296418" y="145542"/>
                </a:lnTo>
                <a:lnTo>
                  <a:pt x="297688" y="147066"/>
                </a:lnTo>
                <a:lnTo>
                  <a:pt x="298323" y="152527"/>
                </a:lnTo>
                <a:lnTo>
                  <a:pt x="293878" y="159639"/>
                </a:lnTo>
                <a:lnTo>
                  <a:pt x="283337" y="177038"/>
                </a:lnTo>
                <a:lnTo>
                  <a:pt x="287147" y="175514"/>
                </a:lnTo>
                <a:lnTo>
                  <a:pt x="292862" y="166497"/>
                </a:lnTo>
                <a:lnTo>
                  <a:pt x="301244" y="151130"/>
                </a:lnTo>
                <a:lnTo>
                  <a:pt x="306705" y="157353"/>
                </a:lnTo>
                <a:lnTo>
                  <a:pt x="315468" y="170815"/>
                </a:lnTo>
                <a:lnTo>
                  <a:pt x="313817" y="177165"/>
                </a:lnTo>
                <a:lnTo>
                  <a:pt x="315341" y="174117"/>
                </a:lnTo>
                <a:lnTo>
                  <a:pt x="318897" y="170180"/>
                </a:lnTo>
                <a:lnTo>
                  <a:pt x="322961" y="175133"/>
                </a:lnTo>
                <a:lnTo>
                  <a:pt x="322707" y="177038"/>
                </a:lnTo>
                <a:lnTo>
                  <a:pt x="324993" y="176530"/>
                </a:lnTo>
                <a:lnTo>
                  <a:pt x="324485" y="175895"/>
                </a:lnTo>
                <a:lnTo>
                  <a:pt x="325374" y="176911"/>
                </a:lnTo>
                <a:lnTo>
                  <a:pt x="327279" y="178943"/>
                </a:lnTo>
                <a:lnTo>
                  <a:pt x="328930" y="183134"/>
                </a:lnTo>
                <a:lnTo>
                  <a:pt x="326009" y="180594"/>
                </a:lnTo>
                <a:lnTo>
                  <a:pt x="325247" y="176911"/>
                </a:lnTo>
                <a:lnTo>
                  <a:pt x="322707" y="178435"/>
                </a:lnTo>
                <a:lnTo>
                  <a:pt x="322453" y="190119"/>
                </a:lnTo>
                <a:lnTo>
                  <a:pt x="322834" y="207137"/>
                </a:lnTo>
                <a:lnTo>
                  <a:pt x="317754" y="211328"/>
                </a:lnTo>
                <a:lnTo>
                  <a:pt x="311531" y="211963"/>
                </a:lnTo>
                <a:lnTo>
                  <a:pt x="308864" y="212979"/>
                </a:lnTo>
                <a:lnTo>
                  <a:pt x="308483" y="200406"/>
                </a:lnTo>
                <a:lnTo>
                  <a:pt x="314452" y="176911"/>
                </a:lnTo>
                <a:lnTo>
                  <a:pt x="311023" y="186690"/>
                </a:lnTo>
                <a:lnTo>
                  <a:pt x="306197" y="206375"/>
                </a:lnTo>
                <a:lnTo>
                  <a:pt x="305054" y="207264"/>
                </a:lnTo>
                <a:lnTo>
                  <a:pt x="301752" y="210566"/>
                </a:lnTo>
                <a:lnTo>
                  <a:pt x="276987" y="192151"/>
                </a:lnTo>
                <a:lnTo>
                  <a:pt x="286258" y="176911"/>
                </a:lnTo>
                <a:lnTo>
                  <a:pt x="279527" y="182880"/>
                </a:lnTo>
                <a:lnTo>
                  <a:pt x="270002" y="198882"/>
                </a:lnTo>
                <a:lnTo>
                  <a:pt x="257302" y="187452"/>
                </a:lnTo>
                <a:lnTo>
                  <a:pt x="266954" y="176911"/>
                </a:lnTo>
                <a:lnTo>
                  <a:pt x="253365" y="180848"/>
                </a:lnTo>
                <a:lnTo>
                  <a:pt x="243713" y="189357"/>
                </a:lnTo>
                <a:lnTo>
                  <a:pt x="231267" y="184658"/>
                </a:lnTo>
                <a:lnTo>
                  <a:pt x="233553" y="192659"/>
                </a:lnTo>
                <a:lnTo>
                  <a:pt x="235585" y="196342"/>
                </a:lnTo>
                <a:lnTo>
                  <a:pt x="231140" y="200533"/>
                </a:lnTo>
                <a:lnTo>
                  <a:pt x="231140" y="216027"/>
                </a:lnTo>
                <a:cubicBezTo>
                  <a:pt x="236220" y="210439"/>
                  <a:pt x="241808" y="204216"/>
                  <a:pt x="253746" y="200152"/>
                </a:cubicBezTo>
                <a:lnTo>
                  <a:pt x="266192" y="204851"/>
                </a:lnTo>
                <a:cubicBezTo>
                  <a:pt x="260096" y="215011"/>
                  <a:pt x="253492" y="226187"/>
                  <a:pt x="241173" y="235712"/>
                </a:cubicBezTo>
                <a:lnTo>
                  <a:pt x="231140" y="231394"/>
                </a:lnTo>
                <a:lnTo>
                  <a:pt x="235077" y="237998"/>
                </a:lnTo>
                <a:lnTo>
                  <a:pt x="239522" y="243713"/>
                </a:lnTo>
                <a:lnTo>
                  <a:pt x="188214" y="267970"/>
                </a:lnTo>
                <a:lnTo>
                  <a:pt x="189230" y="264033"/>
                </a:lnTo>
                <a:cubicBezTo>
                  <a:pt x="194691" y="257683"/>
                  <a:pt x="204724" y="245872"/>
                  <a:pt x="222631" y="232283"/>
                </a:cubicBezTo>
                <a:lnTo>
                  <a:pt x="231140" y="236220"/>
                </a:lnTo>
                <a:lnTo>
                  <a:pt x="227965" y="229743"/>
                </a:lnTo>
                <a:lnTo>
                  <a:pt x="224663" y="223393"/>
                </a:lnTo>
                <a:lnTo>
                  <a:pt x="231140" y="216027"/>
                </a:lnTo>
                <a:lnTo>
                  <a:pt x="223901" y="207264"/>
                </a:lnTo>
                <a:lnTo>
                  <a:pt x="207518" y="220218"/>
                </a:lnTo>
                <a:lnTo>
                  <a:pt x="203454" y="208534"/>
                </a:lnTo>
                <a:lnTo>
                  <a:pt x="206121" y="199136"/>
                </a:lnTo>
                <a:lnTo>
                  <a:pt x="209931" y="193802"/>
                </a:lnTo>
                <a:lnTo>
                  <a:pt x="216154" y="186055"/>
                </a:lnTo>
                <a:lnTo>
                  <a:pt x="221107" y="187706"/>
                </a:lnTo>
                <a:lnTo>
                  <a:pt x="231267" y="191643"/>
                </a:lnTo>
                <a:lnTo>
                  <a:pt x="231267" y="184404"/>
                </a:lnTo>
                <a:lnTo>
                  <a:pt x="226568" y="183134"/>
                </a:lnTo>
                <a:lnTo>
                  <a:pt x="226060" y="183261"/>
                </a:lnTo>
                <a:lnTo>
                  <a:pt x="228473" y="182245"/>
                </a:lnTo>
                <a:lnTo>
                  <a:pt x="231267" y="180086"/>
                </a:lnTo>
                <a:lnTo>
                  <a:pt x="231267" y="176657"/>
                </a:lnTo>
                <a:lnTo>
                  <a:pt x="221996" y="177165"/>
                </a:lnTo>
                <a:lnTo>
                  <a:pt x="221742" y="177546"/>
                </a:lnTo>
                <a:lnTo>
                  <a:pt x="222123" y="176657"/>
                </a:lnTo>
                <a:lnTo>
                  <a:pt x="195707" y="179578"/>
                </a:lnTo>
                <a:lnTo>
                  <a:pt x="193294" y="183515"/>
                </a:lnTo>
                <a:lnTo>
                  <a:pt x="197104" y="176784"/>
                </a:lnTo>
                <a:lnTo>
                  <a:pt x="184658" y="176784"/>
                </a:lnTo>
                <a:lnTo>
                  <a:pt x="175006" y="176911"/>
                </a:lnTo>
                <a:lnTo>
                  <a:pt x="172847" y="178943"/>
                </a:lnTo>
                <a:lnTo>
                  <a:pt x="169037" y="182372"/>
                </a:lnTo>
                <a:lnTo>
                  <a:pt x="168656" y="180848"/>
                </a:lnTo>
                <a:lnTo>
                  <a:pt x="170815" y="176784"/>
                </a:lnTo>
                <a:lnTo>
                  <a:pt x="165862" y="177292"/>
                </a:lnTo>
                <a:lnTo>
                  <a:pt x="164465" y="177546"/>
                </a:lnTo>
                <a:cubicBezTo>
                  <a:pt x="163703" y="177546"/>
                  <a:pt x="163322" y="177292"/>
                  <a:pt x="162941" y="176911"/>
                </a:cubicBezTo>
                <a:lnTo>
                  <a:pt x="119507" y="178562"/>
                </a:lnTo>
                <a:lnTo>
                  <a:pt x="122682" y="180467"/>
                </a:lnTo>
                <a:lnTo>
                  <a:pt x="116586" y="176784"/>
                </a:lnTo>
                <a:lnTo>
                  <a:pt x="115951" y="176784"/>
                </a:lnTo>
                <a:lnTo>
                  <a:pt x="120015" y="267970"/>
                </a:lnTo>
                <a:lnTo>
                  <a:pt x="121031" y="268732"/>
                </a:lnTo>
                <a:lnTo>
                  <a:pt x="120523" y="268351"/>
                </a:lnTo>
                <a:lnTo>
                  <a:pt x="116078" y="270129"/>
                </a:lnTo>
                <a:lnTo>
                  <a:pt x="120142" y="284734"/>
                </a:lnTo>
                <a:lnTo>
                  <a:pt x="124079" y="277241"/>
                </a:lnTo>
                <a:lnTo>
                  <a:pt x="120523" y="286004"/>
                </a:lnTo>
                <a:lnTo>
                  <a:pt x="120142" y="284734"/>
                </a:lnTo>
                <a:lnTo>
                  <a:pt x="116078" y="292481"/>
                </a:lnTo>
                <a:lnTo>
                  <a:pt x="116078" y="299085"/>
                </a:lnTo>
                <a:lnTo>
                  <a:pt x="129794" y="266573"/>
                </a:lnTo>
                <a:cubicBezTo>
                  <a:pt x="138176" y="257937"/>
                  <a:pt x="148463" y="247269"/>
                  <a:pt x="163068" y="232537"/>
                </a:cubicBezTo>
                <a:lnTo>
                  <a:pt x="164211" y="231394"/>
                </a:lnTo>
                <a:lnTo>
                  <a:pt x="164592" y="230505"/>
                </a:lnTo>
                <a:lnTo>
                  <a:pt x="130302" y="265557"/>
                </a:lnTo>
                <a:lnTo>
                  <a:pt x="144653" y="233553"/>
                </a:lnTo>
                <a:cubicBezTo>
                  <a:pt x="155321" y="223393"/>
                  <a:pt x="166751" y="212725"/>
                  <a:pt x="173736" y="206121"/>
                </a:cubicBezTo>
                <a:lnTo>
                  <a:pt x="172720" y="207137"/>
                </a:lnTo>
                <a:lnTo>
                  <a:pt x="173355" y="207645"/>
                </a:lnTo>
                <a:lnTo>
                  <a:pt x="164719" y="230632"/>
                </a:lnTo>
                <a:lnTo>
                  <a:pt x="169799" y="218059"/>
                </a:lnTo>
                <a:lnTo>
                  <a:pt x="174117" y="207010"/>
                </a:lnTo>
                <a:lnTo>
                  <a:pt x="173990" y="207899"/>
                </a:lnTo>
                <a:lnTo>
                  <a:pt x="175514" y="210185"/>
                </a:lnTo>
                <a:lnTo>
                  <a:pt x="175768" y="214757"/>
                </a:lnTo>
                <a:lnTo>
                  <a:pt x="173228" y="220853"/>
                </a:lnTo>
                <a:lnTo>
                  <a:pt x="171577" y="223774"/>
                </a:lnTo>
                <a:lnTo>
                  <a:pt x="169799" y="226314"/>
                </a:lnTo>
                <a:lnTo>
                  <a:pt x="167259" y="230378"/>
                </a:lnTo>
                <a:lnTo>
                  <a:pt x="164719" y="232029"/>
                </a:lnTo>
                <a:lnTo>
                  <a:pt x="165227" y="230632"/>
                </a:lnTo>
                <a:lnTo>
                  <a:pt x="164465" y="231521"/>
                </a:lnTo>
                <a:lnTo>
                  <a:pt x="163576" y="233807"/>
                </a:lnTo>
                <a:cubicBezTo>
                  <a:pt x="158750" y="238379"/>
                  <a:pt x="154178" y="244348"/>
                  <a:pt x="145542" y="259080"/>
                </a:cubicBezTo>
                <a:lnTo>
                  <a:pt x="145161" y="270129"/>
                </a:lnTo>
                <a:cubicBezTo>
                  <a:pt x="144653" y="271018"/>
                  <a:pt x="144018" y="272288"/>
                  <a:pt x="143510" y="273177"/>
                </a:cubicBezTo>
                <a:lnTo>
                  <a:pt x="119253" y="301371"/>
                </a:lnTo>
                <a:lnTo>
                  <a:pt x="115951" y="303149"/>
                </a:lnTo>
                <a:lnTo>
                  <a:pt x="116967" y="317246"/>
                </a:lnTo>
                <a:lnTo>
                  <a:pt x="119126" y="316992"/>
                </a:lnTo>
                <a:lnTo>
                  <a:pt x="118237" y="318897"/>
                </a:lnTo>
                <a:lnTo>
                  <a:pt x="116078" y="323088"/>
                </a:lnTo>
                <a:lnTo>
                  <a:pt x="116078" y="343154"/>
                </a:lnTo>
                <a:lnTo>
                  <a:pt x="118745" y="344678"/>
                </a:lnTo>
                <a:lnTo>
                  <a:pt x="116078" y="347980"/>
                </a:lnTo>
                <a:lnTo>
                  <a:pt x="117729" y="349885"/>
                </a:lnTo>
                <a:lnTo>
                  <a:pt x="120904" y="345948"/>
                </a:lnTo>
                <a:lnTo>
                  <a:pt x="122428" y="349250"/>
                </a:lnTo>
                <a:lnTo>
                  <a:pt x="118872" y="352806"/>
                </a:lnTo>
                <a:lnTo>
                  <a:pt x="137922" y="348742"/>
                </a:lnTo>
                <a:lnTo>
                  <a:pt x="137795" y="352171"/>
                </a:lnTo>
                <a:lnTo>
                  <a:pt x="137541" y="352806"/>
                </a:lnTo>
                <a:lnTo>
                  <a:pt x="170180" y="352679"/>
                </a:lnTo>
                <a:lnTo>
                  <a:pt x="170434" y="352425"/>
                </a:lnTo>
                <a:lnTo>
                  <a:pt x="171196" y="351536"/>
                </a:lnTo>
                <a:lnTo>
                  <a:pt x="167640" y="349885"/>
                </a:lnTo>
                <a:lnTo>
                  <a:pt x="171450" y="351282"/>
                </a:lnTo>
                <a:lnTo>
                  <a:pt x="171577" y="351282"/>
                </a:lnTo>
                <a:lnTo>
                  <a:pt x="170053" y="352933"/>
                </a:lnTo>
                <a:lnTo>
                  <a:pt x="222504" y="352933"/>
                </a:lnTo>
                <a:cubicBezTo>
                  <a:pt x="227076" y="338201"/>
                  <a:pt x="225552" y="326009"/>
                  <a:pt x="209804" y="323596"/>
                </a:cubicBezTo>
                <a:lnTo>
                  <a:pt x="203708" y="321183"/>
                </a:lnTo>
                <a:lnTo>
                  <a:pt x="212344" y="306959"/>
                </a:lnTo>
                <a:lnTo>
                  <a:pt x="217424" y="301371"/>
                </a:lnTo>
                <a:lnTo>
                  <a:pt x="218313" y="300482"/>
                </a:lnTo>
                <a:lnTo>
                  <a:pt x="219075" y="299847"/>
                </a:lnTo>
                <a:lnTo>
                  <a:pt x="223520" y="299085"/>
                </a:lnTo>
                <a:lnTo>
                  <a:pt x="232283" y="297688"/>
                </a:lnTo>
                <a:lnTo>
                  <a:pt x="232283" y="294386"/>
                </a:lnTo>
                <a:lnTo>
                  <a:pt x="226060" y="292481"/>
                </a:lnTo>
                <a:lnTo>
                  <a:pt x="263779" y="251841"/>
                </a:lnTo>
                <a:lnTo>
                  <a:pt x="265049" y="250190"/>
                </a:lnTo>
                <a:lnTo>
                  <a:pt x="265176" y="250190"/>
                </a:lnTo>
                <a:lnTo>
                  <a:pt x="268351" y="246634"/>
                </a:lnTo>
                <a:lnTo>
                  <a:pt x="268478" y="246634"/>
                </a:lnTo>
                <a:lnTo>
                  <a:pt x="268097" y="247142"/>
                </a:lnTo>
                <a:lnTo>
                  <a:pt x="265176" y="250190"/>
                </a:lnTo>
                <a:lnTo>
                  <a:pt x="294005" y="262382"/>
                </a:lnTo>
                <a:lnTo>
                  <a:pt x="294894" y="261747"/>
                </a:lnTo>
                <a:lnTo>
                  <a:pt x="293751" y="268224"/>
                </a:lnTo>
                <a:lnTo>
                  <a:pt x="290703" y="285877"/>
                </a:lnTo>
                <a:cubicBezTo>
                  <a:pt x="287782" y="286385"/>
                  <a:pt x="283972" y="286766"/>
                  <a:pt x="281432" y="287147"/>
                </a:cubicBezTo>
                <a:lnTo>
                  <a:pt x="245110" y="292989"/>
                </a:lnTo>
                <a:lnTo>
                  <a:pt x="242824" y="294513"/>
                </a:lnTo>
                <a:lnTo>
                  <a:pt x="245999" y="292354"/>
                </a:lnTo>
                <a:lnTo>
                  <a:pt x="232410" y="294259"/>
                </a:lnTo>
                <a:lnTo>
                  <a:pt x="234569" y="297307"/>
                </a:lnTo>
                <a:lnTo>
                  <a:pt x="239776" y="296672"/>
                </a:lnTo>
                <a:cubicBezTo>
                  <a:pt x="251587" y="294894"/>
                  <a:pt x="271272" y="291973"/>
                  <a:pt x="281178" y="290449"/>
                </a:cubicBezTo>
                <a:lnTo>
                  <a:pt x="289560" y="289433"/>
                </a:lnTo>
                <a:lnTo>
                  <a:pt x="289941" y="289306"/>
                </a:lnTo>
                <a:lnTo>
                  <a:pt x="290576" y="286258"/>
                </a:lnTo>
                <a:lnTo>
                  <a:pt x="282194" y="344170"/>
                </a:lnTo>
                <a:cubicBezTo>
                  <a:pt x="285242" y="324993"/>
                  <a:pt x="288290" y="306705"/>
                  <a:pt x="298577" y="288163"/>
                </a:cubicBezTo>
                <a:lnTo>
                  <a:pt x="312928" y="286385"/>
                </a:lnTo>
                <a:lnTo>
                  <a:pt x="314071" y="286131"/>
                </a:lnTo>
                <a:lnTo>
                  <a:pt x="308737" y="283464"/>
                </a:lnTo>
                <a:lnTo>
                  <a:pt x="293370" y="278003"/>
                </a:lnTo>
                <a:lnTo>
                  <a:pt x="299212" y="264414"/>
                </a:lnTo>
                <a:lnTo>
                  <a:pt x="305181" y="266827"/>
                </a:lnTo>
                <a:lnTo>
                  <a:pt x="306832" y="265303"/>
                </a:lnTo>
                <a:lnTo>
                  <a:pt x="304546" y="261620"/>
                </a:lnTo>
                <a:lnTo>
                  <a:pt x="297053" y="258445"/>
                </a:lnTo>
                <a:cubicBezTo>
                  <a:pt x="298831" y="247904"/>
                  <a:pt x="301117" y="237617"/>
                  <a:pt x="303403" y="227076"/>
                </a:cubicBezTo>
                <a:lnTo>
                  <a:pt x="316357" y="221615"/>
                </a:lnTo>
                <a:lnTo>
                  <a:pt x="324358" y="224282"/>
                </a:lnTo>
                <a:cubicBezTo>
                  <a:pt x="324866" y="239141"/>
                  <a:pt x="325628" y="253238"/>
                  <a:pt x="320675" y="274320"/>
                </a:cubicBezTo>
                <a:lnTo>
                  <a:pt x="312420" y="289814"/>
                </a:lnTo>
                <a:cubicBezTo>
                  <a:pt x="303403" y="310388"/>
                  <a:pt x="308102" y="323977"/>
                  <a:pt x="324739" y="323977"/>
                </a:cubicBezTo>
                <a:lnTo>
                  <a:pt x="331724" y="322072"/>
                </a:lnTo>
                <a:lnTo>
                  <a:pt x="331978" y="323469"/>
                </a:lnTo>
                <a:lnTo>
                  <a:pt x="330327" y="324866"/>
                </a:lnTo>
                <a:lnTo>
                  <a:pt x="296672" y="349631"/>
                </a:lnTo>
                <a:lnTo>
                  <a:pt x="296291" y="352806"/>
                </a:lnTo>
                <a:lnTo>
                  <a:pt x="295529" y="355854"/>
                </a:lnTo>
                <a:lnTo>
                  <a:pt x="290195" y="365887"/>
                </a:lnTo>
                <a:lnTo>
                  <a:pt x="321945" y="343281"/>
                </a:lnTo>
                <a:lnTo>
                  <a:pt x="334264" y="341630"/>
                </a:lnTo>
                <a:lnTo>
                  <a:pt x="335915" y="352933"/>
                </a:lnTo>
                <a:lnTo>
                  <a:pt x="338709" y="346329"/>
                </a:lnTo>
                <a:lnTo>
                  <a:pt x="336804" y="332867"/>
                </a:lnTo>
                <a:lnTo>
                  <a:pt x="348361" y="324993"/>
                </a:lnTo>
                <a:lnTo>
                  <a:pt x="348361" y="312547"/>
                </a:lnTo>
                <a:lnTo>
                  <a:pt x="340868" y="316865"/>
                </a:lnTo>
                <a:lnTo>
                  <a:pt x="339090" y="318008"/>
                </a:lnTo>
                <a:lnTo>
                  <a:pt x="335280" y="320040"/>
                </a:lnTo>
                <a:lnTo>
                  <a:pt x="340868" y="316865"/>
                </a:lnTo>
                <a:cubicBezTo>
                  <a:pt x="343535" y="315214"/>
                  <a:pt x="346075" y="313436"/>
                  <a:pt x="348361" y="311404"/>
                </a:cubicBezTo>
                <a:lnTo>
                  <a:pt x="341630" y="251587"/>
                </a:lnTo>
                <a:lnTo>
                  <a:pt x="339344" y="253492"/>
                </a:lnTo>
                <a:lnTo>
                  <a:pt x="329565" y="263652"/>
                </a:lnTo>
                <a:cubicBezTo>
                  <a:pt x="328549" y="250825"/>
                  <a:pt x="327914" y="238125"/>
                  <a:pt x="327406" y="225806"/>
                </a:cubicBezTo>
                <a:lnTo>
                  <a:pt x="336677" y="229235"/>
                </a:lnTo>
                <a:lnTo>
                  <a:pt x="337820" y="240284"/>
                </a:lnTo>
                <a:lnTo>
                  <a:pt x="339344" y="253619"/>
                </a:lnTo>
                <a:lnTo>
                  <a:pt x="341503" y="251333"/>
                </a:lnTo>
                <a:lnTo>
                  <a:pt x="341503" y="251587"/>
                </a:lnTo>
                <a:lnTo>
                  <a:pt x="342138" y="250952"/>
                </a:lnTo>
                <a:lnTo>
                  <a:pt x="341757" y="243586"/>
                </a:lnTo>
                <a:lnTo>
                  <a:pt x="342773" y="231140"/>
                </a:lnTo>
                <a:lnTo>
                  <a:pt x="347980" y="233426"/>
                </a:lnTo>
                <a:lnTo>
                  <a:pt x="347980" y="225679"/>
                </a:lnTo>
                <a:lnTo>
                  <a:pt x="339725" y="223012"/>
                </a:lnTo>
                <a:lnTo>
                  <a:pt x="336042" y="221615"/>
                </a:lnTo>
                <a:lnTo>
                  <a:pt x="339471" y="219329"/>
                </a:lnTo>
                <a:lnTo>
                  <a:pt x="338582" y="208407"/>
                </a:lnTo>
                <a:lnTo>
                  <a:pt x="338455" y="206502"/>
                </a:lnTo>
                <a:lnTo>
                  <a:pt x="338963" y="212344"/>
                </a:lnTo>
                <a:lnTo>
                  <a:pt x="348107" y="208534"/>
                </a:lnTo>
                <a:lnTo>
                  <a:pt x="344043" y="191516"/>
                </a:lnTo>
                <a:lnTo>
                  <a:pt x="336931" y="181864"/>
                </a:lnTo>
                <a:lnTo>
                  <a:pt x="336804" y="176403"/>
                </a:lnTo>
                <a:lnTo>
                  <a:pt x="335915" y="176403"/>
                </a:lnTo>
                <a:lnTo>
                  <a:pt x="333502" y="178816"/>
                </a:lnTo>
                <a:lnTo>
                  <a:pt x="333502" y="179832"/>
                </a:lnTo>
                <a:lnTo>
                  <a:pt x="332994" y="179070"/>
                </a:lnTo>
                <a:lnTo>
                  <a:pt x="331470" y="178943"/>
                </a:lnTo>
                <a:lnTo>
                  <a:pt x="330073" y="177546"/>
                </a:lnTo>
                <a:lnTo>
                  <a:pt x="328676" y="176276"/>
                </a:lnTo>
                <a:lnTo>
                  <a:pt x="326771" y="174498"/>
                </a:lnTo>
                <a:lnTo>
                  <a:pt x="328295" y="130810"/>
                </a:lnTo>
                <a:lnTo>
                  <a:pt x="330073" y="128524"/>
                </a:lnTo>
                <a:lnTo>
                  <a:pt x="333121" y="125476"/>
                </a:lnTo>
                <a:cubicBezTo>
                  <a:pt x="332613" y="135763"/>
                  <a:pt x="332613" y="151130"/>
                  <a:pt x="333502" y="176149"/>
                </a:cubicBezTo>
                <a:lnTo>
                  <a:pt x="336931" y="175260"/>
                </a:lnTo>
                <a:lnTo>
                  <a:pt x="336042" y="176149"/>
                </a:lnTo>
                <a:lnTo>
                  <a:pt x="340741" y="172212"/>
                </a:lnTo>
                <a:lnTo>
                  <a:pt x="348234" y="164846"/>
                </a:lnTo>
                <a:lnTo>
                  <a:pt x="344170" y="167894"/>
                </a:lnTo>
                <a:lnTo>
                  <a:pt x="336931" y="175260"/>
                </a:lnTo>
                <a:cubicBezTo>
                  <a:pt x="336169" y="156845"/>
                  <a:pt x="336169" y="138938"/>
                  <a:pt x="338328" y="119761"/>
                </a:cubicBezTo>
                <a:lnTo>
                  <a:pt x="341249" y="116078"/>
                </a:lnTo>
                <a:lnTo>
                  <a:pt x="345059" y="119380"/>
                </a:lnTo>
                <a:lnTo>
                  <a:pt x="348234" y="125730"/>
                </a:lnTo>
                <a:lnTo>
                  <a:pt x="347218" y="119888"/>
                </a:lnTo>
                <a:lnTo>
                  <a:pt x="346329" y="116205"/>
                </a:lnTo>
                <a:lnTo>
                  <a:pt x="348234" y="116205"/>
                </a:lnTo>
                <a:lnTo>
                  <a:pt x="347218" y="110490"/>
                </a:lnTo>
                <a:lnTo>
                  <a:pt x="345440" y="110363"/>
                </a:lnTo>
                <a:cubicBezTo>
                  <a:pt x="346329" y="108839"/>
                  <a:pt x="347218" y="107442"/>
                  <a:pt x="348234" y="106172"/>
                </a:cubicBezTo>
                <a:lnTo>
                  <a:pt x="347345" y="76327"/>
                </a:lnTo>
                <a:lnTo>
                  <a:pt x="346583" y="74295"/>
                </a:lnTo>
                <a:lnTo>
                  <a:pt x="348234" y="69723"/>
                </a:lnTo>
                <a:lnTo>
                  <a:pt x="347218" y="69977"/>
                </a:lnTo>
                <a:lnTo>
                  <a:pt x="344170" y="77089"/>
                </a:lnTo>
                <a:lnTo>
                  <a:pt x="342392" y="76835"/>
                </a:lnTo>
                <a:lnTo>
                  <a:pt x="341630" y="76581"/>
                </a:lnTo>
                <a:lnTo>
                  <a:pt x="339217" y="73406"/>
                </a:lnTo>
                <a:lnTo>
                  <a:pt x="339979" y="64897"/>
                </a:lnTo>
                <a:lnTo>
                  <a:pt x="339725" y="65024"/>
                </a:lnTo>
                <a:lnTo>
                  <a:pt x="338836" y="65913"/>
                </a:lnTo>
                <a:lnTo>
                  <a:pt x="339471" y="65151"/>
                </a:lnTo>
                <a:lnTo>
                  <a:pt x="339725" y="65024"/>
                </a:lnTo>
                <a:lnTo>
                  <a:pt x="339979" y="64262"/>
                </a:lnTo>
                <a:lnTo>
                  <a:pt x="338963" y="65151"/>
                </a:lnTo>
                <a:lnTo>
                  <a:pt x="340233" y="62738"/>
                </a:lnTo>
                <a:lnTo>
                  <a:pt x="340487" y="59563"/>
                </a:lnTo>
                <a:lnTo>
                  <a:pt x="343281" y="57150"/>
                </a:lnTo>
                <a:lnTo>
                  <a:pt x="347980" y="53340"/>
                </a:lnTo>
                <a:lnTo>
                  <a:pt x="345694" y="51689"/>
                </a:lnTo>
                <a:lnTo>
                  <a:pt x="342646" y="51054"/>
                </a:lnTo>
                <a:lnTo>
                  <a:pt x="343916" y="46101"/>
                </a:lnTo>
                <a:lnTo>
                  <a:pt x="345567" y="43561"/>
                </a:lnTo>
                <a:lnTo>
                  <a:pt x="347980" y="41021"/>
                </a:lnTo>
                <a:lnTo>
                  <a:pt x="346837" y="22987"/>
                </a:lnTo>
                <a:lnTo>
                  <a:pt x="344551" y="29845"/>
                </a:lnTo>
                <a:lnTo>
                  <a:pt x="345567" y="23368"/>
                </a:lnTo>
                <a:lnTo>
                  <a:pt x="347980" y="8890"/>
                </a:lnTo>
                <a:lnTo>
                  <a:pt x="347980" y="127"/>
                </a:lnTo>
                <a:lnTo>
                  <a:pt x="346202" y="127"/>
                </a:lnTo>
                <a:lnTo>
                  <a:pt x="340487" y="35052"/>
                </a:lnTo>
                <a:lnTo>
                  <a:pt x="339344" y="36703"/>
                </a:lnTo>
                <a:lnTo>
                  <a:pt x="338201" y="38862"/>
                </a:lnTo>
                <a:lnTo>
                  <a:pt x="338074" y="39497"/>
                </a:lnTo>
                <a:lnTo>
                  <a:pt x="338582" y="38989"/>
                </a:lnTo>
                <a:lnTo>
                  <a:pt x="338963" y="39624"/>
                </a:lnTo>
                <a:lnTo>
                  <a:pt x="338709" y="42672"/>
                </a:lnTo>
                <a:lnTo>
                  <a:pt x="338963" y="45847"/>
                </a:lnTo>
                <a:lnTo>
                  <a:pt x="338328" y="50673"/>
                </a:lnTo>
                <a:lnTo>
                  <a:pt x="335788" y="53213"/>
                </a:lnTo>
                <a:lnTo>
                  <a:pt x="336550" y="47752"/>
                </a:lnTo>
                <a:lnTo>
                  <a:pt x="337947" y="39370"/>
                </a:lnTo>
                <a:lnTo>
                  <a:pt x="338074" y="38608"/>
                </a:lnTo>
                <a:lnTo>
                  <a:pt x="334645" y="41148"/>
                </a:lnTo>
                <a:lnTo>
                  <a:pt x="316738" y="49657"/>
                </a:lnTo>
                <a:lnTo>
                  <a:pt x="311785" y="38735"/>
                </a:lnTo>
                <a:cubicBezTo>
                  <a:pt x="313436" y="44450"/>
                  <a:pt x="315341" y="50038"/>
                  <a:pt x="317246" y="55499"/>
                </a:cubicBezTo>
                <a:lnTo>
                  <a:pt x="283718" y="83185"/>
                </a:lnTo>
                <a:lnTo>
                  <a:pt x="251587" y="84709"/>
                </a:lnTo>
                <a:cubicBezTo>
                  <a:pt x="251333" y="84455"/>
                  <a:pt x="250952" y="84074"/>
                  <a:pt x="250825" y="83693"/>
                </a:cubicBezTo>
                <a:lnTo>
                  <a:pt x="273812" y="50292"/>
                </a:lnTo>
                <a:lnTo>
                  <a:pt x="289433" y="40767"/>
                </a:lnTo>
                <a:lnTo>
                  <a:pt x="288290" y="49403"/>
                </a:lnTo>
                <a:lnTo>
                  <a:pt x="291465" y="50673"/>
                </a:lnTo>
                <a:cubicBezTo>
                  <a:pt x="297180" y="50673"/>
                  <a:pt x="310134" y="41402"/>
                  <a:pt x="327533" y="21590"/>
                </a:cubicBezTo>
                <a:lnTo>
                  <a:pt x="327279" y="5715"/>
                </a:lnTo>
                <a:cubicBezTo>
                  <a:pt x="316865" y="5715"/>
                  <a:pt x="297053" y="25781"/>
                  <a:pt x="283591" y="43434"/>
                </a:cubicBezTo>
                <a:lnTo>
                  <a:pt x="266700" y="53848"/>
                </a:lnTo>
                <a:lnTo>
                  <a:pt x="275209" y="38354"/>
                </a:lnTo>
                <a:lnTo>
                  <a:pt x="325755" y="127"/>
                </a:lnTo>
                <a:cubicBezTo>
                  <a:pt x="308737" y="12446"/>
                  <a:pt x="286766" y="28702"/>
                  <a:pt x="278638" y="34925"/>
                </a:cubicBezTo>
                <a:lnTo>
                  <a:pt x="277622" y="35814"/>
                </a:lnTo>
                <a:lnTo>
                  <a:pt x="275463" y="37465"/>
                </a:lnTo>
                <a:lnTo>
                  <a:pt x="275717" y="37211"/>
                </a:lnTo>
                <a:lnTo>
                  <a:pt x="278638" y="34925"/>
                </a:lnTo>
                <a:cubicBezTo>
                  <a:pt x="288798" y="26035"/>
                  <a:pt x="297053" y="13589"/>
                  <a:pt x="304292" y="0"/>
                </a:cubicBezTo>
                <a:lnTo>
                  <a:pt x="294386" y="0"/>
                </a:lnTo>
                <a:lnTo>
                  <a:pt x="269875" y="41783"/>
                </a:lnTo>
                <a:cubicBezTo>
                  <a:pt x="266319" y="44323"/>
                  <a:pt x="263017" y="46863"/>
                  <a:pt x="260223" y="49149"/>
                </a:cubicBezTo>
                <a:lnTo>
                  <a:pt x="281940" y="127"/>
                </a:lnTo>
                <a:lnTo>
                  <a:pt x="279908" y="127"/>
                </a:lnTo>
                <a:cubicBezTo>
                  <a:pt x="272542" y="16764"/>
                  <a:pt x="265303" y="33274"/>
                  <a:pt x="248285" y="58420"/>
                </a:cubicBezTo>
                <a:lnTo>
                  <a:pt x="238633" y="64643"/>
                </a:lnTo>
                <a:lnTo>
                  <a:pt x="237744" y="63119"/>
                </a:lnTo>
                <a:cubicBezTo>
                  <a:pt x="249936" y="38735"/>
                  <a:pt x="261112" y="17526"/>
                  <a:pt x="270764" y="127"/>
                </a:cubicBezTo>
                <a:lnTo>
                  <a:pt x="270129" y="254"/>
                </a:lnTo>
                <a:lnTo>
                  <a:pt x="269875" y="508"/>
                </a:lnTo>
                <a:lnTo>
                  <a:pt x="270129" y="127"/>
                </a:lnTo>
                <a:close/>
                <a:moveTo>
                  <a:pt x="176403" y="366268"/>
                </a:moveTo>
                <a:lnTo>
                  <a:pt x="176403" y="366395"/>
                </a:lnTo>
                <a:lnTo>
                  <a:pt x="174625" y="368173"/>
                </a:lnTo>
                <a:lnTo>
                  <a:pt x="175133" y="367538"/>
                </a:lnTo>
                <a:lnTo>
                  <a:pt x="176403" y="366141"/>
                </a:lnTo>
                <a:close/>
                <a:moveTo>
                  <a:pt x="155956" y="373761"/>
                </a:moveTo>
                <a:lnTo>
                  <a:pt x="153924" y="377952"/>
                </a:lnTo>
                <a:lnTo>
                  <a:pt x="155067" y="375285"/>
                </a:lnTo>
                <a:lnTo>
                  <a:pt x="155829" y="373761"/>
                </a:lnTo>
                <a:close/>
                <a:moveTo>
                  <a:pt x="160909" y="377571"/>
                </a:moveTo>
                <a:lnTo>
                  <a:pt x="159385" y="378333"/>
                </a:lnTo>
                <a:lnTo>
                  <a:pt x="158115" y="378333"/>
                </a:lnTo>
                <a:lnTo>
                  <a:pt x="161036" y="377571"/>
                </a:lnTo>
                <a:close/>
                <a:moveTo>
                  <a:pt x="182118" y="365633"/>
                </a:moveTo>
                <a:lnTo>
                  <a:pt x="192151" y="380365"/>
                </a:lnTo>
                <a:lnTo>
                  <a:pt x="182499" y="366268"/>
                </a:lnTo>
                <a:lnTo>
                  <a:pt x="182118" y="365506"/>
                </a:lnTo>
                <a:close/>
                <a:moveTo>
                  <a:pt x="109728" y="364109"/>
                </a:moveTo>
                <a:lnTo>
                  <a:pt x="106299" y="380111"/>
                </a:lnTo>
                <a:lnTo>
                  <a:pt x="106807" y="382397"/>
                </a:lnTo>
                <a:lnTo>
                  <a:pt x="111887" y="383540"/>
                </a:lnTo>
                <a:lnTo>
                  <a:pt x="115951" y="381762"/>
                </a:lnTo>
                <a:lnTo>
                  <a:pt x="109728" y="364109"/>
                </a:lnTo>
                <a:close/>
                <a:moveTo>
                  <a:pt x="60325" y="391922"/>
                </a:moveTo>
                <a:lnTo>
                  <a:pt x="60833" y="392176"/>
                </a:lnTo>
                <a:lnTo>
                  <a:pt x="60960" y="392176"/>
                </a:lnTo>
                <a:lnTo>
                  <a:pt x="61849" y="392176"/>
                </a:lnTo>
                <a:lnTo>
                  <a:pt x="62103" y="392811"/>
                </a:lnTo>
                <a:lnTo>
                  <a:pt x="60706" y="392303"/>
                </a:lnTo>
                <a:lnTo>
                  <a:pt x="60452" y="392430"/>
                </a:lnTo>
                <a:lnTo>
                  <a:pt x="58039" y="394081"/>
                </a:lnTo>
                <a:lnTo>
                  <a:pt x="60071" y="392176"/>
                </a:lnTo>
                <a:close/>
                <a:moveTo>
                  <a:pt x="83312" y="383921"/>
                </a:moveTo>
                <a:lnTo>
                  <a:pt x="83058" y="387096"/>
                </a:lnTo>
                <a:lnTo>
                  <a:pt x="80899" y="391541"/>
                </a:lnTo>
                <a:lnTo>
                  <a:pt x="78740" y="394208"/>
                </a:lnTo>
                <a:lnTo>
                  <a:pt x="83312" y="383921"/>
                </a:lnTo>
                <a:close/>
                <a:moveTo>
                  <a:pt x="59309" y="399542"/>
                </a:moveTo>
                <a:lnTo>
                  <a:pt x="55880" y="402590"/>
                </a:lnTo>
                <a:lnTo>
                  <a:pt x="55499" y="401701"/>
                </a:lnTo>
                <a:lnTo>
                  <a:pt x="55626" y="401701"/>
                </a:lnTo>
                <a:lnTo>
                  <a:pt x="59436" y="399542"/>
                </a:lnTo>
                <a:close/>
                <a:moveTo>
                  <a:pt x="151638" y="396240"/>
                </a:moveTo>
                <a:lnTo>
                  <a:pt x="157861" y="402844"/>
                </a:lnTo>
                <a:lnTo>
                  <a:pt x="155702" y="400685"/>
                </a:lnTo>
                <a:lnTo>
                  <a:pt x="151638" y="396113"/>
                </a:lnTo>
                <a:close/>
                <a:moveTo>
                  <a:pt x="75946" y="401955"/>
                </a:moveTo>
                <a:lnTo>
                  <a:pt x="75565" y="403098"/>
                </a:lnTo>
                <a:lnTo>
                  <a:pt x="73406" y="407670"/>
                </a:lnTo>
                <a:lnTo>
                  <a:pt x="73533" y="406908"/>
                </a:lnTo>
                <a:lnTo>
                  <a:pt x="75692" y="402082"/>
                </a:lnTo>
                <a:lnTo>
                  <a:pt x="75946" y="401955"/>
                </a:lnTo>
                <a:close/>
                <a:moveTo>
                  <a:pt x="262382" y="373761"/>
                </a:moveTo>
                <a:lnTo>
                  <a:pt x="259969" y="375285"/>
                </a:lnTo>
                <a:lnTo>
                  <a:pt x="232156" y="395986"/>
                </a:lnTo>
                <a:lnTo>
                  <a:pt x="232156" y="397002"/>
                </a:lnTo>
                <a:lnTo>
                  <a:pt x="262382" y="374650"/>
                </a:lnTo>
                <a:lnTo>
                  <a:pt x="232156" y="397129"/>
                </a:lnTo>
                <a:lnTo>
                  <a:pt x="232156" y="408432"/>
                </a:lnTo>
                <a:lnTo>
                  <a:pt x="262636" y="381508"/>
                </a:lnTo>
                <a:lnTo>
                  <a:pt x="262382" y="374523"/>
                </a:lnTo>
                <a:lnTo>
                  <a:pt x="262382" y="373634"/>
                </a:lnTo>
                <a:close/>
                <a:moveTo>
                  <a:pt x="5969" y="409956"/>
                </a:moveTo>
                <a:lnTo>
                  <a:pt x="6985" y="411607"/>
                </a:lnTo>
                <a:lnTo>
                  <a:pt x="6731" y="411353"/>
                </a:lnTo>
                <a:lnTo>
                  <a:pt x="5969" y="409956"/>
                </a:lnTo>
                <a:close/>
                <a:moveTo>
                  <a:pt x="6985" y="411607"/>
                </a:moveTo>
                <a:lnTo>
                  <a:pt x="7239" y="411988"/>
                </a:lnTo>
                <a:lnTo>
                  <a:pt x="8509" y="413893"/>
                </a:lnTo>
                <a:lnTo>
                  <a:pt x="7620" y="412750"/>
                </a:lnTo>
                <a:lnTo>
                  <a:pt x="6985" y="411607"/>
                </a:lnTo>
                <a:close/>
                <a:moveTo>
                  <a:pt x="216408" y="412877"/>
                </a:moveTo>
                <a:lnTo>
                  <a:pt x="220091" y="417703"/>
                </a:lnTo>
                <a:lnTo>
                  <a:pt x="218186" y="415290"/>
                </a:lnTo>
                <a:lnTo>
                  <a:pt x="216408" y="412877"/>
                </a:lnTo>
                <a:close/>
                <a:moveTo>
                  <a:pt x="147955" y="394081"/>
                </a:moveTo>
                <a:lnTo>
                  <a:pt x="147955" y="394208"/>
                </a:lnTo>
                <a:lnTo>
                  <a:pt x="145161" y="406146"/>
                </a:lnTo>
                <a:lnTo>
                  <a:pt x="147955" y="420243"/>
                </a:lnTo>
                <a:lnTo>
                  <a:pt x="136779" y="421640"/>
                </a:lnTo>
                <a:lnTo>
                  <a:pt x="121158" y="408940"/>
                </a:lnTo>
                <a:lnTo>
                  <a:pt x="147955" y="394081"/>
                </a:lnTo>
                <a:close/>
                <a:moveTo>
                  <a:pt x="88392" y="387731"/>
                </a:moveTo>
                <a:cubicBezTo>
                  <a:pt x="96012" y="394335"/>
                  <a:pt x="102489" y="399923"/>
                  <a:pt x="108204" y="404495"/>
                </a:cubicBezTo>
                <a:lnTo>
                  <a:pt x="70993" y="425196"/>
                </a:lnTo>
                <a:lnTo>
                  <a:pt x="70358" y="420497"/>
                </a:lnTo>
                <a:lnTo>
                  <a:pt x="86233" y="388874"/>
                </a:lnTo>
                <a:lnTo>
                  <a:pt x="88392" y="387731"/>
                </a:lnTo>
                <a:close/>
                <a:moveTo>
                  <a:pt x="66802" y="418592"/>
                </a:moveTo>
                <a:lnTo>
                  <a:pt x="65278" y="424053"/>
                </a:lnTo>
                <a:lnTo>
                  <a:pt x="64516" y="425831"/>
                </a:lnTo>
                <a:lnTo>
                  <a:pt x="66675" y="418592"/>
                </a:lnTo>
                <a:close/>
                <a:moveTo>
                  <a:pt x="162433" y="420751"/>
                </a:moveTo>
                <a:lnTo>
                  <a:pt x="162814" y="425069"/>
                </a:lnTo>
                <a:lnTo>
                  <a:pt x="160147" y="431165"/>
                </a:lnTo>
                <a:lnTo>
                  <a:pt x="161544" y="420878"/>
                </a:lnTo>
                <a:lnTo>
                  <a:pt x="162433" y="420751"/>
                </a:lnTo>
                <a:close/>
                <a:moveTo>
                  <a:pt x="153035" y="419735"/>
                </a:moveTo>
                <a:lnTo>
                  <a:pt x="155194" y="420751"/>
                </a:lnTo>
                <a:lnTo>
                  <a:pt x="160528" y="420878"/>
                </a:lnTo>
                <a:lnTo>
                  <a:pt x="155575" y="436245"/>
                </a:lnTo>
                <a:lnTo>
                  <a:pt x="149606" y="431673"/>
                </a:lnTo>
                <a:lnTo>
                  <a:pt x="155067" y="420624"/>
                </a:lnTo>
                <a:lnTo>
                  <a:pt x="153035" y="419608"/>
                </a:lnTo>
                <a:close/>
                <a:moveTo>
                  <a:pt x="62484" y="430022"/>
                </a:moveTo>
                <a:lnTo>
                  <a:pt x="52324" y="436118"/>
                </a:lnTo>
                <a:lnTo>
                  <a:pt x="46990" y="439166"/>
                </a:lnTo>
                <a:lnTo>
                  <a:pt x="62357" y="430149"/>
                </a:lnTo>
                <a:close/>
                <a:moveTo>
                  <a:pt x="42291" y="441833"/>
                </a:moveTo>
                <a:lnTo>
                  <a:pt x="40767" y="442976"/>
                </a:lnTo>
                <a:lnTo>
                  <a:pt x="37973" y="444500"/>
                </a:lnTo>
                <a:lnTo>
                  <a:pt x="42291" y="441833"/>
                </a:lnTo>
                <a:close/>
                <a:moveTo>
                  <a:pt x="173355" y="421640"/>
                </a:moveTo>
                <a:lnTo>
                  <a:pt x="184277" y="432562"/>
                </a:lnTo>
                <a:lnTo>
                  <a:pt x="166624" y="444627"/>
                </a:lnTo>
                <a:lnTo>
                  <a:pt x="173355" y="421640"/>
                </a:lnTo>
                <a:close/>
                <a:moveTo>
                  <a:pt x="171196" y="443103"/>
                </a:moveTo>
                <a:lnTo>
                  <a:pt x="167894" y="445389"/>
                </a:lnTo>
                <a:lnTo>
                  <a:pt x="169418" y="444373"/>
                </a:lnTo>
                <a:lnTo>
                  <a:pt x="171196" y="443103"/>
                </a:lnTo>
                <a:close/>
                <a:moveTo>
                  <a:pt x="161036" y="450850"/>
                </a:moveTo>
                <a:lnTo>
                  <a:pt x="157480" y="453898"/>
                </a:lnTo>
                <a:lnTo>
                  <a:pt x="159131" y="452247"/>
                </a:lnTo>
                <a:lnTo>
                  <a:pt x="160909" y="450850"/>
                </a:lnTo>
                <a:close/>
                <a:moveTo>
                  <a:pt x="245110" y="448691"/>
                </a:moveTo>
                <a:lnTo>
                  <a:pt x="263017" y="450215"/>
                </a:lnTo>
                <a:lnTo>
                  <a:pt x="249428" y="454025"/>
                </a:lnTo>
                <a:lnTo>
                  <a:pt x="245110" y="448691"/>
                </a:lnTo>
                <a:close/>
                <a:moveTo>
                  <a:pt x="47371" y="450469"/>
                </a:moveTo>
                <a:lnTo>
                  <a:pt x="42164" y="453644"/>
                </a:lnTo>
                <a:lnTo>
                  <a:pt x="39751" y="455041"/>
                </a:lnTo>
                <a:lnTo>
                  <a:pt x="47371" y="450469"/>
                </a:lnTo>
                <a:close/>
                <a:moveTo>
                  <a:pt x="154940" y="455549"/>
                </a:moveTo>
                <a:lnTo>
                  <a:pt x="154432" y="455930"/>
                </a:lnTo>
                <a:lnTo>
                  <a:pt x="154305" y="455930"/>
                </a:lnTo>
                <a:lnTo>
                  <a:pt x="154940" y="455422"/>
                </a:lnTo>
                <a:close/>
                <a:moveTo>
                  <a:pt x="172974" y="455168"/>
                </a:moveTo>
                <a:lnTo>
                  <a:pt x="174625" y="456311"/>
                </a:lnTo>
                <a:lnTo>
                  <a:pt x="168783" y="456946"/>
                </a:lnTo>
                <a:lnTo>
                  <a:pt x="172974" y="455168"/>
                </a:lnTo>
                <a:close/>
                <a:moveTo>
                  <a:pt x="11176" y="451993"/>
                </a:moveTo>
                <a:lnTo>
                  <a:pt x="16129" y="455168"/>
                </a:lnTo>
                <a:lnTo>
                  <a:pt x="18161" y="456184"/>
                </a:lnTo>
                <a:lnTo>
                  <a:pt x="14097" y="458724"/>
                </a:lnTo>
                <a:lnTo>
                  <a:pt x="4064" y="462661"/>
                </a:lnTo>
                <a:lnTo>
                  <a:pt x="4191" y="456565"/>
                </a:lnTo>
                <a:lnTo>
                  <a:pt x="6858" y="452755"/>
                </a:lnTo>
                <a:lnTo>
                  <a:pt x="7366" y="451866"/>
                </a:lnTo>
                <a:close/>
                <a:moveTo>
                  <a:pt x="42926" y="465328"/>
                </a:moveTo>
                <a:lnTo>
                  <a:pt x="41783" y="466725"/>
                </a:lnTo>
                <a:lnTo>
                  <a:pt x="42164" y="466090"/>
                </a:lnTo>
                <a:lnTo>
                  <a:pt x="42926" y="465328"/>
                </a:lnTo>
                <a:close/>
                <a:moveTo>
                  <a:pt x="146685" y="438023"/>
                </a:moveTo>
                <a:lnTo>
                  <a:pt x="152146" y="447802"/>
                </a:lnTo>
                <a:lnTo>
                  <a:pt x="149733" y="456057"/>
                </a:lnTo>
                <a:lnTo>
                  <a:pt x="150622" y="455676"/>
                </a:lnTo>
                <a:lnTo>
                  <a:pt x="148209" y="457581"/>
                </a:lnTo>
                <a:lnTo>
                  <a:pt x="146050" y="459359"/>
                </a:lnTo>
                <a:lnTo>
                  <a:pt x="147447" y="459105"/>
                </a:lnTo>
                <a:lnTo>
                  <a:pt x="145796" y="460375"/>
                </a:lnTo>
                <a:lnTo>
                  <a:pt x="136398" y="466979"/>
                </a:lnTo>
                <a:lnTo>
                  <a:pt x="143510" y="461518"/>
                </a:lnTo>
                <a:lnTo>
                  <a:pt x="144526" y="460629"/>
                </a:lnTo>
                <a:lnTo>
                  <a:pt x="146050" y="459613"/>
                </a:lnTo>
                <a:lnTo>
                  <a:pt x="145669" y="459613"/>
                </a:lnTo>
                <a:lnTo>
                  <a:pt x="130429" y="458089"/>
                </a:lnTo>
                <a:lnTo>
                  <a:pt x="134239" y="450342"/>
                </a:lnTo>
                <a:lnTo>
                  <a:pt x="146685" y="438150"/>
                </a:lnTo>
                <a:close/>
                <a:moveTo>
                  <a:pt x="116332" y="411734"/>
                </a:moveTo>
                <a:lnTo>
                  <a:pt x="115951" y="413131"/>
                </a:lnTo>
                <a:lnTo>
                  <a:pt x="116078" y="415036"/>
                </a:lnTo>
                <a:lnTo>
                  <a:pt x="116840" y="411861"/>
                </a:lnTo>
                <a:cubicBezTo>
                  <a:pt x="124841" y="418211"/>
                  <a:pt x="132588" y="424434"/>
                  <a:pt x="140970" y="430784"/>
                </a:cubicBezTo>
                <a:lnTo>
                  <a:pt x="120777" y="463677"/>
                </a:lnTo>
                <a:lnTo>
                  <a:pt x="105791" y="465963"/>
                </a:lnTo>
                <a:lnTo>
                  <a:pt x="116078" y="416687"/>
                </a:lnTo>
                <a:lnTo>
                  <a:pt x="116078" y="413131"/>
                </a:lnTo>
                <a:lnTo>
                  <a:pt x="115316" y="415417"/>
                </a:lnTo>
                <a:cubicBezTo>
                  <a:pt x="110998" y="433324"/>
                  <a:pt x="107061" y="450850"/>
                  <a:pt x="103759" y="466344"/>
                </a:cubicBezTo>
                <a:lnTo>
                  <a:pt x="77978" y="470027"/>
                </a:lnTo>
                <a:lnTo>
                  <a:pt x="76581" y="462788"/>
                </a:lnTo>
                <a:lnTo>
                  <a:pt x="79502" y="461137"/>
                </a:lnTo>
                <a:lnTo>
                  <a:pt x="92075" y="444373"/>
                </a:lnTo>
                <a:lnTo>
                  <a:pt x="89154" y="434975"/>
                </a:lnTo>
                <a:lnTo>
                  <a:pt x="83693" y="434848"/>
                </a:lnTo>
                <a:lnTo>
                  <a:pt x="73533" y="448310"/>
                </a:lnTo>
                <a:lnTo>
                  <a:pt x="73533" y="448183"/>
                </a:lnTo>
                <a:lnTo>
                  <a:pt x="74295" y="444119"/>
                </a:lnTo>
                <a:lnTo>
                  <a:pt x="72517" y="435991"/>
                </a:lnTo>
                <a:lnTo>
                  <a:pt x="115951" y="411988"/>
                </a:lnTo>
                <a:lnTo>
                  <a:pt x="116332" y="411861"/>
                </a:lnTo>
                <a:close/>
                <a:moveTo>
                  <a:pt x="69088" y="437642"/>
                </a:moveTo>
                <a:lnTo>
                  <a:pt x="70104" y="455930"/>
                </a:lnTo>
                <a:lnTo>
                  <a:pt x="70358" y="462788"/>
                </a:lnTo>
                <a:lnTo>
                  <a:pt x="73533" y="465963"/>
                </a:lnTo>
                <a:lnTo>
                  <a:pt x="74295" y="470662"/>
                </a:lnTo>
                <a:lnTo>
                  <a:pt x="69723" y="462407"/>
                </a:lnTo>
                <a:lnTo>
                  <a:pt x="65278" y="453009"/>
                </a:lnTo>
                <a:lnTo>
                  <a:pt x="64897" y="452882"/>
                </a:lnTo>
                <a:lnTo>
                  <a:pt x="61976" y="452882"/>
                </a:lnTo>
                <a:lnTo>
                  <a:pt x="62230" y="451358"/>
                </a:lnTo>
                <a:lnTo>
                  <a:pt x="62865" y="441198"/>
                </a:lnTo>
                <a:lnTo>
                  <a:pt x="68961" y="437769"/>
                </a:lnTo>
                <a:close/>
                <a:moveTo>
                  <a:pt x="43307" y="463804"/>
                </a:moveTo>
                <a:lnTo>
                  <a:pt x="44958" y="465709"/>
                </a:lnTo>
                <a:lnTo>
                  <a:pt x="45593" y="466471"/>
                </a:lnTo>
                <a:lnTo>
                  <a:pt x="45212" y="467487"/>
                </a:lnTo>
                <a:lnTo>
                  <a:pt x="45466" y="467233"/>
                </a:lnTo>
                <a:lnTo>
                  <a:pt x="45085" y="467995"/>
                </a:lnTo>
                <a:lnTo>
                  <a:pt x="45085" y="467741"/>
                </a:lnTo>
                <a:lnTo>
                  <a:pt x="44958" y="467868"/>
                </a:lnTo>
                <a:lnTo>
                  <a:pt x="43053" y="470789"/>
                </a:lnTo>
                <a:lnTo>
                  <a:pt x="42926" y="469900"/>
                </a:lnTo>
                <a:lnTo>
                  <a:pt x="43434" y="470154"/>
                </a:lnTo>
                <a:lnTo>
                  <a:pt x="44958" y="467868"/>
                </a:lnTo>
                <a:lnTo>
                  <a:pt x="44958" y="465836"/>
                </a:lnTo>
                <a:lnTo>
                  <a:pt x="43307" y="463804"/>
                </a:lnTo>
                <a:close/>
                <a:moveTo>
                  <a:pt x="148082" y="460629"/>
                </a:moveTo>
                <a:lnTo>
                  <a:pt x="126619" y="474218"/>
                </a:lnTo>
                <a:lnTo>
                  <a:pt x="131826" y="462915"/>
                </a:lnTo>
                <a:lnTo>
                  <a:pt x="147955" y="460629"/>
                </a:lnTo>
                <a:close/>
                <a:moveTo>
                  <a:pt x="139065" y="467995"/>
                </a:moveTo>
                <a:lnTo>
                  <a:pt x="123698" y="480441"/>
                </a:lnTo>
                <a:lnTo>
                  <a:pt x="132207" y="473329"/>
                </a:lnTo>
                <a:lnTo>
                  <a:pt x="139065" y="467995"/>
                </a:lnTo>
                <a:close/>
                <a:moveTo>
                  <a:pt x="118110" y="485013"/>
                </a:moveTo>
                <a:lnTo>
                  <a:pt x="116713" y="486156"/>
                </a:lnTo>
                <a:lnTo>
                  <a:pt x="117348" y="485648"/>
                </a:lnTo>
                <a:lnTo>
                  <a:pt x="118110" y="485013"/>
                </a:lnTo>
                <a:close/>
                <a:moveTo>
                  <a:pt x="176022" y="457200"/>
                </a:moveTo>
                <a:lnTo>
                  <a:pt x="207772" y="479552"/>
                </a:lnTo>
                <a:cubicBezTo>
                  <a:pt x="199009" y="477139"/>
                  <a:pt x="190500" y="474599"/>
                  <a:pt x="181991" y="472059"/>
                </a:cubicBezTo>
                <a:lnTo>
                  <a:pt x="155321" y="488569"/>
                </a:lnTo>
                <a:lnTo>
                  <a:pt x="153543" y="492379"/>
                </a:lnTo>
                <a:lnTo>
                  <a:pt x="154178" y="489585"/>
                </a:lnTo>
                <a:lnTo>
                  <a:pt x="153924" y="489712"/>
                </a:lnTo>
                <a:lnTo>
                  <a:pt x="158750" y="482346"/>
                </a:lnTo>
                <a:lnTo>
                  <a:pt x="161798" y="462915"/>
                </a:lnTo>
                <a:lnTo>
                  <a:pt x="167513" y="458597"/>
                </a:lnTo>
                <a:lnTo>
                  <a:pt x="176149" y="457581"/>
                </a:lnTo>
                <a:close/>
                <a:moveTo>
                  <a:pt x="39878" y="486410"/>
                </a:moveTo>
                <a:lnTo>
                  <a:pt x="36449" y="493903"/>
                </a:lnTo>
                <a:lnTo>
                  <a:pt x="37465" y="491617"/>
                </a:lnTo>
                <a:lnTo>
                  <a:pt x="39878" y="486283"/>
                </a:lnTo>
                <a:close/>
                <a:moveTo>
                  <a:pt x="103632" y="466979"/>
                </a:moveTo>
                <a:cubicBezTo>
                  <a:pt x="100584" y="481584"/>
                  <a:pt x="98171" y="494030"/>
                  <a:pt x="96774" y="502031"/>
                </a:cubicBezTo>
                <a:lnTo>
                  <a:pt x="86233" y="510667"/>
                </a:lnTo>
                <a:lnTo>
                  <a:pt x="80772" y="484251"/>
                </a:lnTo>
                <a:lnTo>
                  <a:pt x="78232" y="470789"/>
                </a:lnTo>
                <a:lnTo>
                  <a:pt x="103759" y="466979"/>
                </a:lnTo>
                <a:close/>
                <a:moveTo>
                  <a:pt x="29210" y="462407"/>
                </a:moveTo>
                <a:lnTo>
                  <a:pt x="41275" y="469011"/>
                </a:lnTo>
                <a:lnTo>
                  <a:pt x="41910" y="472186"/>
                </a:lnTo>
                <a:lnTo>
                  <a:pt x="38862" y="477520"/>
                </a:lnTo>
                <a:lnTo>
                  <a:pt x="35941" y="486664"/>
                </a:lnTo>
                <a:lnTo>
                  <a:pt x="35814" y="487426"/>
                </a:lnTo>
                <a:lnTo>
                  <a:pt x="34290" y="491236"/>
                </a:lnTo>
                <a:lnTo>
                  <a:pt x="4064" y="520192"/>
                </a:lnTo>
                <a:lnTo>
                  <a:pt x="7620" y="512953"/>
                </a:lnTo>
                <a:lnTo>
                  <a:pt x="8763" y="510794"/>
                </a:lnTo>
                <a:lnTo>
                  <a:pt x="13716" y="482981"/>
                </a:lnTo>
                <a:lnTo>
                  <a:pt x="19050" y="476377"/>
                </a:lnTo>
                <a:lnTo>
                  <a:pt x="29337" y="462534"/>
                </a:lnTo>
                <a:close/>
                <a:moveTo>
                  <a:pt x="0" y="352933"/>
                </a:moveTo>
                <a:lnTo>
                  <a:pt x="1143" y="377317"/>
                </a:lnTo>
                <a:cubicBezTo>
                  <a:pt x="762" y="377952"/>
                  <a:pt x="508" y="378333"/>
                  <a:pt x="0" y="378714"/>
                </a:cubicBezTo>
                <a:lnTo>
                  <a:pt x="254" y="448437"/>
                </a:lnTo>
                <a:lnTo>
                  <a:pt x="2921" y="447167"/>
                </a:lnTo>
                <a:lnTo>
                  <a:pt x="7493" y="450596"/>
                </a:lnTo>
                <a:lnTo>
                  <a:pt x="5334" y="453898"/>
                </a:lnTo>
                <a:lnTo>
                  <a:pt x="1905" y="457327"/>
                </a:lnTo>
                <a:lnTo>
                  <a:pt x="0" y="456438"/>
                </a:lnTo>
                <a:lnTo>
                  <a:pt x="0" y="478917"/>
                </a:lnTo>
                <a:lnTo>
                  <a:pt x="5715" y="475234"/>
                </a:lnTo>
                <a:lnTo>
                  <a:pt x="26289" y="462661"/>
                </a:lnTo>
                <a:lnTo>
                  <a:pt x="12446" y="480695"/>
                </a:lnTo>
                <a:lnTo>
                  <a:pt x="11811" y="479806"/>
                </a:lnTo>
                <a:lnTo>
                  <a:pt x="9271" y="478409"/>
                </a:lnTo>
                <a:lnTo>
                  <a:pt x="5969" y="478409"/>
                </a:lnTo>
                <a:cubicBezTo>
                  <a:pt x="3683" y="478663"/>
                  <a:pt x="1524" y="479552"/>
                  <a:pt x="0" y="480568"/>
                </a:cubicBezTo>
                <a:lnTo>
                  <a:pt x="0" y="526923"/>
                </a:lnTo>
                <a:cubicBezTo>
                  <a:pt x="635" y="525907"/>
                  <a:pt x="1524" y="524764"/>
                  <a:pt x="2159" y="523621"/>
                </a:cubicBezTo>
                <a:lnTo>
                  <a:pt x="34036" y="492633"/>
                </a:lnTo>
                <a:lnTo>
                  <a:pt x="18161" y="529336"/>
                </a:lnTo>
                <a:lnTo>
                  <a:pt x="21463" y="529336"/>
                </a:lnTo>
                <a:lnTo>
                  <a:pt x="36322" y="494030"/>
                </a:lnTo>
                <a:lnTo>
                  <a:pt x="36322" y="493776"/>
                </a:lnTo>
                <a:lnTo>
                  <a:pt x="36449" y="494030"/>
                </a:lnTo>
                <a:lnTo>
                  <a:pt x="38481" y="498602"/>
                </a:lnTo>
                <a:lnTo>
                  <a:pt x="45974" y="495427"/>
                </a:lnTo>
                <a:lnTo>
                  <a:pt x="46228" y="492379"/>
                </a:lnTo>
                <a:lnTo>
                  <a:pt x="45085" y="486791"/>
                </a:lnTo>
                <a:lnTo>
                  <a:pt x="46990" y="494792"/>
                </a:lnTo>
                <a:cubicBezTo>
                  <a:pt x="48387" y="500761"/>
                  <a:pt x="50419" y="509143"/>
                  <a:pt x="51943" y="515112"/>
                </a:cubicBezTo>
                <a:lnTo>
                  <a:pt x="55626" y="529336"/>
                </a:lnTo>
                <a:lnTo>
                  <a:pt x="57023" y="529336"/>
                </a:lnTo>
                <a:lnTo>
                  <a:pt x="53086" y="514096"/>
                </a:lnTo>
                <a:lnTo>
                  <a:pt x="53086" y="490601"/>
                </a:lnTo>
                <a:lnTo>
                  <a:pt x="62865" y="477520"/>
                </a:lnTo>
                <a:lnTo>
                  <a:pt x="65024" y="473202"/>
                </a:lnTo>
                <a:lnTo>
                  <a:pt x="74549" y="471805"/>
                </a:lnTo>
                <a:lnTo>
                  <a:pt x="77724" y="488061"/>
                </a:lnTo>
                <a:lnTo>
                  <a:pt x="83058" y="513461"/>
                </a:lnTo>
                <a:lnTo>
                  <a:pt x="64262" y="529463"/>
                </a:lnTo>
                <a:lnTo>
                  <a:pt x="82550" y="514350"/>
                </a:lnTo>
                <a:lnTo>
                  <a:pt x="83312" y="513715"/>
                </a:lnTo>
                <a:lnTo>
                  <a:pt x="89662" y="508635"/>
                </a:lnTo>
                <a:lnTo>
                  <a:pt x="64770" y="529463"/>
                </a:lnTo>
                <a:lnTo>
                  <a:pt x="79375" y="529463"/>
                </a:lnTo>
                <a:lnTo>
                  <a:pt x="110871" y="522605"/>
                </a:lnTo>
                <a:lnTo>
                  <a:pt x="109982" y="511937"/>
                </a:lnTo>
                <a:lnTo>
                  <a:pt x="109728" y="511302"/>
                </a:lnTo>
                <a:lnTo>
                  <a:pt x="107188" y="508889"/>
                </a:lnTo>
                <a:lnTo>
                  <a:pt x="105029" y="508254"/>
                </a:lnTo>
                <a:lnTo>
                  <a:pt x="108331" y="506476"/>
                </a:lnTo>
                <a:lnTo>
                  <a:pt x="108458" y="509778"/>
                </a:lnTo>
                <a:lnTo>
                  <a:pt x="111379" y="507619"/>
                </a:lnTo>
                <a:lnTo>
                  <a:pt x="114808" y="500380"/>
                </a:lnTo>
                <a:lnTo>
                  <a:pt x="116078" y="499364"/>
                </a:lnTo>
                <a:lnTo>
                  <a:pt x="114681" y="488061"/>
                </a:lnTo>
                <a:lnTo>
                  <a:pt x="111633" y="490474"/>
                </a:lnTo>
                <a:lnTo>
                  <a:pt x="112649" y="489585"/>
                </a:lnTo>
                <a:lnTo>
                  <a:pt x="112903" y="489458"/>
                </a:lnTo>
                <a:lnTo>
                  <a:pt x="113157" y="489204"/>
                </a:lnTo>
                <a:lnTo>
                  <a:pt x="113792" y="488696"/>
                </a:lnTo>
                <a:lnTo>
                  <a:pt x="115951" y="486918"/>
                </a:lnTo>
                <a:lnTo>
                  <a:pt x="116205" y="486791"/>
                </a:lnTo>
                <a:lnTo>
                  <a:pt x="116205" y="471551"/>
                </a:lnTo>
                <a:lnTo>
                  <a:pt x="107696" y="489204"/>
                </a:lnTo>
                <a:lnTo>
                  <a:pt x="111506" y="490220"/>
                </a:lnTo>
                <a:lnTo>
                  <a:pt x="111760" y="490220"/>
                </a:lnTo>
                <a:lnTo>
                  <a:pt x="107188" y="494030"/>
                </a:lnTo>
                <a:lnTo>
                  <a:pt x="98044" y="501142"/>
                </a:lnTo>
                <a:cubicBezTo>
                  <a:pt x="100457" y="489712"/>
                  <a:pt x="103124" y="478409"/>
                  <a:pt x="105791" y="466852"/>
                </a:cubicBezTo>
                <a:lnTo>
                  <a:pt x="120396" y="464693"/>
                </a:lnTo>
                <a:lnTo>
                  <a:pt x="116205" y="471551"/>
                </a:lnTo>
                <a:lnTo>
                  <a:pt x="116840" y="485394"/>
                </a:lnTo>
                <a:lnTo>
                  <a:pt x="121412" y="478536"/>
                </a:lnTo>
                <a:lnTo>
                  <a:pt x="118745" y="484378"/>
                </a:lnTo>
                <a:lnTo>
                  <a:pt x="116840" y="485775"/>
                </a:lnTo>
                <a:lnTo>
                  <a:pt x="116840" y="486156"/>
                </a:lnTo>
                <a:lnTo>
                  <a:pt x="116967" y="486029"/>
                </a:lnTo>
                <a:lnTo>
                  <a:pt x="116205" y="486664"/>
                </a:lnTo>
                <a:lnTo>
                  <a:pt x="116205" y="499237"/>
                </a:lnTo>
                <a:lnTo>
                  <a:pt x="149352" y="472567"/>
                </a:lnTo>
                <a:lnTo>
                  <a:pt x="135509" y="529336"/>
                </a:lnTo>
                <a:lnTo>
                  <a:pt x="145161" y="529336"/>
                </a:lnTo>
                <a:lnTo>
                  <a:pt x="151511" y="503809"/>
                </a:lnTo>
                <a:lnTo>
                  <a:pt x="152654" y="503936"/>
                </a:lnTo>
                <a:lnTo>
                  <a:pt x="150495" y="529336"/>
                </a:lnTo>
                <a:lnTo>
                  <a:pt x="151638" y="520573"/>
                </a:lnTo>
                <a:lnTo>
                  <a:pt x="155829" y="505079"/>
                </a:lnTo>
                <a:lnTo>
                  <a:pt x="161671" y="506857"/>
                </a:lnTo>
                <a:lnTo>
                  <a:pt x="174625" y="499745"/>
                </a:lnTo>
                <a:lnTo>
                  <a:pt x="179832" y="501396"/>
                </a:lnTo>
                <a:lnTo>
                  <a:pt x="181610" y="515493"/>
                </a:lnTo>
                <a:lnTo>
                  <a:pt x="165354" y="529336"/>
                </a:lnTo>
                <a:lnTo>
                  <a:pt x="171704" y="529336"/>
                </a:lnTo>
                <a:lnTo>
                  <a:pt x="197612" y="507873"/>
                </a:lnTo>
                <a:lnTo>
                  <a:pt x="197866" y="507873"/>
                </a:lnTo>
                <a:lnTo>
                  <a:pt x="198882" y="508127"/>
                </a:lnTo>
                <a:lnTo>
                  <a:pt x="202565" y="510413"/>
                </a:lnTo>
                <a:lnTo>
                  <a:pt x="207772" y="529336"/>
                </a:lnTo>
                <a:lnTo>
                  <a:pt x="232410" y="529336"/>
                </a:lnTo>
                <a:lnTo>
                  <a:pt x="230251" y="485902"/>
                </a:lnTo>
                <a:lnTo>
                  <a:pt x="226060" y="484632"/>
                </a:lnTo>
                <a:lnTo>
                  <a:pt x="232410" y="479679"/>
                </a:lnTo>
                <a:lnTo>
                  <a:pt x="235331" y="477520"/>
                </a:lnTo>
                <a:lnTo>
                  <a:pt x="289052" y="523875"/>
                </a:lnTo>
                <a:lnTo>
                  <a:pt x="287274" y="523113"/>
                </a:lnTo>
                <a:lnTo>
                  <a:pt x="285496" y="524637"/>
                </a:lnTo>
                <a:lnTo>
                  <a:pt x="239522" y="494792"/>
                </a:lnTo>
                <a:lnTo>
                  <a:pt x="233807" y="486791"/>
                </a:lnTo>
                <a:cubicBezTo>
                  <a:pt x="233426" y="486664"/>
                  <a:pt x="232791" y="486537"/>
                  <a:pt x="232283" y="486410"/>
                </a:cubicBezTo>
                <a:lnTo>
                  <a:pt x="232283" y="529463"/>
                </a:lnTo>
                <a:lnTo>
                  <a:pt x="250190" y="529463"/>
                </a:lnTo>
                <a:lnTo>
                  <a:pt x="249682" y="509778"/>
                </a:lnTo>
                <a:lnTo>
                  <a:pt x="247015" y="506095"/>
                </a:lnTo>
                <a:lnTo>
                  <a:pt x="281686" y="528447"/>
                </a:lnTo>
                <a:lnTo>
                  <a:pt x="280543" y="529336"/>
                </a:lnTo>
                <a:lnTo>
                  <a:pt x="297942" y="529336"/>
                </a:lnTo>
                <a:lnTo>
                  <a:pt x="292481" y="524891"/>
                </a:lnTo>
                <a:lnTo>
                  <a:pt x="236093" y="476758"/>
                </a:lnTo>
                <a:lnTo>
                  <a:pt x="255143" y="461772"/>
                </a:lnTo>
                <a:lnTo>
                  <a:pt x="287909" y="500634"/>
                </a:lnTo>
                <a:lnTo>
                  <a:pt x="289052" y="503936"/>
                </a:lnTo>
                <a:lnTo>
                  <a:pt x="294767" y="505460"/>
                </a:lnTo>
                <a:lnTo>
                  <a:pt x="309753" y="524891"/>
                </a:lnTo>
                <a:lnTo>
                  <a:pt x="305308" y="529336"/>
                </a:lnTo>
                <a:lnTo>
                  <a:pt x="348234" y="529336"/>
                </a:lnTo>
                <a:lnTo>
                  <a:pt x="346456" y="507873"/>
                </a:lnTo>
                <a:cubicBezTo>
                  <a:pt x="338582" y="507873"/>
                  <a:pt x="327152" y="510667"/>
                  <a:pt x="313182" y="522097"/>
                </a:cubicBezTo>
                <a:cubicBezTo>
                  <a:pt x="308102" y="516890"/>
                  <a:pt x="303149" y="511810"/>
                  <a:pt x="295402" y="503555"/>
                </a:cubicBezTo>
                <a:lnTo>
                  <a:pt x="289814" y="497713"/>
                </a:lnTo>
                <a:cubicBezTo>
                  <a:pt x="275082" y="482219"/>
                  <a:pt x="264033" y="469773"/>
                  <a:pt x="256540" y="461137"/>
                </a:cubicBezTo>
                <a:lnTo>
                  <a:pt x="272415" y="448945"/>
                </a:lnTo>
                <a:lnTo>
                  <a:pt x="268224" y="457454"/>
                </a:lnTo>
                <a:lnTo>
                  <a:pt x="274701" y="459359"/>
                </a:lnTo>
                <a:lnTo>
                  <a:pt x="282702" y="461518"/>
                </a:lnTo>
                <a:lnTo>
                  <a:pt x="295529" y="443103"/>
                </a:lnTo>
                <a:lnTo>
                  <a:pt x="348488" y="436753"/>
                </a:lnTo>
                <a:cubicBezTo>
                  <a:pt x="330200" y="438404"/>
                  <a:pt x="312039" y="440309"/>
                  <a:pt x="296291" y="441706"/>
                </a:cubicBezTo>
                <a:lnTo>
                  <a:pt x="302387" y="433070"/>
                </a:lnTo>
                <a:lnTo>
                  <a:pt x="313690" y="422148"/>
                </a:lnTo>
                <a:lnTo>
                  <a:pt x="325882" y="420624"/>
                </a:lnTo>
                <a:lnTo>
                  <a:pt x="335407" y="400558"/>
                </a:lnTo>
                <a:lnTo>
                  <a:pt x="343154" y="396367"/>
                </a:lnTo>
                <a:lnTo>
                  <a:pt x="345313" y="408559"/>
                </a:lnTo>
                <a:lnTo>
                  <a:pt x="348488" y="424688"/>
                </a:lnTo>
                <a:lnTo>
                  <a:pt x="347599" y="400558"/>
                </a:lnTo>
                <a:lnTo>
                  <a:pt x="346202" y="392303"/>
                </a:lnTo>
                <a:lnTo>
                  <a:pt x="348488" y="390652"/>
                </a:lnTo>
                <a:lnTo>
                  <a:pt x="346837" y="386715"/>
                </a:lnTo>
                <a:lnTo>
                  <a:pt x="343662" y="389255"/>
                </a:lnTo>
                <a:lnTo>
                  <a:pt x="345313" y="387731"/>
                </a:lnTo>
                <a:lnTo>
                  <a:pt x="339725" y="352933"/>
                </a:lnTo>
                <a:lnTo>
                  <a:pt x="336042" y="352933"/>
                </a:lnTo>
                <a:cubicBezTo>
                  <a:pt x="339217" y="373507"/>
                  <a:pt x="341884" y="386715"/>
                  <a:pt x="342773" y="389763"/>
                </a:cubicBezTo>
                <a:cubicBezTo>
                  <a:pt x="340614" y="391541"/>
                  <a:pt x="338074" y="393192"/>
                  <a:pt x="335915" y="394843"/>
                </a:cubicBezTo>
                <a:lnTo>
                  <a:pt x="307594" y="396875"/>
                </a:lnTo>
                <a:lnTo>
                  <a:pt x="301498" y="406654"/>
                </a:lnTo>
                <a:lnTo>
                  <a:pt x="297307" y="418846"/>
                </a:lnTo>
                <a:lnTo>
                  <a:pt x="282194" y="429260"/>
                </a:lnTo>
                <a:lnTo>
                  <a:pt x="277368" y="439166"/>
                </a:lnTo>
                <a:cubicBezTo>
                  <a:pt x="275082" y="440944"/>
                  <a:pt x="272669" y="442849"/>
                  <a:pt x="270510" y="444627"/>
                </a:cubicBezTo>
                <a:lnTo>
                  <a:pt x="240665" y="442214"/>
                </a:lnTo>
                <a:lnTo>
                  <a:pt x="232664" y="432562"/>
                </a:lnTo>
                <a:lnTo>
                  <a:pt x="232664" y="435102"/>
                </a:lnTo>
                <a:lnTo>
                  <a:pt x="242951" y="447675"/>
                </a:lnTo>
                <a:lnTo>
                  <a:pt x="207645" y="451739"/>
                </a:lnTo>
                <a:lnTo>
                  <a:pt x="208534" y="452755"/>
                </a:lnTo>
                <a:lnTo>
                  <a:pt x="232664" y="449834"/>
                </a:lnTo>
                <a:lnTo>
                  <a:pt x="243713" y="448437"/>
                </a:lnTo>
                <a:lnTo>
                  <a:pt x="245745" y="463677"/>
                </a:lnTo>
                <a:lnTo>
                  <a:pt x="233172" y="473837"/>
                </a:lnTo>
                <a:lnTo>
                  <a:pt x="232664" y="473202"/>
                </a:lnTo>
                <a:lnTo>
                  <a:pt x="208534" y="452628"/>
                </a:lnTo>
                <a:lnTo>
                  <a:pt x="206883" y="452755"/>
                </a:lnTo>
                <a:lnTo>
                  <a:pt x="229997" y="476123"/>
                </a:lnTo>
                <a:lnTo>
                  <a:pt x="223520" y="477774"/>
                </a:lnTo>
                <a:cubicBezTo>
                  <a:pt x="220472" y="477774"/>
                  <a:pt x="216408" y="477012"/>
                  <a:pt x="210439" y="474853"/>
                </a:cubicBezTo>
                <a:lnTo>
                  <a:pt x="183896" y="455803"/>
                </a:lnTo>
                <a:lnTo>
                  <a:pt x="206756" y="452755"/>
                </a:lnTo>
                <a:lnTo>
                  <a:pt x="205867" y="451866"/>
                </a:lnTo>
                <a:lnTo>
                  <a:pt x="180594" y="453517"/>
                </a:lnTo>
                <a:lnTo>
                  <a:pt x="176784" y="450596"/>
                </a:lnTo>
                <a:lnTo>
                  <a:pt x="192151" y="438785"/>
                </a:lnTo>
                <a:lnTo>
                  <a:pt x="205867" y="451739"/>
                </a:lnTo>
                <a:lnTo>
                  <a:pt x="207518" y="451485"/>
                </a:lnTo>
                <a:lnTo>
                  <a:pt x="193294" y="438023"/>
                </a:lnTo>
                <a:lnTo>
                  <a:pt x="219075" y="418211"/>
                </a:lnTo>
                <a:lnTo>
                  <a:pt x="232537" y="434848"/>
                </a:lnTo>
                <a:lnTo>
                  <a:pt x="228600" y="427355"/>
                </a:lnTo>
                <a:lnTo>
                  <a:pt x="220472" y="417195"/>
                </a:lnTo>
                <a:lnTo>
                  <a:pt x="232537" y="408178"/>
                </a:lnTo>
                <a:lnTo>
                  <a:pt x="226314" y="401574"/>
                </a:lnTo>
                <a:lnTo>
                  <a:pt x="214757" y="410210"/>
                </a:lnTo>
                <a:lnTo>
                  <a:pt x="232537" y="396748"/>
                </a:lnTo>
                <a:lnTo>
                  <a:pt x="230505" y="397256"/>
                </a:lnTo>
                <a:lnTo>
                  <a:pt x="222250" y="403606"/>
                </a:lnTo>
                <a:lnTo>
                  <a:pt x="215011" y="408940"/>
                </a:lnTo>
                <a:lnTo>
                  <a:pt x="215900" y="408305"/>
                </a:lnTo>
                <a:lnTo>
                  <a:pt x="214249" y="409702"/>
                </a:lnTo>
                <a:lnTo>
                  <a:pt x="214122" y="409448"/>
                </a:lnTo>
                <a:lnTo>
                  <a:pt x="212725" y="410591"/>
                </a:lnTo>
                <a:lnTo>
                  <a:pt x="185801" y="431292"/>
                </a:lnTo>
                <a:lnTo>
                  <a:pt x="174117" y="419608"/>
                </a:lnTo>
                <a:lnTo>
                  <a:pt x="170561" y="416179"/>
                </a:lnTo>
                <a:lnTo>
                  <a:pt x="168910" y="414274"/>
                </a:lnTo>
                <a:lnTo>
                  <a:pt x="171577" y="417195"/>
                </a:lnTo>
                <a:lnTo>
                  <a:pt x="174117" y="419735"/>
                </a:lnTo>
                <a:lnTo>
                  <a:pt x="185166" y="409067"/>
                </a:lnTo>
                <a:lnTo>
                  <a:pt x="197612" y="395986"/>
                </a:lnTo>
                <a:lnTo>
                  <a:pt x="199771" y="393573"/>
                </a:lnTo>
                <a:lnTo>
                  <a:pt x="212725" y="410845"/>
                </a:lnTo>
                <a:lnTo>
                  <a:pt x="209423" y="403606"/>
                </a:lnTo>
                <a:lnTo>
                  <a:pt x="202692" y="390017"/>
                </a:lnTo>
                <a:lnTo>
                  <a:pt x="207645" y="383159"/>
                </a:lnTo>
                <a:cubicBezTo>
                  <a:pt x="214503" y="373253"/>
                  <a:pt x="219837" y="362458"/>
                  <a:pt x="222758" y="352933"/>
                </a:cubicBezTo>
                <a:lnTo>
                  <a:pt x="194564" y="354965"/>
                </a:lnTo>
                <a:lnTo>
                  <a:pt x="194945" y="355219"/>
                </a:lnTo>
                <a:lnTo>
                  <a:pt x="194437" y="356616"/>
                </a:lnTo>
                <a:lnTo>
                  <a:pt x="194437" y="354965"/>
                </a:lnTo>
                <a:lnTo>
                  <a:pt x="190373" y="355219"/>
                </a:lnTo>
                <a:lnTo>
                  <a:pt x="192151" y="353695"/>
                </a:lnTo>
                <a:lnTo>
                  <a:pt x="192659" y="353568"/>
                </a:lnTo>
                <a:lnTo>
                  <a:pt x="192024" y="353060"/>
                </a:lnTo>
                <a:lnTo>
                  <a:pt x="190119" y="355219"/>
                </a:lnTo>
                <a:lnTo>
                  <a:pt x="190373" y="355219"/>
                </a:lnTo>
                <a:lnTo>
                  <a:pt x="188849" y="356489"/>
                </a:lnTo>
                <a:lnTo>
                  <a:pt x="189992" y="355219"/>
                </a:lnTo>
                <a:lnTo>
                  <a:pt x="167259" y="356870"/>
                </a:lnTo>
                <a:lnTo>
                  <a:pt x="170180" y="352933"/>
                </a:lnTo>
                <a:lnTo>
                  <a:pt x="137541" y="352933"/>
                </a:lnTo>
                <a:lnTo>
                  <a:pt x="137033" y="354330"/>
                </a:lnTo>
                <a:lnTo>
                  <a:pt x="152273" y="361823"/>
                </a:lnTo>
                <a:lnTo>
                  <a:pt x="148717" y="373126"/>
                </a:lnTo>
                <a:lnTo>
                  <a:pt x="153670" y="377825"/>
                </a:lnTo>
                <a:lnTo>
                  <a:pt x="154051" y="377952"/>
                </a:lnTo>
                <a:lnTo>
                  <a:pt x="149987" y="381381"/>
                </a:lnTo>
                <a:lnTo>
                  <a:pt x="141986" y="385572"/>
                </a:lnTo>
                <a:lnTo>
                  <a:pt x="128778" y="370205"/>
                </a:lnTo>
                <a:lnTo>
                  <a:pt x="128651" y="370205"/>
                </a:lnTo>
                <a:lnTo>
                  <a:pt x="128651" y="370332"/>
                </a:lnTo>
                <a:lnTo>
                  <a:pt x="131953" y="375539"/>
                </a:lnTo>
                <a:lnTo>
                  <a:pt x="140970" y="386080"/>
                </a:lnTo>
                <a:lnTo>
                  <a:pt x="120777" y="397383"/>
                </a:lnTo>
                <a:lnTo>
                  <a:pt x="128651" y="370332"/>
                </a:lnTo>
                <a:lnTo>
                  <a:pt x="128651" y="370205"/>
                </a:lnTo>
                <a:lnTo>
                  <a:pt x="128651" y="370078"/>
                </a:lnTo>
                <a:lnTo>
                  <a:pt x="128778" y="370078"/>
                </a:lnTo>
                <a:lnTo>
                  <a:pt x="133604" y="362712"/>
                </a:lnTo>
                <a:lnTo>
                  <a:pt x="137668" y="352806"/>
                </a:lnTo>
                <a:lnTo>
                  <a:pt x="117983" y="353822"/>
                </a:lnTo>
                <a:lnTo>
                  <a:pt x="116205" y="356108"/>
                </a:lnTo>
                <a:lnTo>
                  <a:pt x="119253" y="380111"/>
                </a:lnTo>
                <a:lnTo>
                  <a:pt x="123317" y="383413"/>
                </a:lnTo>
                <a:lnTo>
                  <a:pt x="119634" y="397891"/>
                </a:lnTo>
                <a:lnTo>
                  <a:pt x="116078" y="400050"/>
                </a:lnTo>
                <a:lnTo>
                  <a:pt x="112649" y="401828"/>
                </a:lnTo>
                <a:cubicBezTo>
                  <a:pt x="105410" y="395732"/>
                  <a:pt x="97028" y="388874"/>
                  <a:pt x="90678" y="383286"/>
                </a:cubicBezTo>
                <a:lnTo>
                  <a:pt x="115062" y="352806"/>
                </a:lnTo>
                <a:lnTo>
                  <a:pt x="111887" y="352806"/>
                </a:lnTo>
                <a:lnTo>
                  <a:pt x="91186" y="378460"/>
                </a:lnTo>
                <a:lnTo>
                  <a:pt x="103759" y="352933"/>
                </a:lnTo>
                <a:lnTo>
                  <a:pt x="94996" y="363601"/>
                </a:lnTo>
                <a:lnTo>
                  <a:pt x="86233" y="379476"/>
                </a:lnTo>
                <a:lnTo>
                  <a:pt x="87503" y="371856"/>
                </a:lnTo>
                <a:lnTo>
                  <a:pt x="94615" y="352806"/>
                </a:lnTo>
                <a:lnTo>
                  <a:pt x="28575" y="352806"/>
                </a:lnTo>
                <a:lnTo>
                  <a:pt x="23495" y="353695"/>
                </a:lnTo>
                <a:lnTo>
                  <a:pt x="21209" y="355854"/>
                </a:lnTo>
                <a:lnTo>
                  <a:pt x="23368" y="353568"/>
                </a:lnTo>
                <a:lnTo>
                  <a:pt x="24257" y="35280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008" t="-118" r="-362" b="-518"/>
            </a:stretch>
          </a:blip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986266" y="2890834"/>
            <a:ext cx="196462" cy="201089"/>
          </a:xfrm>
          <a:custGeom>
            <a:avLst/>
            <a:gdLst/>
            <a:ahLst/>
            <a:cxnLst/>
            <a:rect l="l" t="t" r="r" b="b"/>
            <a:pathLst>
              <a:path w="345186" h="353314" extrusionOk="0">
                <a:moveTo>
                  <a:pt x="187706" y="127"/>
                </a:moveTo>
                <a:lnTo>
                  <a:pt x="180975" y="889"/>
                </a:lnTo>
                <a:lnTo>
                  <a:pt x="181102" y="1778"/>
                </a:lnTo>
                <a:lnTo>
                  <a:pt x="183896" y="2159"/>
                </a:lnTo>
                <a:lnTo>
                  <a:pt x="187706" y="127"/>
                </a:lnTo>
                <a:close/>
                <a:moveTo>
                  <a:pt x="115951" y="127"/>
                </a:moveTo>
                <a:lnTo>
                  <a:pt x="115951" y="3683"/>
                </a:lnTo>
                <a:lnTo>
                  <a:pt x="119126" y="127"/>
                </a:lnTo>
                <a:close/>
                <a:moveTo>
                  <a:pt x="125476" y="127"/>
                </a:moveTo>
                <a:lnTo>
                  <a:pt x="119126" y="9398"/>
                </a:lnTo>
                <a:lnTo>
                  <a:pt x="122682" y="127"/>
                </a:lnTo>
                <a:close/>
                <a:moveTo>
                  <a:pt x="209804" y="9144"/>
                </a:moveTo>
                <a:lnTo>
                  <a:pt x="208788" y="11303"/>
                </a:lnTo>
                <a:lnTo>
                  <a:pt x="209042" y="10541"/>
                </a:lnTo>
                <a:lnTo>
                  <a:pt x="209804" y="9271"/>
                </a:lnTo>
                <a:close/>
                <a:moveTo>
                  <a:pt x="131191" y="127"/>
                </a:moveTo>
                <a:lnTo>
                  <a:pt x="124714" y="4445"/>
                </a:lnTo>
                <a:lnTo>
                  <a:pt x="115951" y="12700"/>
                </a:lnTo>
                <a:lnTo>
                  <a:pt x="121412" y="9398"/>
                </a:lnTo>
                <a:lnTo>
                  <a:pt x="130937" y="508"/>
                </a:lnTo>
                <a:lnTo>
                  <a:pt x="131191" y="127"/>
                </a:lnTo>
                <a:close/>
                <a:moveTo>
                  <a:pt x="218313" y="22987"/>
                </a:moveTo>
                <a:lnTo>
                  <a:pt x="217805" y="25654"/>
                </a:lnTo>
                <a:lnTo>
                  <a:pt x="218059" y="24384"/>
                </a:lnTo>
                <a:lnTo>
                  <a:pt x="218313" y="22987"/>
                </a:lnTo>
                <a:close/>
                <a:moveTo>
                  <a:pt x="167894" y="8636"/>
                </a:moveTo>
                <a:lnTo>
                  <a:pt x="161036" y="16129"/>
                </a:lnTo>
                <a:lnTo>
                  <a:pt x="151003" y="26670"/>
                </a:lnTo>
                <a:lnTo>
                  <a:pt x="155067" y="20701"/>
                </a:lnTo>
                <a:lnTo>
                  <a:pt x="159639" y="14097"/>
                </a:lnTo>
                <a:lnTo>
                  <a:pt x="158496" y="14732"/>
                </a:lnTo>
                <a:lnTo>
                  <a:pt x="160020" y="13208"/>
                </a:lnTo>
                <a:lnTo>
                  <a:pt x="162306" y="12065"/>
                </a:lnTo>
                <a:lnTo>
                  <a:pt x="167767" y="8636"/>
                </a:lnTo>
                <a:close/>
                <a:moveTo>
                  <a:pt x="106426" y="127"/>
                </a:moveTo>
                <a:lnTo>
                  <a:pt x="85344" y="24511"/>
                </a:lnTo>
                <a:lnTo>
                  <a:pt x="84201" y="26035"/>
                </a:lnTo>
                <a:lnTo>
                  <a:pt x="82677" y="28829"/>
                </a:lnTo>
                <a:lnTo>
                  <a:pt x="106680" y="127"/>
                </a:lnTo>
                <a:close/>
                <a:moveTo>
                  <a:pt x="212471" y="33274"/>
                </a:moveTo>
                <a:lnTo>
                  <a:pt x="211455" y="39370"/>
                </a:lnTo>
                <a:lnTo>
                  <a:pt x="211836" y="36449"/>
                </a:lnTo>
                <a:lnTo>
                  <a:pt x="212471" y="33274"/>
                </a:lnTo>
                <a:close/>
                <a:moveTo>
                  <a:pt x="342519" y="127"/>
                </a:moveTo>
                <a:lnTo>
                  <a:pt x="334899" y="41275"/>
                </a:lnTo>
                <a:cubicBezTo>
                  <a:pt x="337439" y="39243"/>
                  <a:pt x="338963" y="34544"/>
                  <a:pt x="340614" y="24003"/>
                </a:cubicBezTo>
                <a:lnTo>
                  <a:pt x="345186" y="127"/>
                </a:lnTo>
                <a:close/>
                <a:moveTo>
                  <a:pt x="217297" y="28194"/>
                </a:moveTo>
                <a:lnTo>
                  <a:pt x="213614" y="50546"/>
                </a:lnTo>
                <a:lnTo>
                  <a:pt x="214630" y="43053"/>
                </a:lnTo>
                <a:lnTo>
                  <a:pt x="217170" y="28321"/>
                </a:lnTo>
                <a:close/>
                <a:moveTo>
                  <a:pt x="229616" y="63627"/>
                </a:moveTo>
                <a:lnTo>
                  <a:pt x="227838" y="63754"/>
                </a:lnTo>
                <a:lnTo>
                  <a:pt x="228473" y="63627"/>
                </a:lnTo>
                <a:close/>
                <a:moveTo>
                  <a:pt x="226695" y="63754"/>
                </a:moveTo>
                <a:lnTo>
                  <a:pt x="224409" y="64516"/>
                </a:lnTo>
                <a:lnTo>
                  <a:pt x="226187" y="63881"/>
                </a:lnTo>
                <a:lnTo>
                  <a:pt x="226695" y="63881"/>
                </a:lnTo>
                <a:close/>
                <a:moveTo>
                  <a:pt x="271018" y="127"/>
                </a:moveTo>
                <a:lnTo>
                  <a:pt x="252984" y="34290"/>
                </a:lnTo>
                <a:lnTo>
                  <a:pt x="239014" y="65151"/>
                </a:lnTo>
                <a:lnTo>
                  <a:pt x="271018" y="127"/>
                </a:lnTo>
                <a:close/>
                <a:moveTo>
                  <a:pt x="210820" y="42291"/>
                </a:moveTo>
                <a:lnTo>
                  <a:pt x="209677" y="49403"/>
                </a:lnTo>
                <a:lnTo>
                  <a:pt x="207137" y="67310"/>
                </a:lnTo>
                <a:lnTo>
                  <a:pt x="208407" y="56642"/>
                </a:lnTo>
                <a:lnTo>
                  <a:pt x="210566" y="43688"/>
                </a:lnTo>
                <a:lnTo>
                  <a:pt x="210820" y="42291"/>
                </a:lnTo>
                <a:close/>
                <a:moveTo>
                  <a:pt x="200660" y="36449"/>
                </a:moveTo>
                <a:lnTo>
                  <a:pt x="190246" y="84836"/>
                </a:lnTo>
                <a:lnTo>
                  <a:pt x="193294" y="67691"/>
                </a:lnTo>
                <a:lnTo>
                  <a:pt x="200660" y="36576"/>
                </a:lnTo>
                <a:close/>
                <a:moveTo>
                  <a:pt x="176022" y="127"/>
                </a:moveTo>
                <a:lnTo>
                  <a:pt x="174371" y="1524"/>
                </a:lnTo>
                <a:lnTo>
                  <a:pt x="171704" y="4699"/>
                </a:lnTo>
                <a:lnTo>
                  <a:pt x="163195" y="9017"/>
                </a:lnTo>
                <a:lnTo>
                  <a:pt x="169291" y="127"/>
                </a:lnTo>
                <a:lnTo>
                  <a:pt x="166243" y="3937"/>
                </a:lnTo>
                <a:lnTo>
                  <a:pt x="159258" y="13843"/>
                </a:lnTo>
                <a:lnTo>
                  <a:pt x="116586" y="47371"/>
                </a:lnTo>
                <a:lnTo>
                  <a:pt x="115951" y="47879"/>
                </a:lnTo>
                <a:lnTo>
                  <a:pt x="115951" y="48514"/>
                </a:lnTo>
                <a:lnTo>
                  <a:pt x="116332" y="48006"/>
                </a:lnTo>
                <a:lnTo>
                  <a:pt x="158623" y="14732"/>
                </a:lnTo>
                <a:lnTo>
                  <a:pt x="149352" y="28575"/>
                </a:lnTo>
                <a:cubicBezTo>
                  <a:pt x="144272" y="34163"/>
                  <a:pt x="139192" y="39751"/>
                  <a:pt x="128143" y="51943"/>
                </a:cubicBezTo>
                <a:lnTo>
                  <a:pt x="115951" y="65278"/>
                </a:lnTo>
                <a:lnTo>
                  <a:pt x="115951" y="67056"/>
                </a:lnTo>
                <a:lnTo>
                  <a:pt x="116078" y="67183"/>
                </a:lnTo>
                <a:lnTo>
                  <a:pt x="117221" y="65786"/>
                </a:lnTo>
                <a:cubicBezTo>
                  <a:pt x="116967" y="65659"/>
                  <a:pt x="116586" y="65532"/>
                  <a:pt x="116459" y="65405"/>
                </a:cubicBezTo>
                <a:lnTo>
                  <a:pt x="147701" y="31115"/>
                </a:lnTo>
                <a:lnTo>
                  <a:pt x="137033" y="46228"/>
                </a:lnTo>
                <a:lnTo>
                  <a:pt x="128270" y="53975"/>
                </a:lnTo>
                <a:lnTo>
                  <a:pt x="116078" y="67564"/>
                </a:lnTo>
                <a:lnTo>
                  <a:pt x="116078" y="85725"/>
                </a:lnTo>
                <a:cubicBezTo>
                  <a:pt x="120015" y="82042"/>
                  <a:pt x="124460" y="77470"/>
                  <a:pt x="135255" y="64643"/>
                </a:cubicBezTo>
                <a:lnTo>
                  <a:pt x="143891" y="45593"/>
                </a:lnTo>
                <a:lnTo>
                  <a:pt x="141224" y="44831"/>
                </a:lnTo>
                <a:lnTo>
                  <a:pt x="135763" y="48260"/>
                </a:lnTo>
                <a:lnTo>
                  <a:pt x="137541" y="46355"/>
                </a:lnTo>
                <a:lnTo>
                  <a:pt x="136906" y="47244"/>
                </a:lnTo>
                <a:lnTo>
                  <a:pt x="137668" y="46736"/>
                </a:lnTo>
                <a:lnTo>
                  <a:pt x="139192" y="44577"/>
                </a:lnTo>
                <a:cubicBezTo>
                  <a:pt x="139319" y="44450"/>
                  <a:pt x="139319" y="44323"/>
                  <a:pt x="139446" y="44196"/>
                </a:cubicBezTo>
                <a:lnTo>
                  <a:pt x="165989" y="16002"/>
                </a:lnTo>
                <a:lnTo>
                  <a:pt x="140589" y="42291"/>
                </a:lnTo>
                <a:cubicBezTo>
                  <a:pt x="144018" y="37211"/>
                  <a:pt x="146939" y="32766"/>
                  <a:pt x="149733" y="28956"/>
                </a:cubicBezTo>
                <a:lnTo>
                  <a:pt x="172720" y="4826"/>
                </a:lnTo>
                <a:lnTo>
                  <a:pt x="178562" y="127"/>
                </a:lnTo>
                <a:lnTo>
                  <a:pt x="177419" y="127"/>
                </a:lnTo>
                <a:lnTo>
                  <a:pt x="172212" y="4191"/>
                </a:lnTo>
                <a:lnTo>
                  <a:pt x="176022" y="127"/>
                </a:lnTo>
                <a:close/>
                <a:moveTo>
                  <a:pt x="230124" y="77089"/>
                </a:moveTo>
                <a:lnTo>
                  <a:pt x="229616" y="78232"/>
                </a:lnTo>
                <a:lnTo>
                  <a:pt x="225552" y="86360"/>
                </a:lnTo>
                <a:lnTo>
                  <a:pt x="226187" y="82931"/>
                </a:lnTo>
                <a:lnTo>
                  <a:pt x="225806" y="80772"/>
                </a:lnTo>
                <a:lnTo>
                  <a:pt x="220345" y="84201"/>
                </a:lnTo>
                <a:lnTo>
                  <a:pt x="219456" y="84836"/>
                </a:lnTo>
                <a:lnTo>
                  <a:pt x="220091" y="84328"/>
                </a:lnTo>
                <a:lnTo>
                  <a:pt x="221234" y="82931"/>
                </a:lnTo>
                <a:lnTo>
                  <a:pt x="223012" y="82423"/>
                </a:lnTo>
                <a:lnTo>
                  <a:pt x="228473" y="78994"/>
                </a:lnTo>
                <a:lnTo>
                  <a:pt x="229108" y="78105"/>
                </a:lnTo>
                <a:lnTo>
                  <a:pt x="228727" y="78867"/>
                </a:lnTo>
                <a:lnTo>
                  <a:pt x="229743" y="78232"/>
                </a:lnTo>
                <a:lnTo>
                  <a:pt x="230378" y="77089"/>
                </a:lnTo>
                <a:close/>
                <a:moveTo>
                  <a:pt x="210058" y="10922"/>
                </a:moveTo>
                <a:cubicBezTo>
                  <a:pt x="209423" y="11430"/>
                  <a:pt x="208661" y="11938"/>
                  <a:pt x="208026" y="12446"/>
                </a:cubicBezTo>
                <a:lnTo>
                  <a:pt x="190500" y="89154"/>
                </a:lnTo>
                <a:cubicBezTo>
                  <a:pt x="195072" y="62357"/>
                  <a:pt x="200533" y="38735"/>
                  <a:pt x="207137" y="13208"/>
                </a:cubicBezTo>
                <a:lnTo>
                  <a:pt x="204216" y="22733"/>
                </a:lnTo>
                <a:cubicBezTo>
                  <a:pt x="204978" y="19685"/>
                  <a:pt x="205867" y="16637"/>
                  <a:pt x="206756" y="13462"/>
                </a:cubicBezTo>
                <a:lnTo>
                  <a:pt x="155448" y="56769"/>
                </a:lnTo>
                <a:cubicBezTo>
                  <a:pt x="155702" y="56388"/>
                  <a:pt x="155829" y="56261"/>
                  <a:pt x="155956" y="55880"/>
                </a:cubicBezTo>
                <a:lnTo>
                  <a:pt x="207137" y="12827"/>
                </a:lnTo>
                <a:lnTo>
                  <a:pt x="208280" y="11938"/>
                </a:lnTo>
                <a:lnTo>
                  <a:pt x="210058" y="10922"/>
                </a:lnTo>
                <a:close/>
                <a:moveTo>
                  <a:pt x="201422" y="85471"/>
                </a:moveTo>
                <a:lnTo>
                  <a:pt x="198501" y="89281"/>
                </a:lnTo>
                <a:lnTo>
                  <a:pt x="200152" y="87122"/>
                </a:lnTo>
                <a:lnTo>
                  <a:pt x="201422" y="85471"/>
                </a:lnTo>
                <a:close/>
                <a:moveTo>
                  <a:pt x="213614" y="50546"/>
                </a:moveTo>
                <a:cubicBezTo>
                  <a:pt x="212471" y="58674"/>
                  <a:pt x="211455" y="66929"/>
                  <a:pt x="210566" y="75946"/>
                </a:cubicBezTo>
                <a:lnTo>
                  <a:pt x="209296" y="90551"/>
                </a:lnTo>
                <a:lnTo>
                  <a:pt x="209804" y="83185"/>
                </a:lnTo>
                <a:lnTo>
                  <a:pt x="210058" y="76073"/>
                </a:lnTo>
                <a:cubicBezTo>
                  <a:pt x="210312" y="75692"/>
                  <a:pt x="210566" y="74041"/>
                  <a:pt x="213106" y="53975"/>
                </a:cubicBezTo>
                <a:lnTo>
                  <a:pt x="213614" y="50546"/>
                </a:lnTo>
                <a:close/>
                <a:moveTo>
                  <a:pt x="204978" y="86360"/>
                </a:moveTo>
                <a:lnTo>
                  <a:pt x="204470" y="93726"/>
                </a:lnTo>
                <a:lnTo>
                  <a:pt x="204724" y="88900"/>
                </a:lnTo>
                <a:lnTo>
                  <a:pt x="204978" y="86360"/>
                </a:lnTo>
                <a:close/>
                <a:moveTo>
                  <a:pt x="204216" y="94615"/>
                </a:moveTo>
                <a:lnTo>
                  <a:pt x="201422" y="96647"/>
                </a:lnTo>
                <a:lnTo>
                  <a:pt x="198374" y="98425"/>
                </a:lnTo>
                <a:lnTo>
                  <a:pt x="193675" y="101600"/>
                </a:lnTo>
                <a:lnTo>
                  <a:pt x="197231" y="99187"/>
                </a:lnTo>
                <a:lnTo>
                  <a:pt x="198501" y="98425"/>
                </a:lnTo>
                <a:lnTo>
                  <a:pt x="203835" y="94869"/>
                </a:lnTo>
                <a:lnTo>
                  <a:pt x="204343" y="94615"/>
                </a:lnTo>
                <a:close/>
                <a:moveTo>
                  <a:pt x="10414" y="93599"/>
                </a:moveTo>
                <a:lnTo>
                  <a:pt x="6096" y="98933"/>
                </a:lnTo>
                <a:lnTo>
                  <a:pt x="0" y="107188"/>
                </a:lnTo>
                <a:lnTo>
                  <a:pt x="3302" y="106680"/>
                </a:lnTo>
                <a:lnTo>
                  <a:pt x="10414" y="93599"/>
                </a:lnTo>
                <a:close/>
                <a:moveTo>
                  <a:pt x="222885" y="87249"/>
                </a:moveTo>
                <a:lnTo>
                  <a:pt x="222504" y="88011"/>
                </a:lnTo>
                <a:lnTo>
                  <a:pt x="224917" y="87630"/>
                </a:lnTo>
                <a:lnTo>
                  <a:pt x="212979" y="107823"/>
                </a:lnTo>
                <a:lnTo>
                  <a:pt x="208153" y="106172"/>
                </a:lnTo>
                <a:lnTo>
                  <a:pt x="208915" y="104394"/>
                </a:lnTo>
                <a:lnTo>
                  <a:pt x="210947" y="100965"/>
                </a:lnTo>
                <a:lnTo>
                  <a:pt x="220980" y="89916"/>
                </a:lnTo>
                <a:lnTo>
                  <a:pt x="222885" y="87122"/>
                </a:lnTo>
                <a:close/>
                <a:moveTo>
                  <a:pt x="225552" y="87630"/>
                </a:moveTo>
                <a:lnTo>
                  <a:pt x="223647" y="96647"/>
                </a:lnTo>
                <a:lnTo>
                  <a:pt x="218948" y="107823"/>
                </a:lnTo>
                <a:lnTo>
                  <a:pt x="217805" y="107823"/>
                </a:lnTo>
                <a:lnTo>
                  <a:pt x="219329" y="100965"/>
                </a:lnTo>
                <a:lnTo>
                  <a:pt x="225552" y="87757"/>
                </a:lnTo>
                <a:close/>
                <a:moveTo>
                  <a:pt x="185674" y="113284"/>
                </a:moveTo>
                <a:lnTo>
                  <a:pt x="185674" y="113538"/>
                </a:lnTo>
                <a:lnTo>
                  <a:pt x="185166" y="117475"/>
                </a:lnTo>
                <a:lnTo>
                  <a:pt x="185674" y="113284"/>
                </a:lnTo>
                <a:close/>
                <a:moveTo>
                  <a:pt x="185166" y="117475"/>
                </a:moveTo>
                <a:lnTo>
                  <a:pt x="184277" y="124333"/>
                </a:lnTo>
                <a:lnTo>
                  <a:pt x="184404" y="122555"/>
                </a:lnTo>
                <a:lnTo>
                  <a:pt x="185039" y="117475"/>
                </a:lnTo>
                <a:close/>
                <a:moveTo>
                  <a:pt x="212852" y="113411"/>
                </a:moveTo>
                <a:lnTo>
                  <a:pt x="207391" y="125095"/>
                </a:lnTo>
                <a:lnTo>
                  <a:pt x="207518" y="121285"/>
                </a:lnTo>
                <a:lnTo>
                  <a:pt x="209550" y="113411"/>
                </a:lnTo>
                <a:close/>
                <a:moveTo>
                  <a:pt x="212852" y="113411"/>
                </a:moveTo>
                <a:lnTo>
                  <a:pt x="209931" y="119634"/>
                </a:lnTo>
                <a:lnTo>
                  <a:pt x="203962" y="133858"/>
                </a:lnTo>
                <a:lnTo>
                  <a:pt x="203962" y="131064"/>
                </a:lnTo>
                <a:lnTo>
                  <a:pt x="204089" y="126746"/>
                </a:lnTo>
                <a:lnTo>
                  <a:pt x="206248" y="122174"/>
                </a:lnTo>
                <a:lnTo>
                  <a:pt x="211074" y="113538"/>
                </a:lnTo>
                <a:close/>
                <a:moveTo>
                  <a:pt x="179197" y="124587"/>
                </a:moveTo>
                <a:lnTo>
                  <a:pt x="177673" y="138938"/>
                </a:lnTo>
                <a:lnTo>
                  <a:pt x="178435" y="130302"/>
                </a:lnTo>
                <a:lnTo>
                  <a:pt x="179197" y="124587"/>
                </a:lnTo>
                <a:close/>
                <a:moveTo>
                  <a:pt x="217678" y="144907"/>
                </a:moveTo>
                <a:lnTo>
                  <a:pt x="216154" y="146812"/>
                </a:lnTo>
                <a:lnTo>
                  <a:pt x="213995" y="147701"/>
                </a:lnTo>
                <a:lnTo>
                  <a:pt x="215265" y="146939"/>
                </a:lnTo>
                <a:lnTo>
                  <a:pt x="217551" y="144907"/>
                </a:lnTo>
                <a:close/>
                <a:moveTo>
                  <a:pt x="23368" y="126873"/>
                </a:moveTo>
                <a:lnTo>
                  <a:pt x="20828" y="129032"/>
                </a:lnTo>
                <a:lnTo>
                  <a:pt x="19558" y="130175"/>
                </a:lnTo>
                <a:lnTo>
                  <a:pt x="10287" y="138811"/>
                </a:lnTo>
                <a:lnTo>
                  <a:pt x="127" y="148082"/>
                </a:lnTo>
                <a:lnTo>
                  <a:pt x="14732" y="135001"/>
                </a:lnTo>
                <a:lnTo>
                  <a:pt x="19050" y="131064"/>
                </a:lnTo>
                <a:lnTo>
                  <a:pt x="16510" y="134366"/>
                </a:lnTo>
                <a:lnTo>
                  <a:pt x="17018" y="135509"/>
                </a:lnTo>
                <a:lnTo>
                  <a:pt x="21717" y="130175"/>
                </a:lnTo>
                <a:lnTo>
                  <a:pt x="23495" y="127000"/>
                </a:lnTo>
                <a:lnTo>
                  <a:pt x="23368" y="126873"/>
                </a:lnTo>
                <a:close/>
                <a:moveTo>
                  <a:pt x="218694" y="141732"/>
                </a:moveTo>
                <a:lnTo>
                  <a:pt x="211963" y="152146"/>
                </a:lnTo>
                <a:lnTo>
                  <a:pt x="207518" y="153162"/>
                </a:lnTo>
                <a:lnTo>
                  <a:pt x="207518" y="148717"/>
                </a:lnTo>
                <a:lnTo>
                  <a:pt x="211836" y="145034"/>
                </a:lnTo>
                <a:lnTo>
                  <a:pt x="218694" y="141605"/>
                </a:lnTo>
                <a:close/>
                <a:moveTo>
                  <a:pt x="202438" y="138684"/>
                </a:moveTo>
                <a:lnTo>
                  <a:pt x="201168" y="148844"/>
                </a:lnTo>
                <a:lnTo>
                  <a:pt x="198120" y="155956"/>
                </a:lnTo>
                <a:lnTo>
                  <a:pt x="192278" y="161417"/>
                </a:lnTo>
                <a:lnTo>
                  <a:pt x="195707" y="153416"/>
                </a:lnTo>
                <a:lnTo>
                  <a:pt x="202438" y="138684"/>
                </a:lnTo>
                <a:close/>
                <a:moveTo>
                  <a:pt x="197739" y="157226"/>
                </a:moveTo>
                <a:lnTo>
                  <a:pt x="197485" y="157861"/>
                </a:lnTo>
                <a:lnTo>
                  <a:pt x="196596" y="160274"/>
                </a:lnTo>
                <a:lnTo>
                  <a:pt x="192151" y="162306"/>
                </a:lnTo>
                <a:lnTo>
                  <a:pt x="197739" y="157226"/>
                </a:lnTo>
                <a:close/>
                <a:moveTo>
                  <a:pt x="202438" y="148971"/>
                </a:moveTo>
                <a:lnTo>
                  <a:pt x="202565" y="152273"/>
                </a:lnTo>
                <a:lnTo>
                  <a:pt x="199009" y="156083"/>
                </a:lnTo>
                <a:lnTo>
                  <a:pt x="200279" y="155067"/>
                </a:lnTo>
                <a:lnTo>
                  <a:pt x="202565" y="155194"/>
                </a:lnTo>
                <a:lnTo>
                  <a:pt x="201676" y="161163"/>
                </a:lnTo>
                <a:lnTo>
                  <a:pt x="200025" y="162941"/>
                </a:lnTo>
                <a:lnTo>
                  <a:pt x="197866" y="161925"/>
                </a:lnTo>
                <a:lnTo>
                  <a:pt x="197104" y="161671"/>
                </a:lnTo>
                <a:lnTo>
                  <a:pt x="197358" y="160401"/>
                </a:lnTo>
                <a:lnTo>
                  <a:pt x="198120" y="158369"/>
                </a:lnTo>
                <a:lnTo>
                  <a:pt x="199009" y="156083"/>
                </a:lnTo>
                <a:lnTo>
                  <a:pt x="200533" y="152527"/>
                </a:lnTo>
                <a:lnTo>
                  <a:pt x="202565" y="148844"/>
                </a:lnTo>
                <a:close/>
                <a:moveTo>
                  <a:pt x="200914" y="164465"/>
                </a:moveTo>
                <a:lnTo>
                  <a:pt x="201041" y="165989"/>
                </a:lnTo>
                <a:lnTo>
                  <a:pt x="200787" y="167767"/>
                </a:lnTo>
                <a:lnTo>
                  <a:pt x="200914" y="164465"/>
                </a:lnTo>
                <a:close/>
                <a:moveTo>
                  <a:pt x="197739" y="165227"/>
                </a:moveTo>
                <a:lnTo>
                  <a:pt x="194437" y="168783"/>
                </a:lnTo>
                <a:lnTo>
                  <a:pt x="195961" y="167132"/>
                </a:lnTo>
                <a:lnTo>
                  <a:pt x="197739" y="165227"/>
                </a:lnTo>
                <a:close/>
                <a:moveTo>
                  <a:pt x="118237" y="170942"/>
                </a:moveTo>
                <a:lnTo>
                  <a:pt x="120523" y="172466"/>
                </a:lnTo>
                <a:lnTo>
                  <a:pt x="118237" y="171069"/>
                </a:lnTo>
                <a:lnTo>
                  <a:pt x="118237" y="170942"/>
                </a:lnTo>
                <a:close/>
                <a:moveTo>
                  <a:pt x="171323" y="174117"/>
                </a:moveTo>
                <a:lnTo>
                  <a:pt x="167894" y="176022"/>
                </a:lnTo>
                <a:lnTo>
                  <a:pt x="172466" y="174625"/>
                </a:lnTo>
                <a:lnTo>
                  <a:pt x="171323" y="174117"/>
                </a:lnTo>
                <a:close/>
                <a:moveTo>
                  <a:pt x="207899" y="127"/>
                </a:moveTo>
                <a:lnTo>
                  <a:pt x="207137" y="2540"/>
                </a:lnTo>
                <a:lnTo>
                  <a:pt x="208280" y="8890"/>
                </a:lnTo>
                <a:lnTo>
                  <a:pt x="207264" y="12319"/>
                </a:lnTo>
                <a:cubicBezTo>
                  <a:pt x="189484" y="26543"/>
                  <a:pt x="173482" y="40132"/>
                  <a:pt x="158496" y="51943"/>
                </a:cubicBezTo>
                <a:lnTo>
                  <a:pt x="162179" y="46355"/>
                </a:lnTo>
                <a:cubicBezTo>
                  <a:pt x="167513" y="40259"/>
                  <a:pt x="171958" y="33274"/>
                  <a:pt x="170942" y="31369"/>
                </a:cubicBezTo>
                <a:lnTo>
                  <a:pt x="190627" y="127"/>
                </a:lnTo>
                <a:lnTo>
                  <a:pt x="187960" y="1905"/>
                </a:lnTo>
                <a:cubicBezTo>
                  <a:pt x="181610" y="11938"/>
                  <a:pt x="175514" y="21717"/>
                  <a:pt x="163576" y="32004"/>
                </a:cubicBezTo>
                <a:lnTo>
                  <a:pt x="148336" y="58039"/>
                </a:lnTo>
                <a:lnTo>
                  <a:pt x="156083" y="53086"/>
                </a:lnTo>
                <a:lnTo>
                  <a:pt x="148844" y="61341"/>
                </a:lnTo>
                <a:lnTo>
                  <a:pt x="138557" y="70485"/>
                </a:lnTo>
                <a:lnTo>
                  <a:pt x="152908" y="58420"/>
                </a:lnTo>
                <a:lnTo>
                  <a:pt x="146431" y="64262"/>
                </a:lnTo>
                <a:lnTo>
                  <a:pt x="135128" y="73787"/>
                </a:lnTo>
                <a:lnTo>
                  <a:pt x="133858" y="74930"/>
                </a:lnTo>
                <a:lnTo>
                  <a:pt x="129667" y="78486"/>
                </a:lnTo>
                <a:lnTo>
                  <a:pt x="138557" y="70485"/>
                </a:lnTo>
                <a:lnTo>
                  <a:pt x="134874" y="73533"/>
                </a:lnTo>
                <a:lnTo>
                  <a:pt x="115951" y="90424"/>
                </a:lnTo>
                <a:lnTo>
                  <a:pt x="118999" y="164338"/>
                </a:lnTo>
                <a:lnTo>
                  <a:pt x="125349" y="159004"/>
                </a:lnTo>
                <a:lnTo>
                  <a:pt x="115951" y="166878"/>
                </a:lnTo>
                <a:lnTo>
                  <a:pt x="118110" y="171323"/>
                </a:lnTo>
                <a:lnTo>
                  <a:pt x="115951" y="169926"/>
                </a:lnTo>
                <a:lnTo>
                  <a:pt x="117475" y="176403"/>
                </a:lnTo>
                <a:lnTo>
                  <a:pt x="163449" y="175768"/>
                </a:lnTo>
                <a:lnTo>
                  <a:pt x="163322" y="169291"/>
                </a:lnTo>
                <a:lnTo>
                  <a:pt x="181864" y="150241"/>
                </a:lnTo>
                <a:lnTo>
                  <a:pt x="181991" y="149860"/>
                </a:lnTo>
                <a:lnTo>
                  <a:pt x="181991" y="150749"/>
                </a:lnTo>
                <a:lnTo>
                  <a:pt x="182880" y="150495"/>
                </a:lnTo>
                <a:lnTo>
                  <a:pt x="183007" y="150495"/>
                </a:lnTo>
                <a:lnTo>
                  <a:pt x="184531" y="150368"/>
                </a:lnTo>
                <a:lnTo>
                  <a:pt x="202946" y="118745"/>
                </a:lnTo>
                <a:lnTo>
                  <a:pt x="202565" y="135255"/>
                </a:lnTo>
                <a:lnTo>
                  <a:pt x="202565" y="136398"/>
                </a:lnTo>
                <a:lnTo>
                  <a:pt x="191389" y="162306"/>
                </a:lnTo>
                <a:lnTo>
                  <a:pt x="186055" y="167132"/>
                </a:lnTo>
                <a:lnTo>
                  <a:pt x="181737" y="170434"/>
                </a:lnTo>
                <a:lnTo>
                  <a:pt x="185674" y="156845"/>
                </a:lnTo>
                <a:lnTo>
                  <a:pt x="185039" y="150368"/>
                </a:lnTo>
                <a:lnTo>
                  <a:pt x="181483" y="156845"/>
                </a:lnTo>
                <a:lnTo>
                  <a:pt x="174498" y="171450"/>
                </a:lnTo>
                <a:lnTo>
                  <a:pt x="179959" y="165227"/>
                </a:lnTo>
                <a:lnTo>
                  <a:pt x="181102" y="163703"/>
                </a:lnTo>
                <a:lnTo>
                  <a:pt x="180848" y="164211"/>
                </a:lnTo>
                <a:lnTo>
                  <a:pt x="180721" y="168148"/>
                </a:lnTo>
                <a:lnTo>
                  <a:pt x="180467" y="171831"/>
                </a:lnTo>
                <a:lnTo>
                  <a:pt x="179324" y="172847"/>
                </a:lnTo>
                <a:lnTo>
                  <a:pt x="176149" y="176276"/>
                </a:lnTo>
                <a:lnTo>
                  <a:pt x="187198" y="172339"/>
                </a:lnTo>
                <a:lnTo>
                  <a:pt x="190754" y="164084"/>
                </a:lnTo>
                <a:lnTo>
                  <a:pt x="189992" y="164338"/>
                </a:lnTo>
                <a:lnTo>
                  <a:pt x="189103" y="164846"/>
                </a:lnTo>
                <a:lnTo>
                  <a:pt x="189738" y="164338"/>
                </a:lnTo>
                <a:lnTo>
                  <a:pt x="189992" y="164211"/>
                </a:lnTo>
                <a:lnTo>
                  <a:pt x="191135" y="163068"/>
                </a:lnTo>
                <a:lnTo>
                  <a:pt x="185674" y="176149"/>
                </a:lnTo>
                <a:lnTo>
                  <a:pt x="198247" y="175895"/>
                </a:lnTo>
                <a:lnTo>
                  <a:pt x="198120" y="176149"/>
                </a:lnTo>
                <a:lnTo>
                  <a:pt x="223520" y="175260"/>
                </a:lnTo>
                <a:lnTo>
                  <a:pt x="224155" y="173990"/>
                </a:lnTo>
                <a:lnTo>
                  <a:pt x="223012" y="176149"/>
                </a:lnTo>
                <a:lnTo>
                  <a:pt x="232156" y="176149"/>
                </a:lnTo>
                <a:lnTo>
                  <a:pt x="232156" y="164592"/>
                </a:lnTo>
                <a:lnTo>
                  <a:pt x="226695" y="169672"/>
                </a:lnTo>
                <a:lnTo>
                  <a:pt x="228346" y="167640"/>
                </a:lnTo>
                <a:lnTo>
                  <a:pt x="232156" y="163957"/>
                </a:lnTo>
                <a:lnTo>
                  <a:pt x="231267" y="164211"/>
                </a:lnTo>
                <a:lnTo>
                  <a:pt x="230124" y="165227"/>
                </a:lnTo>
                <a:lnTo>
                  <a:pt x="232283" y="159893"/>
                </a:lnTo>
                <a:lnTo>
                  <a:pt x="229616" y="152146"/>
                </a:lnTo>
                <a:lnTo>
                  <a:pt x="227076" y="153670"/>
                </a:lnTo>
                <a:lnTo>
                  <a:pt x="231013" y="151003"/>
                </a:lnTo>
                <a:lnTo>
                  <a:pt x="232156" y="150241"/>
                </a:lnTo>
                <a:lnTo>
                  <a:pt x="231267" y="145542"/>
                </a:lnTo>
                <a:lnTo>
                  <a:pt x="228727" y="144907"/>
                </a:lnTo>
                <a:lnTo>
                  <a:pt x="226568" y="144907"/>
                </a:lnTo>
                <a:lnTo>
                  <a:pt x="223520" y="145161"/>
                </a:lnTo>
                <a:lnTo>
                  <a:pt x="227076" y="140589"/>
                </a:lnTo>
                <a:lnTo>
                  <a:pt x="232156" y="131953"/>
                </a:lnTo>
                <a:lnTo>
                  <a:pt x="232156" y="114173"/>
                </a:lnTo>
                <a:cubicBezTo>
                  <a:pt x="228981" y="120777"/>
                  <a:pt x="225298" y="128143"/>
                  <a:pt x="221488" y="136017"/>
                </a:cubicBezTo>
                <a:lnTo>
                  <a:pt x="207518" y="143383"/>
                </a:lnTo>
                <a:lnTo>
                  <a:pt x="207772" y="135128"/>
                </a:lnTo>
                <a:lnTo>
                  <a:pt x="211201" y="127127"/>
                </a:lnTo>
                <a:lnTo>
                  <a:pt x="217043" y="113284"/>
                </a:lnTo>
                <a:lnTo>
                  <a:pt x="222377" y="113284"/>
                </a:lnTo>
                <a:lnTo>
                  <a:pt x="232410" y="113411"/>
                </a:lnTo>
                <a:lnTo>
                  <a:pt x="228600" y="107823"/>
                </a:lnTo>
                <a:lnTo>
                  <a:pt x="220726" y="107823"/>
                </a:lnTo>
                <a:lnTo>
                  <a:pt x="222758" y="100965"/>
                </a:lnTo>
                <a:lnTo>
                  <a:pt x="229235" y="87376"/>
                </a:lnTo>
                <a:lnTo>
                  <a:pt x="232410" y="87122"/>
                </a:lnTo>
                <a:lnTo>
                  <a:pt x="231521" y="85852"/>
                </a:lnTo>
                <a:lnTo>
                  <a:pt x="230759" y="84074"/>
                </a:lnTo>
                <a:lnTo>
                  <a:pt x="232410" y="80518"/>
                </a:lnTo>
                <a:lnTo>
                  <a:pt x="231267" y="80518"/>
                </a:lnTo>
                <a:lnTo>
                  <a:pt x="227965" y="85979"/>
                </a:lnTo>
                <a:lnTo>
                  <a:pt x="227838" y="83185"/>
                </a:lnTo>
                <a:lnTo>
                  <a:pt x="230759" y="77597"/>
                </a:lnTo>
                <a:lnTo>
                  <a:pt x="230886" y="77343"/>
                </a:lnTo>
                <a:lnTo>
                  <a:pt x="231267" y="77216"/>
                </a:lnTo>
                <a:lnTo>
                  <a:pt x="232410" y="76454"/>
                </a:lnTo>
                <a:lnTo>
                  <a:pt x="232029" y="75819"/>
                </a:lnTo>
                <a:lnTo>
                  <a:pt x="231648" y="75565"/>
                </a:lnTo>
                <a:lnTo>
                  <a:pt x="232410" y="73914"/>
                </a:lnTo>
                <a:lnTo>
                  <a:pt x="232410" y="72898"/>
                </a:lnTo>
                <a:lnTo>
                  <a:pt x="230378" y="76962"/>
                </a:lnTo>
                <a:lnTo>
                  <a:pt x="229743" y="77089"/>
                </a:lnTo>
                <a:lnTo>
                  <a:pt x="232029" y="71882"/>
                </a:lnTo>
                <a:lnTo>
                  <a:pt x="232283" y="71628"/>
                </a:lnTo>
                <a:lnTo>
                  <a:pt x="232283" y="70993"/>
                </a:lnTo>
                <a:lnTo>
                  <a:pt x="232156" y="71120"/>
                </a:lnTo>
                <a:lnTo>
                  <a:pt x="232283" y="70866"/>
                </a:lnTo>
                <a:lnTo>
                  <a:pt x="232156" y="64643"/>
                </a:lnTo>
                <a:lnTo>
                  <a:pt x="231902" y="64262"/>
                </a:lnTo>
                <a:lnTo>
                  <a:pt x="231775" y="64262"/>
                </a:lnTo>
                <a:lnTo>
                  <a:pt x="232283" y="63373"/>
                </a:lnTo>
                <a:lnTo>
                  <a:pt x="232283" y="127"/>
                </a:lnTo>
                <a:lnTo>
                  <a:pt x="219075" y="3683"/>
                </a:lnTo>
                <a:lnTo>
                  <a:pt x="217551" y="7747"/>
                </a:lnTo>
                <a:lnTo>
                  <a:pt x="216281" y="5842"/>
                </a:lnTo>
                <a:lnTo>
                  <a:pt x="211328" y="9779"/>
                </a:lnTo>
                <a:lnTo>
                  <a:pt x="211201" y="9398"/>
                </a:lnTo>
                <a:lnTo>
                  <a:pt x="218567" y="3429"/>
                </a:lnTo>
                <a:lnTo>
                  <a:pt x="222631" y="0"/>
                </a:lnTo>
                <a:lnTo>
                  <a:pt x="219075" y="889"/>
                </a:lnTo>
                <a:lnTo>
                  <a:pt x="216027" y="4953"/>
                </a:lnTo>
                <a:lnTo>
                  <a:pt x="210693" y="7874"/>
                </a:lnTo>
                <a:lnTo>
                  <a:pt x="210439" y="4064"/>
                </a:lnTo>
                <a:lnTo>
                  <a:pt x="211582" y="0"/>
                </a:lnTo>
                <a:lnTo>
                  <a:pt x="210312" y="1651"/>
                </a:lnTo>
                <a:lnTo>
                  <a:pt x="208788" y="3175"/>
                </a:lnTo>
                <a:lnTo>
                  <a:pt x="207899" y="127"/>
                </a:lnTo>
                <a:close/>
                <a:moveTo>
                  <a:pt x="333375" y="176403"/>
                </a:moveTo>
                <a:lnTo>
                  <a:pt x="333375" y="177292"/>
                </a:lnTo>
                <a:lnTo>
                  <a:pt x="333502" y="178943"/>
                </a:lnTo>
                <a:lnTo>
                  <a:pt x="335915" y="176403"/>
                </a:lnTo>
                <a:close/>
                <a:moveTo>
                  <a:pt x="234696" y="176403"/>
                </a:moveTo>
                <a:lnTo>
                  <a:pt x="235966" y="179070"/>
                </a:lnTo>
                <a:lnTo>
                  <a:pt x="238506" y="176403"/>
                </a:lnTo>
                <a:close/>
                <a:moveTo>
                  <a:pt x="72263" y="186817"/>
                </a:moveTo>
                <a:lnTo>
                  <a:pt x="70612" y="188087"/>
                </a:lnTo>
                <a:lnTo>
                  <a:pt x="68580" y="189484"/>
                </a:lnTo>
                <a:lnTo>
                  <a:pt x="69723" y="188595"/>
                </a:lnTo>
                <a:lnTo>
                  <a:pt x="72136" y="186817"/>
                </a:lnTo>
                <a:close/>
                <a:moveTo>
                  <a:pt x="68580" y="189484"/>
                </a:moveTo>
                <a:lnTo>
                  <a:pt x="65659" y="191643"/>
                </a:lnTo>
                <a:lnTo>
                  <a:pt x="67945" y="189738"/>
                </a:lnTo>
                <a:lnTo>
                  <a:pt x="68580" y="189357"/>
                </a:lnTo>
                <a:close/>
                <a:moveTo>
                  <a:pt x="64897" y="189992"/>
                </a:moveTo>
                <a:lnTo>
                  <a:pt x="63500" y="192278"/>
                </a:lnTo>
                <a:lnTo>
                  <a:pt x="64135" y="191262"/>
                </a:lnTo>
                <a:lnTo>
                  <a:pt x="64897" y="190119"/>
                </a:lnTo>
                <a:close/>
                <a:moveTo>
                  <a:pt x="100965" y="191262"/>
                </a:moveTo>
                <a:lnTo>
                  <a:pt x="100330" y="193548"/>
                </a:lnTo>
                <a:lnTo>
                  <a:pt x="100076" y="192786"/>
                </a:lnTo>
                <a:lnTo>
                  <a:pt x="100838" y="191262"/>
                </a:lnTo>
                <a:close/>
                <a:moveTo>
                  <a:pt x="59690" y="192278"/>
                </a:moveTo>
                <a:lnTo>
                  <a:pt x="58547" y="195326"/>
                </a:lnTo>
                <a:lnTo>
                  <a:pt x="58547" y="194056"/>
                </a:lnTo>
                <a:lnTo>
                  <a:pt x="59690" y="192278"/>
                </a:lnTo>
                <a:close/>
                <a:moveTo>
                  <a:pt x="86868" y="191389"/>
                </a:moveTo>
                <a:lnTo>
                  <a:pt x="78232" y="198882"/>
                </a:lnTo>
                <a:lnTo>
                  <a:pt x="81280" y="195961"/>
                </a:lnTo>
                <a:lnTo>
                  <a:pt x="86741" y="191389"/>
                </a:lnTo>
                <a:close/>
                <a:moveTo>
                  <a:pt x="45085" y="199517"/>
                </a:moveTo>
                <a:lnTo>
                  <a:pt x="43053" y="203327"/>
                </a:lnTo>
                <a:lnTo>
                  <a:pt x="44069" y="201168"/>
                </a:lnTo>
                <a:lnTo>
                  <a:pt x="45212" y="199390"/>
                </a:lnTo>
                <a:close/>
                <a:moveTo>
                  <a:pt x="69977" y="208153"/>
                </a:moveTo>
                <a:lnTo>
                  <a:pt x="69596" y="208280"/>
                </a:lnTo>
                <a:lnTo>
                  <a:pt x="67437" y="208915"/>
                </a:lnTo>
                <a:lnTo>
                  <a:pt x="69850" y="208153"/>
                </a:lnTo>
                <a:close/>
                <a:moveTo>
                  <a:pt x="44450" y="206629"/>
                </a:moveTo>
                <a:lnTo>
                  <a:pt x="38862" y="211074"/>
                </a:lnTo>
                <a:lnTo>
                  <a:pt x="37846" y="211836"/>
                </a:lnTo>
                <a:lnTo>
                  <a:pt x="39370" y="209931"/>
                </a:lnTo>
                <a:lnTo>
                  <a:pt x="39751" y="209169"/>
                </a:lnTo>
                <a:lnTo>
                  <a:pt x="40005" y="208788"/>
                </a:lnTo>
                <a:lnTo>
                  <a:pt x="40513" y="209550"/>
                </a:lnTo>
                <a:lnTo>
                  <a:pt x="44450" y="206375"/>
                </a:lnTo>
                <a:close/>
                <a:moveTo>
                  <a:pt x="65024" y="210058"/>
                </a:moveTo>
                <a:lnTo>
                  <a:pt x="64897" y="210185"/>
                </a:lnTo>
                <a:lnTo>
                  <a:pt x="62484" y="212344"/>
                </a:lnTo>
                <a:lnTo>
                  <a:pt x="65024" y="210058"/>
                </a:lnTo>
                <a:close/>
                <a:moveTo>
                  <a:pt x="55245" y="212344"/>
                </a:moveTo>
                <a:lnTo>
                  <a:pt x="54483" y="212725"/>
                </a:lnTo>
                <a:lnTo>
                  <a:pt x="54102" y="212852"/>
                </a:lnTo>
                <a:lnTo>
                  <a:pt x="52451" y="213360"/>
                </a:lnTo>
                <a:lnTo>
                  <a:pt x="55245" y="212344"/>
                </a:lnTo>
                <a:close/>
                <a:moveTo>
                  <a:pt x="68453" y="213106"/>
                </a:moveTo>
                <a:lnTo>
                  <a:pt x="66802" y="213741"/>
                </a:lnTo>
                <a:lnTo>
                  <a:pt x="64516" y="214376"/>
                </a:lnTo>
                <a:lnTo>
                  <a:pt x="65659" y="213995"/>
                </a:lnTo>
                <a:lnTo>
                  <a:pt x="68326" y="213106"/>
                </a:lnTo>
                <a:close/>
                <a:moveTo>
                  <a:pt x="52324" y="213233"/>
                </a:moveTo>
                <a:lnTo>
                  <a:pt x="51054" y="213614"/>
                </a:lnTo>
                <a:lnTo>
                  <a:pt x="47879" y="214503"/>
                </a:lnTo>
                <a:lnTo>
                  <a:pt x="52324" y="213106"/>
                </a:lnTo>
                <a:close/>
                <a:moveTo>
                  <a:pt x="62865" y="212598"/>
                </a:moveTo>
                <a:lnTo>
                  <a:pt x="60706" y="215265"/>
                </a:lnTo>
                <a:lnTo>
                  <a:pt x="62611" y="212725"/>
                </a:lnTo>
                <a:lnTo>
                  <a:pt x="62865" y="212598"/>
                </a:lnTo>
                <a:close/>
                <a:moveTo>
                  <a:pt x="36957" y="213995"/>
                </a:moveTo>
                <a:lnTo>
                  <a:pt x="35687" y="216154"/>
                </a:lnTo>
                <a:lnTo>
                  <a:pt x="35941" y="215519"/>
                </a:lnTo>
                <a:lnTo>
                  <a:pt x="36830" y="214122"/>
                </a:lnTo>
                <a:close/>
                <a:moveTo>
                  <a:pt x="58166" y="216154"/>
                </a:moveTo>
                <a:lnTo>
                  <a:pt x="57785" y="216281"/>
                </a:lnTo>
                <a:lnTo>
                  <a:pt x="55245" y="216916"/>
                </a:lnTo>
                <a:lnTo>
                  <a:pt x="58293" y="216154"/>
                </a:lnTo>
                <a:close/>
                <a:moveTo>
                  <a:pt x="37719" y="201930"/>
                </a:moveTo>
                <a:lnTo>
                  <a:pt x="35560" y="213741"/>
                </a:lnTo>
                <a:lnTo>
                  <a:pt x="26289" y="220980"/>
                </a:lnTo>
                <a:lnTo>
                  <a:pt x="34290" y="206502"/>
                </a:lnTo>
                <a:lnTo>
                  <a:pt x="35433" y="205105"/>
                </a:lnTo>
                <a:lnTo>
                  <a:pt x="37719" y="201930"/>
                </a:lnTo>
                <a:close/>
                <a:moveTo>
                  <a:pt x="34671" y="219456"/>
                </a:moveTo>
                <a:lnTo>
                  <a:pt x="34290" y="221742"/>
                </a:lnTo>
                <a:lnTo>
                  <a:pt x="34417" y="220980"/>
                </a:lnTo>
                <a:lnTo>
                  <a:pt x="34671" y="219583"/>
                </a:lnTo>
                <a:close/>
                <a:moveTo>
                  <a:pt x="39243" y="219456"/>
                </a:moveTo>
                <a:lnTo>
                  <a:pt x="38735" y="220472"/>
                </a:lnTo>
                <a:lnTo>
                  <a:pt x="36957" y="223393"/>
                </a:lnTo>
                <a:lnTo>
                  <a:pt x="37973" y="221742"/>
                </a:lnTo>
                <a:lnTo>
                  <a:pt x="39243" y="219456"/>
                </a:lnTo>
                <a:close/>
                <a:moveTo>
                  <a:pt x="36703" y="223393"/>
                </a:moveTo>
                <a:lnTo>
                  <a:pt x="34925" y="224155"/>
                </a:lnTo>
                <a:lnTo>
                  <a:pt x="36576" y="223393"/>
                </a:lnTo>
                <a:close/>
                <a:moveTo>
                  <a:pt x="34798" y="217805"/>
                </a:moveTo>
                <a:lnTo>
                  <a:pt x="32893" y="221615"/>
                </a:lnTo>
                <a:lnTo>
                  <a:pt x="30734" y="225425"/>
                </a:lnTo>
                <a:lnTo>
                  <a:pt x="25654" y="222758"/>
                </a:lnTo>
                <a:lnTo>
                  <a:pt x="25400" y="222885"/>
                </a:lnTo>
                <a:lnTo>
                  <a:pt x="25527" y="222758"/>
                </a:lnTo>
                <a:lnTo>
                  <a:pt x="25654" y="222758"/>
                </a:lnTo>
                <a:lnTo>
                  <a:pt x="28194" y="221742"/>
                </a:lnTo>
                <a:lnTo>
                  <a:pt x="33401" y="219964"/>
                </a:lnTo>
                <a:lnTo>
                  <a:pt x="34798" y="217805"/>
                </a:lnTo>
                <a:close/>
                <a:moveTo>
                  <a:pt x="59563" y="216408"/>
                </a:moveTo>
                <a:lnTo>
                  <a:pt x="59436" y="216662"/>
                </a:lnTo>
                <a:lnTo>
                  <a:pt x="46990" y="227838"/>
                </a:lnTo>
                <a:lnTo>
                  <a:pt x="59563" y="216408"/>
                </a:lnTo>
                <a:close/>
                <a:moveTo>
                  <a:pt x="72771" y="226314"/>
                </a:moveTo>
                <a:lnTo>
                  <a:pt x="71628" y="227838"/>
                </a:lnTo>
                <a:lnTo>
                  <a:pt x="72390" y="226949"/>
                </a:lnTo>
                <a:lnTo>
                  <a:pt x="72898" y="226314"/>
                </a:lnTo>
                <a:close/>
                <a:moveTo>
                  <a:pt x="26289" y="226822"/>
                </a:moveTo>
                <a:lnTo>
                  <a:pt x="22606" y="227965"/>
                </a:lnTo>
                <a:lnTo>
                  <a:pt x="23749" y="227457"/>
                </a:lnTo>
                <a:lnTo>
                  <a:pt x="26289" y="226822"/>
                </a:lnTo>
                <a:close/>
                <a:moveTo>
                  <a:pt x="55880" y="222250"/>
                </a:moveTo>
                <a:lnTo>
                  <a:pt x="52070" y="228219"/>
                </a:lnTo>
                <a:lnTo>
                  <a:pt x="52578" y="227203"/>
                </a:lnTo>
                <a:lnTo>
                  <a:pt x="55880" y="222123"/>
                </a:lnTo>
                <a:close/>
                <a:moveTo>
                  <a:pt x="52070" y="228092"/>
                </a:moveTo>
                <a:lnTo>
                  <a:pt x="51435" y="229235"/>
                </a:lnTo>
                <a:lnTo>
                  <a:pt x="51181" y="229489"/>
                </a:lnTo>
                <a:lnTo>
                  <a:pt x="50292" y="230886"/>
                </a:lnTo>
                <a:lnTo>
                  <a:pt x="49657" y="230759"/>
                </a:lnTo>
                <a:lnTo>
                  <a:pt x="48387" y="231394"/>
                </a:lnTo>
                <a:lnTo>
                  <a:pt x="50038" y="230505"/>
                </a:lnTo>
                <a:lnTo>
                  <a:pt x="51054" y="229616"/>
                </a:lnTo>
                <a:lnTo>
                  <a:pt x="51943" y="228219"/>
                </a:lnTo>
                <a:close/>
                <a:moveTo>
                  <a:pt x="31242" y="225171"/>
                </a:moveTo>
                <a:lnTo>
                  <a:pt x="28321" y="230886"/>
                </a:lnTo>
                <a:lnTo>
                  <a:pt x="26670" y="233553"/>
                </a:lnTo>
                <a:lnTo>
                  <a:pt x="28321" y="230505"/>
                </a:lnTo>
                <a:lnTo>
                  <a:pt x="31115" y="225171"/>
                </a:lnTo>
                <a:close/>
                <a:moveTo>
                  <a:pt x="69215" y="230505"/>
                </a:moveTo>
                <a:lnTo>
                  <a:pt x="68961" y="230886"/>
                </a:lnTo>
                <a:lnTo>
                  <a:pt x="66040" y="234315"/>
                </a:lnTo>
                <a:lnTo>
                  <a:pt x="69215" y="230505"/>
                </a:lnTo>
                <a:close/>
                <a:moveTo>
                  <a:pt x="28194" y="232918"/>
                </a:moveTo>
                <a:lnTo>
                  <a:pt x="24765" y="235077"/>
                </a:lnTo>
                <a:lnTo>
                  <a:pt x="25273" y="234569"/>
                </a:lnTo>
                <a:lnTo>
                  <a:pt x="25908" y="233807"/>
                </a:lnTo>
                <a:lnTo>
                  <a:pt x="25781" y="234315"/>
                </a:lnTo>
                <a:lnTo>
                  <a:pt x="26543" y="233680"/>
                </a:lnTo>
                <a:lnTo>
                  <a:pt x="27559" y="233172"/>
                </a:lnTo>
                <a:lnTo>
                  <a:pt x="28194" y="232918"/>
                </a:lnTo>
                <a:close/>
                <a:moveTo>
                  <a:pt x="41529" y="232410"/>
                </a:moveTo>
                <a:lnTo>
                  <a:pt x="38989" y="236220"/>
                </a:lnTo>
                <a:lnTo>
                  <a:pt x="35179" y="238379"/>
                </a:lnTo>
                <a:lnTo>
                  <a:pt x="38735" y="236347"/>
                </a:lnTo>
                <a:lnTo>
                  <a:pt x="41656" y="232410"/>
                </a:lnTo>
                <a:close/>
                <a:moveTo>
                  <a:pt x="33909" y="237617"/>
                </a:moveTo>
                <a:lnTo>
                  <a:pt x="33401" y="239268"/>
                </a:lnTo>
                <a:lnTo>
                  <a:pt x="33528" y="238760"/>
                </a:lnTo>
                <a:lnTo>
                  <a:pt x="33909" y="237744"/>
                </a:lnTo>
                <a:close/>
                <a:moveTo>
                  <a:pt x="21971" y="237236"/>
                </a:moveTo>
                <a:lnTo>
                  <a:pt x="18288" y="240792"/>
                </a:lnTo>
                <a:lnTo>
                  <a:pt x="20447" y="238633"/>
                </a:lnTo>
                <a:lnTo>
                  <a:pt x="21971" y="237236"/>
                </a:lnTo>
                <a:close/>
                <a:moveTo>
                  <a:pt x="31242" y="240538"/>
                </a:moveTo>
                <a:lnTo>
                  <a:pt x="28702" y="241935"/>
                </a:lnTo>
                <a:lnTo>
                  <a:pt x="30861" y="240665"/>
                </a:lnTo>
                <a:lnTo>
                  <a:pt x="31242" y="240538"/>
                </a:lnTo>
                <a:close/>
                <a:moveTo>
                  <a:pt x="31369" y="231775"/>
                </a:moveTo>
                <a:lnTo>
                  <a:pt x="26670" y="240538"/>
                </a:lnTo>
                <a:lnTo>
                  <a:pt x="25400" y="242062"/>
                </a:lnTo>
                <a:lnTo>
                  <a:pt x="24384" y="244348"/>
                </a:lnTo>
                <a:lnTo>
                  <a:pt x="23876" y="244729"/>
                </a:lnTo>
                <a:lnTo>
                  <a:pt x="21082" y="246126"/>
                </a:lnTo>
                <a:lnTo>
                  <a:pt x="22860" y="245237"/>
                </a:lnTo>
                <a:lnTo>
                  <a:pt x="25400" y="242189"/>
                </a:lnTo>
                <a:lnTo>
                  <a:pt x="29591" y="232664"/>
                </a:lnTo>
                <a:lnTo>
                  <a:pt x="28194" y="233299"/>
                </a:lnTo>
                <a:lnTo>
                  <a:pt x="29845" y="232283"/>
                </a:lnTo>
                <a:lnTo>
                  <a:pt x="29591" y="232791"/>
                </a:lnTo>
                <a:lnTo>
                  <a:pt x="31242" y="232156"/>
                </a:lnTo>
                <a:close/>
                <a:moveTo>
                  <a:pt x="31115" y="241935"/>
                </a:moveTo>
                <a:lnTo>
                  <a:pt x="30861" y="245745"/>
                </a:lnTo>
                <a:lnTo>
                  <a:pt x="30099" y="247269"/>
                </a:lnTo>
                <a:lnTo>
                  <a:pt x="31115" y="241935"/>
                </a:lnTo>
                <a:close/>
                <a:moveTo>
                  <a:pt x="5842" y="251841"/>
                </a:moveTo>
                <a:lnTo>
                  <a:pt x="7620" y="253492"/>
                </a:lnTo>
                <a:lnTo>
                  <a:pt x="5461" y="255270"/>
                </a:lnTo>
                <a:lnTo>
                  <a:pt x="2032" y="257175"/>
                </a:lnTo>
                <a:lnTo>
                  <a:pt x="3302" y="255524"/>
                </a:lnTo>
                <a:lnTo>
                  <a:pt x="5842" y="251841"/>
                </a:lnTo>
                <a:close/>
                <a:moveTo>
                  <a:pt x="28448" y="250698"/>
                </a:moveTo>
                <a:lnTo>
                  <a:pt x="22225" y="260096"/>
                </a:lnTo>
                <a:lnTo>
                  <a:pt x="20828" y="262128"/>
                </a:lnTo>
                <a:lnTo>
                  <a:pt x="28448" y="250698"/>
                </a:lnTo>
                <a:close/>
                <a:moveTo>
                  <a:pt x="8636" y="254254"/>
                </a:moveTo>
                <a:lnTo>
                  <a:pt x="15494" y="259715"/>
                </a:lnTo>
                <a:lnTo>
                  <a:pt x="14986" y="260604"/>
                </a:lnTo>
                <a:lnTo>
                  <a:pt x="13970" y="262636"/>
                </a:lnTo>
                <a:lnTo>
                  <a:pt x="14351" y="261620"/>
                </a:lnTo>
                <a:lnTo>
                  <a:pt x="14986" y="260604"/>
                </a:lnTo>
                <a:lnTo>
                  <a:pt x="8636" y="254127"/>
                </a:lnTo>
                <a:close/>
                <a:moveTo>
                  <a:pt x="4064" y="258318"/>
                </a:moveTo>
                <a:lnTo>
                  <a:pt x="762" y="263525"/>
                </a:lnTo>
                <a:lnTo>
                  <a:pt x="2032" y="261366"/>
                </a:lnTo>
                <a:lnTo>
                  <a:pt x="4064" y="258191"/>
                </a:lnTo>
                <a:close/>
                <a:moveTo>
                  <a:pt x="30226" y="249301"/>
                </a:moveTo>
                <a:lnTo>
                  <a:pt x="28321" y="269240"/>
                </a:lnTo>
                <a:lnTo>
                  <a:pt x="20574" y="263652"/>
                </a:lnTo>
                <a:lnTo>
                  <a:pt x="30226" y="249428"/>
                </a:lnTo>
                <a:close/>
                <a:moveTo>
                  <a:pt x="11557" y="273812"/>
                </a:moveTo>
                <a:lnTo>
                  <a:pt x="8890" y="276225"/>
                </a:lnTo>
                <a:lnTo>
                  <a:pt x="10795" y="274320"/>
                </a:lnTo>
                <a:lnTo>
                  <a:pt x="11557" y="273685"/>
                </a:lnTo>
                <a:close/>
                <a:moveTo>
                  <a:pt x="8890" y="276098"/>
                </a:moveTo>
                <a:lnTo>
                  <a:pt x="5334" y="279527"/>
                </a:lnTo>
                <a:lnTo>
                  <a:pt x="2286" y="281559"/>
                </a:lnTo>
                <a:lnTo>
                  <a:pt x="8636" y="276479"/>
                </a:lnTo>
                <a:lnTo>
                  <a:pt x="8890" y="276352"/>
                </a:lnTo>
                <a:close/>
                <a:moveTo>
                  <a:pt x="77597" y="292735"/>
                </a:moveTo>
                <a:lnTo>
                  <a:pt x="66294" y="294132"/>
                </a:lnTo>
                <a:lnTo>
                  <a:pt x="76073" y="292862"/>
                </a:lnTo>
                <a:lnTo>
                  <a:pt x="77724" y="292735"/>
                </a:lnTo>
                <a:close/>
                <a:moveTo>
                  <a:pt x="82804" y="293497"/>
                </a:moveTo>
                <a:lnTo>
                  <a:pt x="80899" y="295529"/>
                </a:lnTo>
                <a:lnTo>
                  <a:pt x="78359" y="297942"/>
                </a:lnTo>
                <a:lnTo>
                  <a:pt x="82804" y="293497"/>
                </a:lnTo>
                <a:close/>
                <a:moveTo>
                  <a:pt x="70739" y="296926"/>
                </a:moveTo>
                <a:lnTo>
                  <a:pt x="72898" y="298196"/>
                </a:lnTo>
                <a:lnTo>
                  <a:pt x="74041" y="298958"/>
                </a:lnTo>
                <a:lnTo>
                  <a:pt x="70866" y="296926"/>
                </a:lnTo>
                <a:close/>
                <a:moveTo>
                  <a:pt x="115062" y="294132"/>
                </a:moveTo>
                <a:lnTo>
                  <a:pt x="108458" y="302387"/>
                </a:lnTo>
                <a:lnTo>
                  <a:pt x="107188" y="303530"/>
                </a:lnTo>
                <a:lnTo>
                  <a:pt x="115062" y="294132"/>
                </a:lnTo>
                <a:close/>
                <a:moveTo>
                  <a:pt x="101092" y="308229"/>
                </a:moveTo>
                <a:lnTo>
                  <a:pt x="99949" y="308991"/>
                </a:lnTo>
                <a:lnTo>
                  <a:pt x="98425" y="309626"/>
                </a:lnTo>
                <a:lnTo>
                  <a:pt x="100076" y="308737"/>
                </a:lnTo>
                <a:lnTo>
                  <a:pt x="100965" y="308229"/>
                </a:lnTo>
                <a:close/>
                <a:moveTo>
                  <a:pt x="101219" y="307975"/>
                </a:moveTo>
                <a:lnTo>
                  <a:pt x="101219" y="308102"/>
                </a:lnTo>
                <a:lnTo>
                  <a:pt x="100457" y="309880"/>
                </a:lnTo>
                <a:lnTo>
                  <a:pt x="101219" y="307975"/>
                </a:lnTo>
                <a:close/>
                <a:moveTo>
                  <a:pt x="64262" y="311785"/>
                </a:moveTo>
                <a:lnTo>
                  <a:pt x="64135" y="312039"/>
                </a:lnTo>
                <a:lnTo>
                  <a:pt x="62992" y="313309"/>
                </a:lnTo>
                <a:lnTo>
                  <a:pt x="64135" y="311785"/>
                </a:lnTo>
                <a:close/>
                <a:moveTo>
                  <a:pt x="62865" y="313309"/>
                </a:moveTo>
                <a:lnTo>
                  <a:pt x="61087" y="314960"/>
                </a:lnTo>
                <a:lnTo>
                  <a:pt x="62611" y="313436"/>
                </a:lnTo>
                <a:lnTo>
                  <a:pt x="62865" y="313309"/>
                </a:lnTo>
                <a:close/>
                <a:moveTo>
                  <a:pt x="61087" y="315468"/>
                </a:moveTo>
                <a:lnTo>
                  <a:pt x="60198" y="315976"/>
                </a:lnTo>
                <a:lnTo>
                  <a:pt x="59690" y="316357"/>
                </a:lnTo>
                <a:lnTo>
                  <a:pt x="60325" y="315849"/>
                </a:lnTo>
                <a:lnTo>
                  <a:pt x="60706" y="315595"/>
                </a:lnTo>
                <a:lnTo>
                  <a:pt x="60452" y="315849"/>
                </a:lnTo>
                <a:lnTo>
                  <a:pt x="61214" y="315468"/>
                </a:lnTo>
                <a:close/>
                <a:moveTo>
                  <a:pt x="95504" y="321310"/>
                </a:moveTo>
                <a:lnTo>
                  <a:pt x="93853" y="321691"/>
                </a:lnTo>
                <a:lnTo>
                  <a:pt x="95377" y="321310"/>
                </a:lnTo>
                <a:close/>
                <a:moveTo>
                  <a:pt x="57277" y="315468"/>
                </a:moveTo>
                <a:lnTo>
                  <a:pt x="52324" y="320548"/>
                </a:lnTo>
                <a:lnTo>
                  <a:pt x="44831" y="324866"/>
                </a:lnTo>
                <a:lnTo>
                  <a:pt x="47498" y="323215"/>
                </a:lnTo>
                <a:lnTo>
                  <a:pt x="52324" y="320548"/>
                </a:lnTo>
                <a:lnTo>
                  <a:pt x="54737" y="318008"/>
                </a:lnTo>
                <a:lnTo>
                  <a:pt x="57404" y="315595"/>
                </a:lnTo>
                <a:close/>
                <a:moveTo>
                  <a:pt x="81788" y="303911"/>
                </a:moveTo>
                <a:lnTo>
                  <a:pt x="92964" y="310515"/>
                </a:lnTo>
                <a:lnTo>
                  <a:pt x="94996" y="310896"/>
                </a:lnTo>
                <a:lnTo>
                  <a:pt x="93472" y="310896"/>
                </a:lnTo>
                <a:lnTo>
                  <a:pt x="97282" y="313182"/>
                </a:lnTo>
                <a:lnTo>
                  <a:pt x="82804" y="320802"/>
                </a:lnTo>
                <a:lnTo>
                  <a:pt x="64135" y="324485"/>
                </a:lnTo>
                <a:lnTo>
                  <a:pt x="61087" y="325247"/>
                </a:lnTo>
                <a:lnTo>
                  <a:pt x="61087" y="315722"/>
                </a:lnTo>
                <a:lnTo>
                  <a:pt x="63881" y="314071"/>
                </a:lnTo>
                <a:lnTo>
                  <a:pt x="64135" y="313817"/>
                </a:lnTo>
                <a:lnTo>
                  <a:pt x="81661" y="304038"/>
                </a:lnTo>
                <a:close/>
                <a:moveTo>
                  <a:pt x="75819" y="325628"/>
                </a:moveTo>
                <a:lnTo>
                  <a:pt x="72644" y="326390"/>
                </a:lnTo>
                <a:lnTo>
                  <a:pt x="74676" y="325755"/>
                </a:lnTo>
                <a:lnTo>
                  <a:pt x="75819" y="325628"/>
                </a:lnTo>
                <a:close/>
                <a:moveTo>
                  <a:pt x="48260" y="324739"/>
                </a:moveTo>
                <a:lnTo>
                  <a:pt x="46990" y="326136"/>
                </a:lnTo>
                <a:lnTo>
                  <a:pt x="47625" y="325247"/>
                </a:lnTo>
                <a:lnTo>
                  <a:pt x="48260" y="324739"/>
                </a:lnTo>
                <a:close/>
                <a:moveTo>
                  <a:pt x="72644" y="326009"/>
                </a:moveTo>
                <a:lnTo>
                  <a:pt x="71374" y="326390"/>
                </a:lnTo>
                <a:lnTo>
                  <a:pt x="69215" y="326898"/>
                </a:lnTo>
                <a:lnTo>
                  <a:pt x="70358" y="326517"/>
                </a:lnTo>
                <a:lnTo>
                  <a:pt x="72771" y="326009"/>
                </a:lnTo>
                <a:close/>
                <a:moveTo>
                  <a:pt x="60706" y="328422"/>
                </a:moveTo>
                <a:lnTo>
                  <a:pt x="58674" y="328930"/>
                </a:lnTo>
                <a:lnTo>
                  <a:pt x="55626" y="329438"/>
                </a:lnTo>
                <a:lnTo>
                  <a:pt x="57404" y="329057"/>
                </a:lnTo>
                <a:lnTo>
                  <a:pt x="60579" y="328295"/>
                </a:lnTo>
                <a:close/>
                <a:moveTo>
                  <a:pt x="109601" y="335407"/>
                </a:moveTo>
                <a:lnTo>
                  <a:pt x="107823" y="338836"/>
                </a:lnTo>
                <a:lnTo>
                  <a:pt x="108458" y="337185"/>
                </a:lnTo>
                <a:lnTo>
                  <a:pt x="109601" y="335407"/>
                </a:lnTo>
                <a:close/>
                <a:moveTo>
                  <a:pt x="34671" y="342138"/>
                </a:moveTo>
                <a:lnTo>
                  <a:pt x="32385" y="344551"/>
                </a:lnTo>
                <a:lnTo>
                  <a:pt x="30734" y="346202"/>
                </a:lnTo>
                <a:lnTo>
                  <a:pt x="34671" y="342138"/>
                </a:lnTo>
                <a:close/>
                <a:moveTo>
                  <a:pt x="27051" y="349885"/>
                </a:moveTo>
                <a:lnTo>
                  <a:pt x="26924" y="350012"/>
                </a:lnTo>
                <a:lnTo>
                  <a:pt x="24892" y="352298"/>
                </a:lnTo>
                <a:lnTo>
                  <a:pt x="27051" y="349885"/>
                </a:lnTo>
                <a:close/>
                <a:moveTo>
                  <a:pt x="14859" y="176403"/>
                </a:moveTo>
                <a:cubicBezTo>
                  <a:pt x="10668" y="179578"/>
                  <a:pt x="5080" y="185293"/>
                  <a:pt x="0" y="191770"/>
                </a:cubicBezTo>
                <a:lnTo>
                  <a:pt x="5080" y="229489"/>
                </a:lnTo>
                <a:lnTo>
                  <a:pt x="18923" y="224790"/>
                </a:lnTo>
                <a:cubicBezTo>
                  <a:pt x="12573" y="226949"/>
                  <a:pt x="6223" y="229235"/>
                  <a:pt x="0" y="231521"/>
                </a:cubicBezTo>
                <a:lnTo>
                  <a:pt x="0" y="258191"/>
                </a:lnTo>
                <a:lnTo>
                  <a:pt x="1397" y="263398"/>
                </a:lnTo>
                <a:cubicBezTo>
                  <a:pt x="889" y="264160"/>
                  <a:pt x="508" y="265049"/>
                  <a:pt x="0" y="265811"/>
                </a:cubicBezTo>
                <a:lnTo>
                  <a:pt x="0" y="353314"/>
                </a:lnTo>
                <a:lnTo>
                  <a:pt x="24257" y="353314"/>
                </a:lnTo>
                <a:lnTo>
                  <a:pt x="24892" y="352552"/>
                </a:lnTo>
                <a:lnTo>
                  <a:pt x="25654" y="352044"/>
                </a:lnTo>
                <a:lnTo>
                  <a:pt x="24384" y="353187"/>
                </a:lnTo>
                <a:lnTo>
                  <a:pt x="65024" y="353187"/>
                </a:lnTo>
                <a:lnTo>
                  <a:pt x="95377" y="350647"/>
                </a:lnTo>
                <a:lnTo>
                  <a:pt x="97282" y="345313"/>
                </a:lnTo>
                <a:lnTo>
                  <a:pt x="101219" y="335534"/>
                </a:lnTo>
                <a:lnTo>
                  <a:pt x="103759" y="336804"/>
                </a:lnTo>
                <a:lnTo>
                  <a:pt x="107823" y="339090"/>
                </a:lnTo>
                <a:lnTo>
                  <a:pt x="104140" y="346456"/>
                </a:lnTo>
                <a:lnTo>
                  <a:pt x="100584" y="353187"/>
                </a:lnTo>
                <a:lnTo>
                  <a:pt x="103886" y="353187"/>
                </a:lnTo>
                <a:lnTo>
                  <a:pt x="110236" y="340360"/>
                </a:lnTo>
                <a:lnTo>
                  <a:pt x="116078" y="343281"/>
                </a:lnTo>
                <a:lnTo>
                  <a:pt x="116078" y="323215"/>
                </a:lnTo>
                <a:lnTo>
                  <a:pt x="108204" y="318897"/>
                </a:lnTo>
                <a:lnTo>
                  <a:pt x="107950" y="318770"/>
                </a:lnTo>
                <a:lnTo>
                  <a:pt x="110871" y="318389"/>
                </a:lnTo>
                <a:lnTo>
                  <a:pt x="116078" y="317500"/>
                </a:lnTo>
                <a:lnTo>
                  <a:pt x="115316" y="303657"/>
                </a:lnTo>
                <a:lnTo>
                  <a:pt x="113792" y="304419"/>
                </a:lnTo>
                <a:lnTo>
                  <a:pt x="116078" y="299085"/>
                </a:lnTo>
                <a:lnTo>
                  <a:pt x="115062" y="294005"/>
                </a:lnTo>
                <a:lnTo>
                  <a:pt x="114935" y="294132"/>
                </a:lnTo>
                <a:lnTo>
                  <a:pt x="115062" y="294005"/>
                </a:lnTo>
                <a:lnTo>
                  <a:pt x="115316" y="293751"/>
                </a:lnTo>
                <a:lnTo>
                  <a:pt x="116078" y="292481"/>
                </a:lnTo>
                <a:lnTo>
                  <a:pt x="108966" y="275463"/>
                </a:lnTo>
                <a:lnTo>
                  <a:pt x="107442" y="276860"/>
                </a:lnTo>
                <a:lnTo>
                  <a:pt x="104394" y="280035"/>
                </a:lnTo>
                <a:lnTo>
                  <a:pt x="93853" y="295275"/>
                </a:lnTo>
                <a:lnTo>
                  <a:pt x="96012" y="291592"/>
                </a:lnTo>
                <a:lnTo>
                  <a:pt x="93091" y="291084"/>
                </a:lnTo>
                <a:lnTo>
                  <a:pt x="80264" y="292608"/>
                </a:lnTo>
                <a:lnTo>
                  <a:pt x="80010" y="292735"/>
                </a:lnTo>
                <a:lnTo>
                  <a:pt x="77724" y="292989"/>
                </a:lnTo>
                <a:lnTo>
                  <a:pt x="80264" y="292608"/>
                </a:lnTo>
                <a:lnTo>
                  <a:pt x="88011" y="291719"/>
                </a:lnTo>
                <a:lnTo>
                  <a:pt x="89662" y="291592"/>
                </a:lnTo>
                <a:lnTo>
                  <a:pt x="92964" y="291211"/>
                </a:lnTo>
                <a:lnTo>
                  <a:pt x="93091" y="291211"/>
                </a:lnTo>
                <a:lnTo>
                  <a:pt x="98933" y="286893"/>
                </a:lnTo>
                <a:lnTo>
                  <a:pt x="104394" y="280162"/>
                </a:lnTo>
                <a:lnTo>
                  <a:pt x="108331" y="274320"/>
                </a:lnTo>
                <a:lnTo>
                  <a:pt x="108839" y="275463"/>
                </a:lnTo>
                <a:cubicBezTo>
                  <a:pt x="111379" y="273177"/>
                  <a:pt x="113792" y="271272"/>
                  <a:pt x="115951" y="270129"/>
                </a:cubicBezTo>
                <a:lnTo>
                  <a:pt x="115951" y="176403"/>
                </a:lnTo>
                <a:lnTo>
                  <a:pt x="102235" y="177927"/>
                </a:lnTo>
                <a:lnTo>
                  <a:pt x="100584" y="179324"/>
                </a:lnTo>
                <a:lnTo>
                  <a:pt x="103886" y="176276"/>
                </a:lnTo>
                <a:lnTo>
                  <a:pt x="84455" y="177800"/>
                </a:lnTo>
                <a:lnTo>
                  <a:pt x="81534" y="179959"/>
                </a:lnTo>
                <a:cubicBezTo>
                  <a:pt x="83058" y="178816"/>
                  <a:pt x="84709" y="177673"/>
                  <a:pt x="86233" y="176403"/>
                </a:cubicBezTo>
                <a:lnTo>
                  <a:pt x="23495" y="176403"/>
                </a:lnTo>
                <a:lnTo>
                  <a:pt x="20955" y="178308"/>
                </a:lnTo>
                <a:lnTo>
                  <a:pt x="21209" y="17640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018" t="-164" r="-1322" b="-16773"/>
            </a:stretch>
          </a:blip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8151055" y="2732217"/>
            <a:ext cx="33315" cy="32715"/>
          </a:xfrm>
          <a:custGeom>
            <a:avLst/>
            <a:gdLst/>
            <a:ahLst/>
            <a:cxnLst/>
            <a:rect l="l" t="t" r="r" b="b"/>
            <a:pathLst>
              <a:path w="49972" h="49072" extrusionOk="0">
                <a:moveTo>
                  <a:pt x="0" y="0"/>
                </a:moveTo>
                <a:lnTo>
                  <a:pt x="49972" y="0"/>
                </a:lnTo>
                <a:lnTo>
                  <a:pt x="49972" y="49072"/>
                </a:lnTo>
                <a:lnTo>
                  <a:pt x="0" y="49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7788380" y="3492414"/>
            <a:ext cx="295633" cy="1191713"/>
          </a:xfrm>
          <a:custGeom>
            <a:avLst/>
            <a:gdLst/>
            <a:ahLst/>
            <a:cxnLst/>
            <a:rect l="l" t="t" r="r" b="b"/>
            <a:pathLst>
              <a:path w="519430" h="2093849" extrusionOk="0">
                <a:moveTo>
                  <a:pt x="284988" y="0"/>
                </a:moveTo>
                <a:lnTo>
                  <a:pt x="284734" y="5969"/>
                </a:lnTo>
                <a:lnTo>
                  <a:pt x="287909" y="20828"/>
                </a:lnTo>
                <a:lnTo>
                  <a:pt x="288036" y="14859"/>
                </a:lnTo>
                <a:lnTo>
                  <a:pt x="284988" y="0"/>
                </a:lnTo>
                <a:close/>
                <a:moveTo>
                  <a:pt x="30734" y="11303"/>
                </a:moveTo>
                <a:lnTo>
                  <a:pt x="29464" y="13081"/>
                </a:lnTo>
                <a:lnTo>
                  <a:pt x="27686" y="17907"/>
                </a:lnTo>
                <a:lnTo>
                  <a:pt x="29337" y="19685"/>
                </a:lnTo>
                <a:lnTo>
                  <a:pt x="33655" y="22098"/>
                </a:lnTo>
                <a:lnTo>
                  <a:pt x="34036" y="16129"/>
                </a:lnTo>
                <a:lnTo>
                  <a:pt x="30734" y="11303"/>
                </a:lnTo>
                <a:close/>
                <a:moveTo>
                  <a:pt x="414401" y="0"/>
                </a:moveTo>
                <a:lnTo>
                  <a:pt x="414147" y="8382"/>
                </a:lnTo>
                <a:lnTo>
                  <a:pt x="413893" y="24511"/>
                </a:lnTo>
                <a:lnTo>
                  <a:pt x="426339" y="13843"/>
                </a:lnTo>
                <a:lnTo>
                  <a:pt x="426847" y="0"/>
                </a:lnTo>
                <a:close/>
                <a:moveTo>
                  <a:pt x="307848" y="0"/>
                </a:moveTo>
                <a:lnTo>
                  <a:pt x="302514" y="6477"/>
                </a:lnTo>
                <a:lnTo>
                  <a:pt x="292735" y="25527"/>
                </a:lnTo>
                <a:lnTo>
                  <a:pt x="297815" y="16637"/>
                </a:lnTo>
                <a:lnTo>
                  <a:pt x="307975" y="0"/>
                </a:lnTo>
                <a:close/>
                <a:moveTo>
                  <a:pt x="320167" y="0"/>
                </a:moveTo>
                <a:lnTo>
                  <a:pt x="309499" y="41656"/>
                </a:lnTo>
                <a:lnTo>
                  <a:pt x="321056" y="0"/>
                </a:lnTo>
                <a:close/>
                <a:moveTo>
                  <a:pt x="314579" y="52324"/>
                </a:moveTo>
                <a:lnTo>
                  <a:pt x="319913" y="57150"/>
                </a:lnTo>
                <a:lnTo>
                  <a:pt x="316992" y="54737"/>
                </a:lnTo>
                <a:lnTo>
                  <a:pt x="314579" y="52324"/>
                </a:lnTo>
                <a:close/>
                <a:moveTo>
                  <a:pt x="64897" y="60071"/>
                </a:moveTo>
                <a:lnTo>
                  <a:pt x="62230" y="63119"/>
                </a:lnTo>
                <a:lnTo>
                  <a:pt x="63119" y="61976"/>
                </a:lnTo>
                <a:lnTo>
                  <a:pt x="64897" y="60198"/>
                </a:lnTo>
                <a:close/>
                <a:moveTo>
                  <a:pt x="9652" y="64897"/>
                </a:moveTo>
                <a:lnTo>
                  <a:pt x="6223" y="69723"/>
                </a:lnTo>
                <a:lnTo>
                  <a:pt x="7239" y="69723"/>
                </a:lnTo>
                <a:lnTo>
                  <a:pt x="9652" y="64897"/>
                </a:lnTo>
                <a:close/>
                <a:moveTo>
                  <a:pt x="71628" y="67945"/>
                </a:moveTo>
                <a:lnTo>
                  <a:pt x="72009" y="68580"/>
                </a:lnTo>
                <a:lnTo>
                  <a:pt x="72136" y="68580"/>
                </a:lnTo>
                <a:lnTo>
                  <a:pt x="73152" y="69723"/>
                </a:lnTo>
                <a:lnTo>
                  <a:pt x="71882" y="68580"/>
                </a:lnTo>
                <a:lnTo>
                  <a:pt x="71628" y="67945"/>
                </a:lnTo>
                <a:close/>
                <a:moveTo>
                  <a:pt x="75184" y="73279"/>
                </a:moveTo>
                <a:lnTo>
                  <a:pt x="75565" y="76835"/>
                </a:lnTo>
                <a:lnTo>
                  <a:pt x="75184" y="74422"/>
                </a:lnTo>
                <a:lnTo>
                  <a:pt x="75184" y="73152"/>
                </a:lnTo>
                <a:close/>
                <a:moveTo>
                  <a:pt x="290322" y="29718"/>
                </a:moveTo>
                <a:lnTo>
                  <a:pt x="291338" y="38100"/>
                </a:lnTo>
                <a:lnTo>
                  <a:pt x="294259" y="51816"/>
                </a:lnTo>
                <a:cubicBezTo>
                  <a:pt x="289814" y="57023"/>
                  <a:pt x="286258" y="63881"/>
                  <a:pt x="276606" y="73279"/>
                </a:cubicBezTo>
                <a:lnTo>
                  <a:pt x="262255" y="78613"/>
                </a:lnTo>
                <a:lnTo>
                  <a:pt x="289560" y="30988"/>
                </a:lnTo>
                <a:lnTo>
                  <a:pt x="289687" y="30353"/>
                </a:lnTo>
                <a:lnTo>
                  <a:pt x="289814" y="30353"/>
                </a:lnTo>
                <a:lnTo>
                  <a:pt x="290322" y="29718"/>
                </a:lnTo>
                <a:close/>
                <a:moveTo>
                  <a:pt x="497332" y="80264"/>
                </a:moveTo>
                <a:lnTo>
                  <a:pt x="493776" y="82677"/>
                </a:lnTo>
                <a:lnTo>
                  <a:pt x="494411" y="83820"/>
                </a:lnTo>
                <a:lnTo>
                  <a:pt x="497967" y="81407"/>
                </a:lnTo>
                <a:lnTo>
                  <a:pt x="497332" y="80264"/>
                </a:lnTo>
                <a:close/>
                <a:moveTo>
                  <a:pt x="254635" y="91059"/>
                </a:moveTo>
                <a:lnTo>
                  <a:pt x="254508" y="91694"/>
                </a:lnTo>
                <a:lnTo>
                  <a:pt x="253492" y="93218"/>
                </a:lnTo>
                <a:lnTo>
                  <a:pt x="254381" y="91694"/>
                </a:lnTo>
                <a:lnTo>
                  <a:pt x="254635" y="91059"/>
                </a:lnTo>
                <a:close/>
                <a:moveTo>
                  <a:pt x="510794" y="113665"/>
                </a:moveTo>
                <a:lnTo>
                  <a:pt x="506984" y="114808"/>
                </a:lnTo>
                <a:lnTo>
                  <a:pt x="508635" y="118364"/>
                </a:lnTo>
                <a:lnTo>
                  <a:pt x="512699" y="117221"/>
                </a:lnTo>
                <a:lnTo>
                  <a:pt x="510921" y="113665"/>
                </a:lnTo>
                <a:close/>
                <a:moveTo>
                  <a:pt x="133858" y="125603"/>
                </a:moveTo>
                <a:lnTo>
                  <a:pt x="134366" y="127381"/>
                </a:lnTo>
                <a:lnTo>
                  <a:pt x="133731" y="125603"/>
                </a:lnTo>
                <a:close/>
                <a:moveTo>
                  <a:pt x="139319" y="139827"/>
                </a:moveTo>
                <a:lnTo>
                  <a:pt x="139319" y="139954"/>
                </a:lnTo>
                <a:lnTo>
                  <a:pt x="139065" y="139827"/>
                </a:lnTo>
                <a:close/>
                <a:moveTo>
                  <a:pt x="306578" y="98806"/>
                </a:moveTo>
                <a:lnTo>
                  <a:pt x="305562" y="99949"/>
                </a:lnTo>
                <a:lnTo>
                  <a:pt x="306070" y="102362"/>
                </a:lnTo>
                <a:cubicBezTo>
                  <a:pt x="306197" y="102997"/>
                  <a:pt x="321818" y="165481"/>
                  <a:pt x="324358" y="171450"/>
                </a:cubicBezTo>
                <a:lnTo>
                  <a:pt x="325247" y="170815"/>
                </a:lnTo>
                <a:lnTo>
                  <a:pt x="307213" y="101219"/>
                </a:lnTo>
                <a:lnTo>
                  <a:pt x="306578" y="98806"/>
                </a:lnTo>
                <a:close/>
                <a:moveTo>
                  <a:pt x="252603" y="93980"/>
                </a:moveTo>
                <a:cubicBezTo>
                  <a:pt x="220091" y="153543"/>
                  <a:pt x="198628" y="196342"/>
                  <a:pt x="197358" y="200533"/>
                </a:cubicBezTo>
                <a:cubicBezTo>
                  <a:pt x="214503" y="167259"/>
                  <a:pt x="231775" y="134493"/>
                  <a:pt x="252095" y="97536"/>
                </a:cubicBezTo>
                <a:lnTo>
                  <a:pt x="252476" y="93980"/>
                </a:lnTo>
                <a:close/>
                <a:moveTo>
                  <a:pt x="479425" y="201676"/>
                </a:moveTo>
                <a:lnTo>
                  <a:pt x="477012" y="215900"/>
                </a:lnTo>
                <a:lnTo>
                  <a:pt x="477901" y="219075"/>
                </a:lnTo>
                <a:lnTo>
                  <a:pt x="476377" y="219837"/>
                </a:lnTo>
                <a:lnTo>
                  <a:pt x="477139" y="215900"/>
                </a:lnTo>
                <a:lnTo>
                  <a:pt x="475107" y="208280"/>
                </a:lnTo>
                <a:lnTo>
                  <a:pt x="465074" y="208915"/>
                </a:lnTo>
                <a:lnTo>
                  <a:pt x="479679" y="201803"/>
                </a:lnTo>
                <a:close/>
                <a:moveTo>
                  <a:pt x="197485" y="200533"/>
                </a:moveTo>
                <a:lnTo>
                  <a:pt x="195707" y="201676"/>
                </a:lnTo>
                <a:lnTo>
                  <a:pt x="191516" y="210058"/>
                </a:lnTo>
                <a:lnTo>
                  <a:pt x="188087" y="216535"/>
                </a:lnTo>
                <a:lnTo>
                  <a:pt x="187452" y="217805"/>
                </a:lnTo>
                <a:lnTo>
                  <a:pt x="187198" y="218313"/>
                </a:lnTo>
                <a:lnTo>
                  <a:pt x="186182" y="221869"/>
                </a:lnTo>
                <a:lnTo>
                  <a:pt x="186563" y="221869"/>
                </a:lnTo>
                <a:lnTo>
                  <a:pt x="187579" y="219456"/>
                </a:lnTo>
                <a:lnTo>
                  <a:pt x="189230" y="216408"/>
                </a:lnTo>
                <a:lnTo>
                  <a:pt x="188595" y="216408"/>
                </a:lnTo>
                <a:lnTo>
                  <a:pt x="190246" y="214630"/>
                </a:lnTo>
                <a:lnTo>
                  <a:pt x="192786" y="209296"/>
                </a:lnTo>
                <a:lnTo>
                  <a:pt x="196215" y="202692"/>
                </a:lnTo>
                <a:lnTo>
                  <a:pt x="197358" y="200279"/>
                </a:lnTo>
                <a:close/>
                <a:moveTo>
                  <a:pt x="454279" y="141351"/>
                </a:moveTo>
                <a:cubicBezTo>
                  <a:pt x="468376" y="147955"/>
                  <a:pt x="476758" y="164592"/>
                  <a:pt x="473456" y="187198"/>
                </a:cubicBezTo>
                <a:lnTo>
                  <a:pt x="461518" y="192786"/>
                </a:lnTo>
                <a:lnTo>
                  <a:pt x="462153" y="199898"/>
                </a:lnTo>
                <a:lnTo>
                  <a:pt x="461010" y="213995"/>
                </a:lnTo>
                <a:lnTo>
                  <a:pt x="460629" y="218186"/>
                </a:lnTo>
                <a:lnTo>
                  <a:pt x="459486" y="222377"/>
                </a:lnTo>
                <a:lnTo>
                  <a:pt x="460121" y="219710"/>
                </a:lnTo>
                <a:lnTo>
                  <a:pt x="461010" y="213995"/>
                </a:lnTo>
                <a:lnTo>
                  <a:pt x="461772" y="202946"/>
                </a:lnTo>
                <a:lnTo>
                  <a:pt x="460756" y="193294"/>
                </a:lnTo>
                <a:lnTo>
                  <a:pt x="461518" y="192913"/>
                </a:lnTo>
                <a:cubicBezTo>
                  <a:pt x="460502" y="180594"/>
                  <a:pt x="456946" y="168656"/>
                  <a:pt x="449834" y="159385"/>
                </a:cubicBezTo>
                <a:lnTo>
                  <a:pt x="454279" y="141478"/>
                </a:lnTo>
                <a:close/>
                <a:moveTo>
                  <a:pt x="145669" y="158750"/>
                </a:moveTo>
                <a:lnTo>
                  <a:pt x="173482" y="221869"/>
                </a:lnTo>
                <a:lnTo>
                  <a:pt x="175260" y="226060"/>
                </a:lnTo>
                <a:lnTo>
                  <a:pt x="179197" y="234442"/>
                </a:lnTo>
                <a:lnTo>
                  <a:pt x="178816" y="230886"/>
                </a:lnTo>
                <a:lnTo>
                  <a:pt x="147701" y="160655"/>
                </a:lnTo>
                <a:lnTo>
                  <a:pt x="145796" y="158877"/>
                </a:lnTo>
                <a:close/>
                <a:moveTo>
                  <a:pt x="459613" y="222504"/>
                </a:moveTo>
                <a:lnTo>
                  <a:pt x="458851" y="225679"/>
                </a:lnTo>
                <a:lnTo>
                  <a:pt x="457073" y="231521"/>
                </a:lnTo>
                <a:lnTo>
                  <a:pt x="456819" y="232537"/>
                </a:lnTo>
                <a:lnTo>
                  <a:pt x="456057" y="234696"/>
                </a:lnTo>
                <a:lnTo>
                  <a:pt x="456946" y="231902"/>
                </a:lnTo>
                <a:lnTo>
                  <a:pt x="457073" y="231648"/>
                </a:lnTo>
                <a:lnTo>
                  <a:pt x="459613" y="222631"/>
                </a:lnTo>
                <a:close/>
                <a:moveTo>
                  <a:pt x="476377" y="219837"/>
                </a:moveTo>
                <a:lnTo>
                  <a:pt x="473456" y="235712"/>
                </a:lnTo>
                <a:lnTo>
                  <a:pt x="471043" y="229743"/>
                </a:lnTo>
                <a:lnTo>
                  <a:pt x="462788" y="226695"/>
                </a:lnTo>
                <a:lnTo>
                  <a:pt x="476377" y="219710"/>
                </a:lnTo>
                <a:close/>
                <a:moveTo>
                  <a:pt x="456057" y="234696"/>
                </a:moveTo>
                <a:lnTo>
                  <a:pt x="455803" y="235585"/>
                </a:lnTo>
                <a:lnTo>
                  <a:pt x="455295" y="236728"/>
                </a:lnTo>
                <a:lnTo>
                  <a:pt x="455930" y="234950"/>
                </a:lnTo>
                <a:lnTo>
                  <a:pt x="456057" y="234696"/>
                </a:lnTo>
                <a:close/>
                <a:moveTo>
                  <a:pt x="379857" y="174879"/>
                </a:moveTo>
                <a:cubicBezTo>
                  <a:pt x="369062" y="193294"/>
                  <a:pt x="361950" y="215900"/>
                  <a:pt x="355473" y="239141"/>
                </a:cubicBezTo>
                <a:lnTo>
                  <a:pt x="343535" y="234442"/>
                </a:lnTo>
                <a:lnTo>
                  <a:pt x="338074" y="216027"/>
                </a:lnTo>
                <a:lnTo>
                  <a:pt x="336550" y="211201"/>
                </a:lnTo>
                <a:lnTo>
                  <a:pt x="379857" y="174879"/>
                </a:lnTo>
                <a:close/>
                <a:moveTo>
                  <a:pt x="389128" y="183769"/>
                </a:moveTo>
                <a:lnTo>
                  <a:pt x="396621" y="193294"/>
                </a:lnTo>
                <a:cubicBezTo>
                  <a:pt x="391160" y="203454"/>
                  <a:pt x="386969" y="215265"/>
                  <a:pt x="380492" y="228981"/>
                </a:cubicBezTo>
                <a:lnTo>
                  <a:pt x="367665" y="240157"/>
                </a:lnTo>
                <a:lnTo>
                  <a:pt x="367665" y="241173"/>
                </a:lnTo>
                <a:lnTo>
                  <a:pt x="367665" y="243205"/>
                </a:lnTo>
                <a:lnTo>
                  <a:pt x="367538" y="240284"/>
                </a:lnTo>
                <a:lnTo>
                  <a:pt x="367665" y="240157"/>
                </a:lnTo>
                <a:cubicBezTo>
                  <a:pt x="368681" y="219075"/>
                  <a:pt x="376428" y="197866"/>
                  <a:pt x="389001" y="183769"/>
                </a:cubicBezTo>
                <a:close/>
                <a:moveTo>
                  <a:pt x="272669" y="187325"/>
                </a:moveTo>
                <a:cubicBezTo>
                  <a:pt x="272415" y="189103"/>
                  <a:pt x="271907" y="190881"/>
                  <a:pt x="271526" y="192151"/>
                </a:cubicBezTo>
                <a:lnTo>
                  <a:pt x="258826" y="257048"/>
                </a:lnTo>
                <a:lnTo>
                  <a:pt x="272288" y="193929"/>
                </a:lnTo>
                <a:lnTo>
                  <a:pt x="272415" y="192151"/>
                </a:lnTo>
                <a:lnTo>
                  <a:pt x="273050" y="190373"/>
                </a:lnTo>
                <a:lnTo>
                  <a:pt x="272796" y="187325"/>
                </a:lnTo>
                <a:close/>
                <a:moveTo>
                  <a:pt x="473456" y="235585"/>
                </a:moveTo>
                <a:cubicBezTo>
                  <a:pt x="467487" y="254635"/>
                  <a:pt x="458597" y="270129"/>
                  <a:pt x="446913" y="273050"/>
                </a:cubicBezTo>
                <a:lnTo>
                  <a:pt x="444119" y="257048"/>
                </a:lnTo>
                <a:lnTo>
                  <a:pt x="447675" y="252222"/>
                </a:lnTo>
                <a:lnTo>
                  <a:pt x="453771" y="240284"/>
                </a:lnTo>
                <a:lnTo>
                  <a:pt x="453898" y="240284"/>
                </a:lnTo>
                <a:lnTo>
                  <a:pt x="453263" y="241427"/>
                </a:lnTo>
                <a:lnTo>
                  <a:pt x="457708" y="243840"/>
                </a:lnTo>
                <a:lnTo>
                  <a:pt x="469773" y="245618"/>
                </a:lnTo>
                <a:lnTo>
                  <a:pt x="473456" y="235458"/>
                </a:lnTo>
                <a:close/>
                <a:moveTo>
                  <a:pt x="335915" y="213614"/>
                </a:moveTo>
                <a:lnTo>
                  <a:pt x="336804" y="217170"/>
                </a:lnTo>
                <a:cubicBezTo>
                  <a:pt x="337693" y="219583"/>
                  <a:pt x="340741" y="229616"/>
                  <a:pt x="344932" y="243967"/>
                </a:cubicBezTo>
                <a:lnTo>
                  <a:pt x="256667" y="283210"/>
                </a:lnTo>
                <a:lnTo>
                  <a:pt x="260096" y="280289"/>
                </a:lnTo>
                <a:lnTo>
                  <a:pt x="266827" y="273812"/>
                </a:lnTo>
                <a:cubicBezTo>
                  <a:pt x="268351" y="272669"/>
                  <a:pt x="270383" y="270764"/>
                  <a:pt x="271907" y="268986"/>
                </a:cubicBezTo>
                <a:lnTo>
                  <a:pt x="336042" y="213614"/>
                </a:lnTo>
                <a:close/>
                <a:moveTo>
                  <a:pt x="19304" y="288036"/>
                </a:moveTo>
                <a:lnTo>
                  <a:pt x="19050" y="289814"/>
                </a:lnTo>
                <a:lnTo>
                  <a:pt x="18415" y="293370"/>
                </a:lnTo>
                <a:lnTo>
                  <a:pt x="19431" y="290957"/>
                </a:lnTo>
                <a:lnTo>
                  <a:pt x="19304" y="287909"/>
                </a:lnTo>
                <a:close/>
                <a:moveTo>
                  <a:pt x="438785" y="271399"/>
                </a:moveTo>
                <a:lnTo>
                  <a:pt x="434721" y="273558"/>
                </a:lnTo>
                <a:lnTo>
                  <a:pt x="426212" y="276479"/>
                </a:lnTo>
                <a:lnTo>
                  <a:pt x="426974" y="280797"/>
                </a:lnTo>
                <a:lnTo>
                  <a:pt x="431546" y="295656"/>
                </a:lnTo>
                <a:lnTo>
                  <a:pt x="441198" y="288544"/>
                </a:lnTo>
                <a:lnTo>
                  <a:pt x="440436" y="280797"/>
                </a:lnTo>
                <a:lnTo>
                  <a:pt x="438658" y="271399"/>
                </a:lnTo>
                <a:close/>
                <a:moveTo>
                  <a:pt x="367538" y="243205"/>
                </a:moveTo>
                <a:lnTo>
                  <a:pt x="367792" y="251079"/>
                </a:lnTo>
                <a:lnTo>
                  <a:pt x="385826" y="250444"/>
                </a:lnTo>
                <a:lnTo>
                  <a:pt x="390144" y="262382"/>
                </a:lnTo>
                <a:cubicBezTo>
                  <a:pt x="395986" y="273558"/>
                  <a:pt x="405257" y="278130"/>
                  <a:pt x="418973" y="278130"/>
                </a:cubicBezTo>
                <a:lnTo>
                  <a:pt x="426339" y="276606"/>
                </a:lnTo>
                <a:lnTo>
                  <a:pt x="425831" y="273812"/>
                </a:lnTo>
                <a:lnTo>
                  <a:pt x="432054" y="270764"/>
                </a:lnTo>
                <a:lnTo>
                  <a:pt x="437769" y="265430"/>
                </a:lnTo>
                <a:lnTo>
                  <a:pt x="438912" y="271526"/>
                </a:lnTo>
                <a:lnTo>
                  <a:pt x="440055" y="270891"/>
                </a:lnTo>
                <a:lnTo>
                  <a:pt x="442214" y="269621"/>
                </a:lnTo>
                <a:lnTo>
                  <a:pt x="445262" y="285115"/>
                </a:lnTo>
                <a:cubicBezTo>
                  <a:pt x="433197" y="297180"/>
                  <a:pt x="419735" y="303911"/>
                  <a:pt x="407416" y="303911"/>
                </a:cubicBezTo>
                <a:cubicBezTo>
                  <a:pt x="394843" y="303911"/>
                  <a:pt x="383286" y="296926"/>
                  <a:pt x="375539" y="281559"/>
                </a:cubicBezTo>
                <a:cubicBezTo>
                  <a:pt x="369824" y="270256"/>
                  <a:pt x="367411" y="256921"/>
                  <a:pt x="367665" y="243332"/>
                </a:cubicBezTo>
                <a:close/>
                <a:moveTo>
                  <a:pt x="445008" y="302895"/>
                </a:moveTo>
                <a:cubicBezTo>
                  <a:pt x="442214" y="303530"/>
                  <a:pt x="438658" y="303530"/>
                  <a:pt x="436118" y="304673"/>
                </a:cubicBezTo>
                <a:lnTo>
                  <a:pt x="398526" y="314833"/>
                </a:lnTo>
                <a:lnTo>
                  <a:pt x="412496" y="315468"/>
                </a:lnTo>
                <a:lnTo>
                  <a:pt x="433070" y="307086"/>
                </a:lnTo>
                <a:lnTo>
                  <a:pt x="432181" y="307721"/>
                </a:lnTo>
                <a:lnTo>
                  <a:pt x="432816" y="310642"/>
                </a:lnTo>
                <a:lnTo>
                  <a:pt x="446024" y="307086"/>
                </a:lnTo>
                <a:lnTo>
                  <a:pt x="445135" y="302895"/>
                </a:lnTo>
                <a:close/>
                <a:moveTo>
                  <a:pt x="208915" y="296291"/>
                </a:moveTo>
                <a:lnTo>
                  <a:pt x="210058" y="303403"/>
                </a:lnTo>
                <a:lnTo>
                  <a:pt x="205232" y="312166"/>
                </a:lnTo>
                <a:lnTo>
                  <a:pt x="205232" y="312547"/>
                </a:lnTo>
                <a:lnTo>
                  <a:pt x="209169" y="321310"/>
                </a:lnTo>
                <a:lnTo>
                  <a:pt x="203708" y="331978"/>
                </a:lnTo>
                <a:lnTo>
                  <a:pt x="194818" y="337312"/>
                </a:lnTo>
                <a:lnTo>
                  <a:pt x="198628" y="326009"/>
                </a:lnTo>
                <a:lnTo>
                  <a:pt x="204216" y="323596"/>
                </a:lnTo>
                <a:lnTo>
                  <a:pt x="204851" y="316992"/>
                </a:lnTo>
                <a:lnTo>
                  <a:pt x="205232" y="312420"/>
                </a:lnTo>
                <a:lnTo>
                  <a:pt x="205105" y="312293"/>
                </a:lnTo>
                <a:lnTo>
                  <a:pt x="205232" y="312166"/>
                </a:lnTo>
                <a:lnTo>
                  <a:pt x="205740" y="305816"/>
                </a:lnTo>
                <a:lnTo>
                  <a:pt x="206629" y="302260"/>
                </a:lnTo>
                <a:lnTo>
                  <a:pt x="208788" y="296291"/>
                </a:lnTo>
                <a:close/>
                <a:moveTo>
                  <a:pt x="75184" y="408178"/>
                </a:moveTo>
                <a:lnTo>
                  <a:pt x="74676" y="409321"/>
                </a:lnTo>
                <a:lnTo>
                  <a:pt x="73533" y="411099"/>
                </a:lnTo>
                <a:lnTo>
                  <a:pt x="75184" y="408051"/>
                </a:lnTo>
                <a:close/>
                <a:moveTo>
                  <a:pt x="117856" y="366395"/>
                </a:moveTo>
                <a:lnTo>
                  <a:pt x="98044" y="412369"/>
                </a:lnTo>
                <a:cubicBezTo>
                  <a:pt x="100076" y="400431"/>
                  <a:pt x="101981" y="387350"/>
                  <a:pt x="104140" y="373634"/>
                </a:cubicBezTo>
                <a:lnTo>
                  <a:pt x="114173" y="368300"/>
                </a:lnTo>
                <a:lnTo>
                  <a:pt x="117856" y="366522"/>
                </a:lnTo>
                <a:close/>
                <a:moveTo>
                  <a:pt x="77470" y="406400"/>
                </a:moveTo>
                <a:lnTo>
                  <a:pt x="66802" y="410591"/>
                </a:lnTo>
                <a:lnTo>
                  <a:pt x="47371" y="419481"/>
                </a:lnTo>
                <a:lnTo>
                  <a:pt x="48895" y="421894"/>
                </a:lnTo>
                <a:lnTo>
                  <a:pt x="51308" y="424815"/>
                </a:lnTo>
                <a:lnTo>
                  <a:pt x="62230" y="426593"/>
                </a:lnTo>
                <a:lnTo>
                  <a:pt x="72263" y="414147"/>
                </a:lnTo>
                <a:lnTo>
                  <a:pt x="72898" y="413004"/>
                </a:lnTo>
                <a:lnTo>
                  <a:pt x="79502" y="410591"/>
                </a:lnTo>
                <a:lnTo>
                  <a:pt x="77470" y="406400"/>
                </a:lnTo>
                <a:close/>
                <a:moveTo>
                  <a:pt x="193294" y="329057"/>
                </a:moveTo>
                <a:cubicBezTo>
                  <a:pt x="191135" y="335661"/>
                  <a:pt x="188722" y="342138"/>
                  <a:pt x="186309" y="349250"/>
                </a:cubicBezTo>
                <a:lnTo>
                  <a:pt x="93980" y="448056"/>
                </a:lnTo>
                <a:cubicBezTo>
                  <a:pt x="94996" y="438531"/>
                  <a:pt x="96647" y="425450"/>
                  <a:pt x="97790" y="415925"/>
                </a:cubicBezTo>
                <a:lnTo>
                  <a:pt x="118999" y="365887"/>
                </a:lnTo>
                <a:lnTo>
                  <a:pt x="193294" y="328930"/>
                </a:lnTo>
                <a:close/>
                <a:moveTo>
                  <a:pt x="74422" y="471932"/>
                </a:moveTo>
                <a:lnTo>
                  <a:pt x="73533" y="473456"/>
                </a:lnTo>
                <a:lnTo>
                  <a:pt x="73914" y="472821"/>
                </a:lnTo>
                <a:lnTo>
                  <a:pt x="74549" y="471932"/>
                </a:lnTo>
                <a:close/>
                <a:moveTo>
                  <a:pt x="359410" y="254762"/>
                </a:moveTo>
                <a:cubicBezTo>
                  <a:pt x="360553" y="273177"/>
                  <a:pt x="365760" y="289814"/>
                  <a:pt x="382651" y="308864"/>
                </a:cubicBezTo>
                <a:lnTo>
                  <a:pt x="393827" y="312420"/>
                </a:lnTo>
                <a:cubicBezTo>
                  <a:pt x="401828" y="312420"/>
                  <a:pt x="414655" y="308864"/>
                  <a:pt x="440182" y="301752"/>
                </a:cubicBezTo>
                <a:lnTo>
                  <a:pt x="447294" y="295148"/>
                </a:lnTo>
                <a:cubicBezTo>
                  <a:pt x="453771" y="330200"/>
                  <a:pt x="460121" y="364744"/>
                  <a:pt x="467614" y="392049"/>
                </a:cubicBezTo>
                <a:cubicBezTo>
                  <a:pt x="458851" y="400304"/>
                  <a:pt x="452628" y="413766"/>
                  <a:pt x="450342" y="427228"/>
                </a:cubicBezTo>
                <a:lnTo>
                  <a:pt x="453009" y="459359"/>
                </a:lnTo>
                <a:lnTo>
                  <a:pt x="444754" y="466471"/>
                </a:lnTo>
                <a:lnTo>
                  <a:pt x="429260" y="480187"/>
                </a:lnTo>
                <a:cubicBezTo>
                  <a:pt x="426339" y="472440"/>
                  <a:pt x="418211" y="452247"/>
                  <a:pt x="408559" y="426085"/>
                </a:cubicBezTo>
                <a:cubicBezTo>
                  <a:pt x="391668" y="380619"/>
                  <a:pt x="390017" y="376809"/>
                  <a:pt x="388747" y="375539"/>
                </a:cubicBezTo>
                <a:lnTo>
                  <a:pt x="389255" y="376174"/>
                </a:lnTo>
                <a:lnTo>
                  <a:pt x="390271" y="376809"/>
                </a:lnTo>
                <a:lnTo>
                  <a:pt x="390144" y="376174"/>
                </a:lnTo>
                <a:lnTo>
                  <a:pt x="390017" y="376174"/>
                </a:lnTo>
                <a:lnTo>
                  <a:pt x="389890" y="375539"/>
                </a:lnTo>
                <a:lnTo>
                  <a:pt x="389890" y="374904"/>
                </a:lnTo>
                <a:lnTo>
                  <a:pt x="389763" y="374904"/>
                </a:lnTo>
                <a:lnTo>
                  <a:pt x="388493" y="370713"/>
                </a:lnTo>
                <a:lnTo>
                  <a:pt x="385953" y="364109"/>
                </a:lnTo>
                <a:cubicBezTo>
                  <a:pt x="372999" y="327152"/>
                  <a:pt x="361823" y="293243"/>
                  <a:pt x="353949" y="256921"/>
                </a:cubicBezTo>
                <a:lnTo>
                  <a:pt x="359410" y="254508"/>
                </a:lnTo>
                <a:close/>
                <a:moveTo>
                  <a:pt x="97028" y="414782"/>
                </a:moveTo>
                <a:cubicBezTo>
                  <a:pt x="89662" y="432689"/>
                  <a:pt x="82042" y="451739"/>
                  <a:pt x="71374" y="473710"/>
                </a:cubicBezTo>
                <a:lnTo>
                  <a:pt x="52578" y="495681"/>
                </a:lnTo>
                <a:lnTo>
                  <a:pt x="59309" y="489712"/>
                </a:lnTo>
                <a:lnTo>
                  <a:pt x="73406" y="473456"/>
                </a:lnTo>
                <a:cubicBezTo>
                  <a:pt x="71882" y="476504"/>
                  <a:pt x="69469" y="483362"/>
                  <a:pt x="60706" y="508127"/>
                </a:cubicBezTo>
                <a:lnTo>
                  <a:pt x="74549" y="472440"/>
                </a:lnTo>
                <a:lnTo>
                  <a:pt x="75057" y="471297"/>
                </a:lnTo>
                <a:lnTo>
                  <a:pt x="92456" y="451104"/>
                </a:lnTo>
                <a:lnTo>
                  <a:pt x="83693" y="459486"/>
                </a:lnTo>
                <a:lnTo>
                  <a:pt x="76327" y="467868"/>
                </a:lnTo>
                <a:lnTo>
                  <a:pt x="96393" y="418465"/>
                </a:lnTo>
                <a:lnTo>
                  <a:pt x="96774" y="414909"/>
                </a:lnTo>
                <a:close/>
                <a:moveTo>
                  <a:pt x="53340" y="496951"/>
                </a:moveTo>
                <a:lnTo>
                  <a:pt x="49403" y="500507"/>
                </a:lnTo>
                <a:lnTo>
                  <a:pt x="39370" y="511810"/>
                </a:lnTo>
                <a:lnTo>
                  <a:pt x="34036" y="520192"/>
                </a:lnTo>
                <a:lnTo>
                  <a:pt x="43053" y="509524"/>
                </a:lnTo>
                <a:lnTo>
                  <a:pt x="53340" y="497078"/>
                </a:lnTo>
                <a:close/>
                <a:moveTo>
                  <a:pt x="515366" y="508381"/>
                </a:moveTo>
                <a:lnTo>
                  <a:pt x="511048" y="516128"/>
                </a:lnTo>
                <a:lnTo>
                  <a:pt x="502031" y="531622"/>
                </a:lnTo>
                <a:lnTo>
                  <a:pt x="508381" y="523367"/>
                </a:lnTo>
                <a:lnTo>
                  <a:pt x="517271" y="508508"/>
                </a:lnTo>
                <a:close/>
                <a:moveTo>
                  <a:pt x="466090" y="520446"/>
                </a:moveTo>
                <a:lnTo>
                  <a:pt x="462661" y="522224"/>
                </a:lnTo>
                <a:lnTo>
                  <a:pt x="465963" y="540639"/>
                </a:lnTo>
                <a:lnTo>
                  <a:pt x="468122" y="533527"/>
                </a:lnTo>
                <a:lnTo>
                  <a:pt x="466090" y="520446"/>
                </a:lnTo>
                <a:close/>
                <a:moveTo>
                  <a:pt x="60325" y="506984"/>
                </a:moveTo>
                <a:cubicBezTo>
                  <a:pt x="58166" y="512953"/>
                  <a:pt x="55626" y="518922"/>
                  <a:pt x="51054" y="531368"/>
                </a:cubicBezTo>
                <a:lnTo>
                  <a:pt x="46355" y="546227"/>
                </a:lnTo>
                <a:cubicBezTo>
                  <a:pt x="49022" y="539115"/>
                  <a:pt x="51562" y="532511"/>
                  <a:pt x="56388" y="520065"/>
                </a:cubicBezTo>
                <a:lnTo>
                  <a:pt x="60325" y="506984"/>
                </a:lnTo>
                <a:close/>
                <a:moveTo>
                  <a:pt x="350012" y="258826"/>
                </a:moveTo>
                <a:cubicBezTo>
                  <a:pt x="362966" y="301752"/>
                  <a:pt x="381635" y="359918"/>
                  <a:pt x="385699" y="364109"/>
                </a:cubicBezTo>
                <a:lnTo>
                  <a:pt x="384556" y="363093"/>
                </a:lnTo>
                <a:lnTo>
                  <a:pt x="383794" y="362458"/>
                </a:lnTo>
                <a:lnTo>
                  <a:pt x="384556" y="364871"/>
                </a:lnTo>
                <a:lnTo>
                  <a:pt x="386588" y="370840"/>
                </a:lnTo>
                <a:lnTo>
                  <a:pt x="388239" y="375031"/>
                </a:lnTo>
                <a:lnTo>
                  <a:pt x="389382" y="378587"/>
                </a:lnTo>
                <a:cubicBezTo>
                  <a:pt x="405384" y="422656"/>
                  <a:pt x="419100" y="458978"/>
                  <a:pt x="428117" y="481584"/>
                </a:cubicBezTo>
                <a:lnTo>
                  <a:pt x="358013" y="548005"/>
                </a:lnTo>
                <a:lnTo>
                  <a:pt x="360680" y="551815"/>
                </a:lnTo>
                <a:lnTo>
                  <a:pt x="357759" y="548259"/>
                </a:lnTo>
                <a:lnTo>
                  <a:pt x="357378" y="546989"/>
                </a:lnTo>
                <a:cubicBezTo>
                  <a:pt x="320675" y="490474"/>
                  <a:pt x="275336" y="411861"/>
                  <a:pt x="240792" y="353568"/>
                </a:cubicBezTo>
                <a:lnTo>
                  <a:pt x="240792" y="352933"/>
                </a:lnTo>
                <a:lnTo>
                  <a:pt x="240030" y="351790"/>
                </a:lnTo>
                <a:lnTo>
                  <a:pt x="221234" y="316611"/>
                </a:lnTo>
                <a:lnTo>
                  <a:pt x="223139" y="314833"/>
                </a:lnTo>
                <a:cubicBezTo>
                  <a:pt x="231394" y="311277"/>
                  <a:pt x="240157" y="307086"/>
                  <a:pt x="248920" y="303530"/>
                </a:cubicBezTo>
                <a:lnTo>
                  <a:pt x="240665" y="352933"/>
                </a:lnTo>
                <a:cubicBezTo>
                  <a:pt x="243586" y="336296"/>
                  <a:pt x="246888" y="319659"/>
                  <a:pt x="249936" y="302895"/>
                </a:cubicBezTo>
                <a:lnTo>
                  <a:pt x="350012" y="258826"/>
                </a:lnTo>
                <a:close/>
                <a:moveTo>
                  <a:pt x="234823" y="387477"/>
                </a:moveTo>
                <a:lnTo>
                  <a:pt x="224917" y="446913"/>
                </a:lnTo>
                <a:lnTo>
                  <a:pt x="210058" y="558800"/>
                </a:lnTo>
                <a:lnTo>
                  <a:pt x="234823" y="387477"/>
                </a:lnTo>
                <a:close/>
                <a:moveTo>
                  <a:pt x="5080" y="556514"/>
                </a:moveTo>
                <a:lnTo>
                  <a:pt x="3302" y="557530"/>
                </a:lnTo>
                <a:lnTo>
                  <a:pt x="2921" y="558165"/>
                </a:lnTo>
                <a:lnTo>
                  <a:pt x="2159" y="558800"/>
                </a:lnTo>
                <a:lnTo>
                  <a:pt x="1524" y="561721"/>
                </a:lnTo>
                <a:lnTo>
                  <a:pt x="3048" y="559943"/>
                </a:lnTo>
                <a:lnTo>
                  <a:pt x="4572" y="558038"/>
                </a:lnTo>
                <a:lnTo>
                  <a:pt x="4699" y="557530"/>
                </a:lnTo>
                <a:lnTo>
                  <a:pt x="5080" y="556514"/>
                </a:lnTo>
                <a:close/>
                <a:moveTo>
                  <a:pt x="125476" y="548259"/>
                </a:moveTo>
                <a:lnTo>
                  <a:pt x="107061" y="617728"/>
                </a:lnTo>
                <a:lnTo>
                  <a:pt x="121920" y="560070"/>
                </a:lnTo>
                <a:cubicBezTo>
                  <a:pt x="123190" y="555498"/>
                  <a:pt x="124333" y="551688"/>
                  <a:pt x="125349" y="548386"/>
                </a:cubicBezTo>
                <a:close/>
                <a:moveTo>
                  <a:pt x="96520" y="643255"/>
                </a:moveTo>
                <a:lnTo>
                  <a:pt x="96774" y="643890"/>
                </a:lnTo>
                <a:lnTo>
                  <a:pt x="97663" y="645668"/>
                </a:lnTo>
                <a:lnTo>
                  <a:pt x="96393" y="643255"/>
                </a:lnTo>
                <a:close/>
                <a:moveTo>
                  <a:pt x="210058" y="558800"/>
                </a:moveTo>
                <a:lnTo>
                  <a:pt x="205232" y="593344"/>
                </a:lnTo>
                <a:lnTo>
                  <a:pt x="202819" y="614807"/>
                </a:lnTo>
                <a:lnTo>
                  <a:pt x="200660" y="646938"/>
                </a:lnTo>
                <a:cubicBezTo>
                  <a:pt x="201676" y="636270"/>
                  <a:pt x="202692" y="626110"/>
                  <a:pt x="203835" y="615442"/>
                </a:cubicBezTo>
                <a:lnTo>
                  <a:pt x="204724" y="607060"/>
                </a:lnTo>
                <a:lnTo>
                  <a:pt x="205994" y="593344"/>
                </a:lnTo>
                <a:lnTo>
                  <a:pt x="209931" y="558800"/>
                </a:lnTo>
                <a:close/>
                <a:moveTo>
                  <a:pt x="97663" y="645795"/>
                </a:moveTo>
                <a:lnTo>
                  <a:pt x="98933" y="648081"/>
                </a:lnTo>
                <a:lnTo>
                  <a:pt x="98171" y="646938"/>
                </a:lnTo>
                <a:lnTo>
                  <a:pt x="97663" y="645795"/>
                </a:lnTo>
                <a:close/>
                <a:moveTo>
                  <a:pt x="103124" y="649351"/>
                </a:moveTo>
                <a:lnTo>
                  <a:pt x="102743" y="653542"/>
                </a:lnTo>
                <a:lnTo>
                  <a:pt x="104648" y="657733"/>
                </a:lnTo>
                <a:lnTo>
                  <a:pt x="105283" y="658876"/>
                </a:lnTo>
                <a:lnTo>
                  <a:pt x="106807" y="661416"/>
                </a:lnTo>
                <a:lnTo>
                  <a:pt x="105537" y="659511"/>
                </a:lnTo>
                <a:lnTo>
                  <a:pt x="104775" y="658368"/>
                </a:lnTo>
                <a:lnTo>
                  <a:pt x="103632" y="655955"/>
                </a:lnTo>
                <a:lnTo>
                  <a:pt x="102108" y="653542"/>
                </a:lnTo>
                <a:lnTo>
                  <a:pt x="103124" y="649351"/>
                </a:lnTo>
                <a:close/>
                <a:moveTo>
                  <a:pt x="106807" y="661416"/>
                </a:moveTo>
                <a:lnTo>
                  <a:pt x="107442" y="662432"/>
                </a:lnTo>
                <a:lnTo>
                  <a:pt x="108204" y="664210"/>
                </a:lnTo>
                <a:lnTo>
                  <a:pt x="106807" y="661416"/>
                </a:lnTo>
                <a:close/>
                <a:moveTo>
                  <a:pt x="100965" y="658241"/>
                </a:moveTo>
                <a:lnTo>
                  <a:pt x="97536" y="671830"/>
                </a:lnTo>
                <a:lnTo>
                  <a:pt x="98552" y="667004"/>
                </a:lnTo>
                <a:lnTo>
                  <a:pt x="100965" y="658114"/>
                </a:lnTo>
                <a:close/>
                <a:moveTo>
                  <a:pt x="430276" y="487426"/>
                </a:moveTo>
                <a:lnTo>
                  <a:pt x="448310" y="531495"/>
                </a:lnTo>
                <a:lnTo>
                  <a:pt x="453771" y="544576"/>
                </a:lnTo>
                <a:cubicBezTo>
                  <a:pt x="453898" y="545211"/>
                  <a:pt x="469773" y="582041"/>
                  <a:pt x="471297" y="586232"/>
                </a:cubicBezTo>
                <a:cubicBezTo>
                  <a:pt x="451612" y="621919"/>
                  <a:pt x="434213" y="655320"/>
                  <a:pt x="417449" y="682625"/>
                </a:cubicBezTo>
                <a:lnTo>
                  <a:pt x="417449" y="670179"/>
                </a:lnTo>
                <a:lnTo>
                  <a:pt x="420497" y="668401"/>
                </a:lnTo>
                <a:lnTo>
                  <a:pt x="427228" y="663067"/>
                </a:lnTo>
                <a:cubicBezTo>
                  <a:pt x="443230" y="647065"/>
                  <a:pt x="442087" y="607695"/>
                  <a:pt x="421640" y="605282"/>
                </a:cubicBezTo>
                <a:cubicBezTo>
                  <a:pt x="414909" y="605282"/>
                  <a:pt x="408813" y="610616"/>
                  <a:pt x="404622" y="617220"/>
                </a:cubicBezTo>
                <a:lnTo>
                  <a:pt x="368935" y="564769"/>
                </a:lnTo>
                <a:lnTo>
                  <a:pt x="360680" y="551688"/>
                </a:lnTo>
                <a:lnTo>
                  <a:pt x="367665" y="545211"/>
                </a:lnTo>
                <a:cubicBezTo>
                  <a:pt x="386588" y="527939"/>
                  <a:pt x="411480" y="504698"/>
                  <a:pt x="430403" y="487426"/>
                </a:cubicBezTo>
                <a:close/>
                <a:moveTo>
                  <a:pt x="92075" y="684911"/>
                </a:moveTo>
                <a:lnTo>
                  <a:pt x="92964" y="687832"/>
                </a:lnTo>
                <a:lnTo>
                  <a:pt x="92710" y="687197"/>
                </a:lnTo>
                <a:lnTo>
                  <a:pt x="92329" y="685419"/>
                </a:lnTo>
                <a:lnTo>
                  <a:pt x="92202" y="684784"/>
                </a:lnTo>
                <a:close/>
                <a:moveTo>
                  <a:pt x="108204" y="664210"/>
                </a:moveTo>
                <a:cubicBezTo>
                  <a:pt x="108331" y="664337"/>
                  <a:pt x="108458" y="664845"/>
                  <a:pt x="108585" y="664845"/>
                </a:cubicBezTo>
                <a:lnTo>
                  <a:pt x="128016" y="698119"/>
                </a:lnTo>
                <a:lnTo>
                  <a:pt x="108204" y="664210"/>
                </a:lnTo>
                <a:close/>
                <a:moveTo>
                  <a:pt x="199517" y="646303"/>
                </a:moveTo>
                <a:lnTo>
                  <a:pt x="197739" y="667131"/>
                </a:lnTo>
                <a:lnTo>
                  <a:pt x="194437" y="716534"/>
                </a:lnTo>
                <a:cubicBezTo>
                  <a:pt x="196215" y="699897"/>
                  <a:pt x="197104" y="683768"/>
                  <a:pt x="199136" y="660654"/>
                </a:cubicBezTo>
                <a:lnTo>
                  <a:pt x="200533" y="646938"/>
                </a:lnTo>
                <a:lnTo>
                  <a:pt x="199517" y="646303"/>
                </a:lnTo>
                <a:close/>
                <a:moveTo>
                  <a:pt x="194310" y="718312"/>
                </a:moveTo>
                <a:lnTo>
                  <a:pt x="194056" y="723519"/>
                </a:lnTo>
                <a:lnTo>
                  <a:pt x="194183" y="721487"/>
                </a:lnTo>
                <a:lnTo>
                  <a:pt x="194437" y="718439"/>
                </a:lnTo>
                <a:close/>
                <a:moveTo>
                  <a:pt x="416941" y="693166"/>
                </a:moveTo>
                <a:lnTo>
                  <a:pt x="415925" y="695071"/>
                </a:lnTo>
                <a:lnTo>
                  <a:pt x="416179" y="744474"/>
                </a:lnTo>
                <a:lnTo>
                  <a:pt x="416941" y="693293"/>
                </a:lnTo>
                <a:lnTo>
                  <a:pt x="416941" y="693039"/>
                </a:lnTo>
                <a:close/>
                <a:moveTo>
                  <a:pt x="220218" y="317754"/>
                </a:moveTo>
                <a:lnTo>
                  <a:pt x="239522" y="354076"/>
                </a:lnTo>
                <a:lnTo>
                  <a:pt x="239776" y="351663"/>
                </a:lnTo>
                <a:lnTo>
                  <a:pt x="236474" y="377190"/>
                </a:lnTo>
                <a:lnTo>
                  <a:pt x="240157" y="355219"/>
                </a:lnTo>
                <a:cubicBezTo>
                  <a:pt x="272923" y="414147"/>
                  <a:pt x="320929" y="490347"/>
                  <a:pt x="356235" y="548005"/>
                </a:cubicBezTo>
                <a:lnTo>
                  <a:pt x="355727" y="548005"/>
                </a:lnTo>
                <a:lnTo>
                  <a:pt x="327025" y="576707"/>
                </a:lnTo>
                <a:lnTo>
                  <a:pt x="240538" y="665353"/>
                </a:lnTo>
                <a:lnTo>
                  <a:pt x="226695" y="680847"/>
                </a:lnTo>
                <a:cubicBezTo>
                  <a:pt x="217043" y="691515"/>
                  <a:pt x="196596" y="702310"/>
                  <a:pt x="194564" y="716534"/>
                </a:cubicBezTo>
                <a:lnTo>
                  <a:pt x="162052" y="753999"/>
                </a:lnTo>
                <a:cubicBezTo>
                  <a:pt x="155321" y="743331"/>
                  <a:pt x="149987" y="734314"/>
                  <a:pt x="145923" y="722503"/>
                </a:cubicBezTo>
                <a:lnTo>
                  <a:pt x="152908" y="717677"/>
                </a:lnTo>
                <a:cubicBezTo>
                  <a:pt x="205613" y="671830"/>
                  <a:pt x="204597" y="529590"/>
                  <a:pt x="143256" y="524891"/>
                </a:cubicBezTo>
                <a:lnTo>
                  <a:pt x="132461" y="537337"/>
                </a:lnTo>
                <a:lnTo>
                  <a:pt x="130556" y="543814"/>
                </a:lnTo>
                <a:lnTo>
                  <a:pt x="131572" y="531495"/>
                </a:lnTo>
                <a:lnTo>
                  <a:pt x="125349" y="548259"/>
                </a:lnTo>
                <a:lnTo>
                  <a:pt x="128397" y="536702"/>
                </a:lnTo>
                <a:lnTo>
                  <a:pt x="129540" y="533146"/>
                </a:lnTo>
                <a:cubicBezTo>
                  <a:pt x="93853" y="561721"/>
                  <a:pt x="88265" y="627761"/>
                  <a:pt x="88392" y="628396"/>
                </a:cubicBezTo>
                <a:lnTo>
                  <a:pt x="84201" y="620649"/>
                </a:lnTo>
                <a:lnTo>
                  <a:pt x="78740" y="610489"/>
                </a:lnTo>
                <a:lnTo>
                  <a:pt x="78359" y="609854"/>
                </a:lnTo>
                <a:lnTo>
                  <a:pt x="81915" y="565150"/>
                </a:lnTo>
                <a:lnTo>
                  <a:pt x="83947" y="540766"/>
                </a:lnTo>
                <a:lnTo>
                  <a:pt x="93599" y="450342"/>
                </a:lnTo>
                <a:cubicBezTo>
                  <a:pt x="176911" y="360426"/>
                  <a:pt x="184785" y="352171"/>
                  <a:pt x="186055" y="349758"/>
                </a:cubicBezTo>
                <a:lnTo>
                  <a:pt x="185928" y="350901"/>
                </a:lnTo>
                <a:lnTo>
                  <a:pt x="186817" y="350393"/>
                </a:lnTo>
                <a:lnTo>
                  <a:pt x="189865" y="347472"/>
                </a:lnTo>
                <a:cubicBezTo>
                  <a:pt x="186436" y="352806"/>
                  <a:pt x="182245" y="361696"/>
                  <a:pt x="177673" y="373634"/>
                </a:cubicBezTo>
                <a:lnTo>
                  <a:pt x="162433" y="378460"/>
                </a:lnTo>
                <a:lnTo>
                  <a:pt x="172720" y="380238"/>
                </a:lnTo>
                <a:lnTo>
                  <a:pt x="175387" y="380238"/>
                </a:lnTo>
                <a:cubicBezTo>
                  <a:pt x="155575" y="434975"/>
                  <a:pt x="130556" y="531368"/>
                  <a:pt x="130048" y="532638"/>
                </a:cubicBezTo>
                <a:cubicBezTo>
                  <a:pt x="133350" y="530225"/>
                  <a:pt x="133350" y="530225"/>
                  <a:pt x="157988" y="449961"/>
                </a:cubicBezTo>
                <a:cubicBezTo>
                  <a:pt x="166751" y="421386"/>
                  <a:pt x="174625" y="397002"/>
                  <a:pt x="186690" y="377317"/>
                </a:cubicBezTo>
                <a:lnTo>
                  <a:pt x="198247" y="370840"/>
                </a:lnTo>
                <a:lnTo>
                  <a:pt x="198247" y="367792"/>
                </a:lnTo>
                <a:lnTo>
                  <a:pt x="186055" y="362966"/>
                </a:lnTo>
                <a:lnTo>
                  <a:pt x="189992" y="350520"/>
                </a:lnTo>
                <a:lnTo>
                  <a:pt x="191643" y="345694"/>
                </a:lnTo>
                <a:lnTo>
                  <a:pt x="220218" y="317754"/>
                </a:lnTo>
                <a:close/>
                <a:moveTo>
                  <a:pt x="79375" y="622427"/>
                </a:moveTo>
                <a:lnTo>
                  <a:pt x="87884" y="634873"/>
                </a:lnTo>
                <a:lnTo>
                  <a:pt x="87757" y="637794"/>
                </a:lnTo>
                <a:cubicBezTo>
                  <a:pt x="86995" y="653288"/>
                  <a:pt x="88138" y="668147"/>
                  <a:pt x="92329" y="678307"/>
                </a:cubicBezTo>
                <a:lnTo>
                  <a:pt x="92583" y="677164"/>
                </a:lnTo>
                <a:lnTo>
                  <a:pt x="91440" y="682498"/>
                </a:lnTo>
                <a:lnTo>
                  <a:pt x="89535" y="689610"/>
                </a:lnTo>
                <a:lnTo>
                  <a:pt x="86360" y="704850"/>
                </a:lnTo>
                <a:cubicBezTo>
                  <a:pt x="86487" y="704850"/>
                  <a:pt x="86106" y="705866"/>
                  <a:pt x="84328" y="709295"/>
                </a:cubicBezTo>
                <a:lnTo>
                  <a:pt x="70358" y="777240"/>
                </a:lnTo>
                <a:lnTo>
                  <a:pt x="72009" y="724916"/>
                </a:lnTo>
                <a:lnTo>
                  <a:pt x="73025" y="701040"/>
                </a:lnTo>
                <a:lnTo>
                  <a:pt x="79375" y="622427"/>
                </a:lnTo>
                <a:close/>
                <a:moveTo>
                  <a:pt x="29972" y="761746"/>
                </a:moveTo>
                <a:lnTo>
                  <a:pt x="27178" y="767080"/>
                </a:lnTo>
                <a:lnTo>
                  <a:pt x="27940" y="773049"/>
                </a:lnTo>
                <a:lnTo>
                  <a:pt x="30607" y="783209"/>
                </a:lnTo>
                <a:lnTo>
                  <a:pt x="31369" y="782193"/>
                </a:lnTo>
                <a:lnTo>
                  <a:pt x="31369" y="782066"/>
                </a:lnTo>
                <a:lnTo>
                  <a:pt x="31369" y="782193"/>
                </a:lnTo>
                <a:lnTo>
                  <a:pt x="32639" y="780288"/>
                </a:lnTo>
                <a:lnTo>
                  <a:pt x="29972" y="761873"/>
                </a:lnTo>
                <a:close/>
                <a:moveTo>
                  <a:pt x="415036" y="744093"/>
                </a:moveTo>
                <a:lnTo>
                  <a:pt x="414909" y="765556"/>
                </a:lnTo>
                <a:lnTo>
                  <a:pt x="414909" y="787527"/>
                </a:lnTo>
                <a:lnTo>
                  <a:pt x="415925" y="787527"/>
                </a:lnTo>
                <a:cubicBezTo>
                  <a:pt x="415925" y="779780"/>
                  <a:pt x="415925" y="772668"/>
                  <a:pt x="415925" y="758952"/>
                </a:cubicBezTo>
                <a:lnTo>
                  <a:pt x="416052" y="744728"/>
                </a:lnTo>
                <a:lnTo>
                  <a:pt x="415036" y="744093"/>
                </a:lnTo>
                <a:close/>
                <a:moveTo>
                  <a:pt x="362712" y="799592"/>
                </a:moveTo>
                <a:lnTo>
                  <a:pt x="362458" y="799973"/>
                </a:lnTo>
                <a:lnTo>
                  <a:pt x="361823" y="801116"/>
                </a:lnTo>
                <a:lnTo>
                  <a:pt x="362204" y="799973"/>
                </a:lnTo>
                <a:lnTo>
                  <a:pt x="362585" y="799592"/>
                </a:lnTo>
                <a:close/>
                <a:moveTo>
                  <a:pt x="482727" y="795782"/>
                </a:moveTo>
                <a:lnTo>
                  <a:pt x="486410" y="799973"/>
                </a:lnTo>
                <a:lnTo>
                  <a:pt x="506603" y="807085"/>
                </a:lnTo>
                <a:lnTo>
                  <a:pt x="501777" y="802894"/>
                </a:lnTo>
                <a:lnTo>
                  <a:pt x="482727" y="795782"/>
                </a:lnTo>
                <a:close/>
                <a:moveTo>
                  <a:pt x="3429" y="802259"/>
                </a:moveTo>
                <a:lnTo>
                  <a:pt x="635" y="806958"/>
                </a:lnTo>
                <a:lnTo>
                  <a:pt x="7239" y="819404"/>
                </a:lnTo>
                <a:lnTo>
                  <a:pt x="8001" y="810514"/>
                </a:lnTo>
                <a:lnTo>
                  <a:pt x="3429" y="802132"/>
                </a:lnTo>
                <a:close/>
                <a:moveTo>
                  <a:pt x="66929" y="845566"/>
                </a:moveTo>
                <a:lnTo>
                  <a:pt x="70485" y="849757"/>
                </a:lnTo>
                <a:lnTo>
                  <a:pt x="73279" y="856234"/>
                </a:lnTo>
                <a:lnTo>
                  <a:pt x="66929" y="845566"/>
                </a:lnTo>
                <a:close/>
                <a:moveTo>
                  <a:pt x="53213" y="844423"/>
                </a:moveTo>
                <a:lnTo>
                  <a:pt x="53213" y="845312"/>
                </a:lnTo>
                <a:lnTo>
                  <a:pt x="56007" y="858901"/>
                </a:lnTo>
                <a:lnTo>
                  <a:pt x="53848" y="853948"/>
                </a:lnTo>
                <a:lnTo>
                  <a:pt x="53340" y="845312"/>
                </a:lnTo>
                <a:lnTo>
                  <a:pt x="53340" y="845058"/>
                </a:lnTo>
                <a:lnTo>
                  <a:pt x="53340" y="844423"/>
                </a:lnTo>
                <a:close/>
                <a:moveTo>
                  <a:pt x="79121" y="861695"/>
                </a:moveTo>
                <a:lnTo>
                  <a:pt x="78105" y="863473"/>
                </a:lnTo>
                <a:lnTo>
                  <a:pt x="77343" y="864616"/>
                </a:lnTo>
                <a:lnTo>
                  <a:pt x="79121" y="861695"/>
                </a:lnTo>
                <a:close/>
                <a:moveTo>
                  <a:pt x="70866" y="870585"/>
                </a:moveTo>
                <a:lnTo>
                  <a:pt x="69088" y="871220"/>
                </a:lnTo>
                <a:lnTo>
                  <a:pt x="66802" y="871220"/>
                </a:lnTo>
                <a:lnTo>
                  <a:pt x="70739" y="870585"/>
                </a:lnTo>
                <a:close/>
                <a:moveTo>
                  <a:pt x="192532" y="726567"/>
                </a:moveTo>
                <a:lnTo>
                  <a:pt x="188087" y="795020"/>
                </a:lnTo>
                <a:lnTo>
                  <a:pt x="187706" y="801624"/>
                </a:lnTo>
                <a:lnTo>
                  <a:pt x="185674" y="844423"/>
                </a:lnTo>
                <a:lnTo>
                  <a:pt x="185547" y="847725"/>
                </a:lnTo>
                <a:lnTo>
                  <a:pt x="185547" y="846582"/>
                </a:lnTo>
                <a:lnTo>
                  <a:pt x="185674" y="844423"/>
                </a:lnTo>
                <a:cubicBezTo>
                  <a:pt x="159131" y="852170"/>
                  <a:pt x="122936" y="863473"/>
                  <a:pt x="77851" y="874141"/>
                </a:cubicBezTo>
                <a:lnTo>
                  <a:pt x="77089" y="868680"/>
                </a:lnTo>
                <a:lnTo>
                  <a:pt x="77089" y="868807"/>
                </a:lnTo>
                <a:lnTo>
                  <a:pt x="76708" y="866394"/>
                </a:lnTo>
                <a:lnTo>
                  <a:pt x="76581" y="865759"/>
                </a:lnTo>
                <a:lnTo>
                  <a:pt x="76835" y="865505"/>
                </a:lnTo>
                <a:lnTo>
                  <a:pt x="76835" y="865124"/>
                </a:lnTo>
                <a:lnTo>
                  <a:pt x="76581" y="865505"/>
                </a:lnTo>
                <a:lnTo>
                  <a:pt x="77089" y="868680"/>
                </a:lnTo>
                <a:cubicBezTo>
                  <a:pt x="102743" y="836549"/>
                  <a:pt x="136779" y="793750"/>
                  <a:pt x="162560" y="761619"/>
                </a:cubicBezTo>
                <a:lnTo>
                  <a:pt x="192659" y="726567"/>
                </a:lnTo>
                <a:close/>
                <a:moveTo>
                  <a:pt x="56007" y="858901"/>
                </a:moveTo>
                <a:lnTo>
                  <a:pt x="59182" y="866140"/>
                </a:lnTo>
                <a:lnTo>
                  <a:pt x="59309" y="865886"/>
                </a:lnTo>
                <a:lnTo>
                  <a:pt x="59309" y="866521"/>
                </a:lnTo>
                <a:lnTo>
                  <a:pt x="59182" y="866140"/>
                </a:lnTo>
                <a:lnTo>
                  <a:pt x="56261" y="869442"/>
                </a:lnTo>
                <a:lnTo>
                  <a:pt x="52959" y="877189"/>
                </a:lnTo>
                <a:lnTo>
                  <a:pt x="54610" y="872998"/>
                </a:lnTo>
                <a:lnTo>
                  <a:pt x="58166" y="864616"/>
                </a:lnTo>
                <a:lnTo>
                  <a:pt x="56388" y="861060"/>
                </a:lnTo>
                <a:lnTo>
                  <a:pt x="55880" y="858774"/>
                </a:lnTo>
                <a:close/>
                <a:moveTo>
                  <a:pt x="43053" y="923036"/>
                </a:moveTo>
                <a:lnTo>
                  <a:pt x="52070" y="931926"/>
                </a:lnTo>
                <a:lnTo>
                  <a:pt x="56642" y="932561"/>
                </a:lnTo>
                <a:lnTo>
                  <a:pt x="58547" y="941451"/>
                </a:lnTo>
                <a:lnTo>
                  <a:pt x="25654" y="955167"/>
                </a:lnTo>
                <a:lnTo>
                  <a:pt x="24765" y="956945"/>
                </a:lnTo>
                <a:cubicBezTo>
                  <a:pt x="31369" y="941451"/>
                  <a:pt x="36830" y="928370"/>
                  <a:pt x="43053" y="923036"/>
                </a:cubicBezTo>
                <a:close/>
                <a:moveTo>
                  <a:pt x="20320" y="956945"/>
                </a:moveTo>
                <a:lnTo>
                  <a:pt x="18542" y="961644"/>
                </a:lnTo>
                <a:lnTo>
                  <a:pt x="18288" y="961771"/>
                </a:lnTo>
                <a:lnTo>
                  <a:pt x="19685" y="958088"/>
                </a:lnTo>
                <a:lnTo>
                  <a:pt x="20320" y="956945"/>
                </a:lnTo>
                <a:close/>
                <a:moveTo>
                  <a:pt x="8382" y="961644"/>
                </a:moveTo>
                <a:lnTo>
                  <a:pt x="6985" y="962025"/>
                </a:lnTo>
                <a:lnTo>
                  <a:pt x="7620" y="961644"/>
                </a:lnTo>
                <a:close/>
                <a:moveTo>
                  <a:pt x="6223" y="962025"/>
                </a:moveTo>
                <a:lnTo>
                  <a:pt x="5080" y="962787"/>
                </a:lnTo>
                <a:lnTo>
                  <a:pt x="1397" y="963930"/>
                </a:lnTo>
                <a:lnTo>
                  <a:pt x="2921" y="963295"/>
                </a:lnTo>
                <a:lnTo>
                  <a:pt x="5715" y="962152"/>
                </a:lnTo>
                <a:lnTo>
                  <a:pt x="6223" y="962025"/>
                </a:lnTo>
                <a:close/>
                <a:moveTo>
                  <a:pt x="8636" y="966216"/>
                </a:moveTo>
                <a:lnTo>
                  <a:pt x="2921" y="968248"/>
                </a:lnTo>
                <a:lnTo>
                  <a:pt x="0" y="969391"/>
                </a:lnTo>
                <a:lnTo>
                  <a:pt x="0" y="999109"/>
                </a:lnTo>
                <a:cubicBezTo>
                  <a:pt x="5080" y="994918"/>
                  <a:pt x="8763" y="984250"/>
                  <a:pt x="8890" y="968756"/>
                </a:cubicBezTo>
                <a:lnTo>
                  <a:pt x="8763" y="966216"/>
                </a:lnTo>
                <a:close/>
                <a:moveTo>
                  <a:pt x="287655" y="899160"/>
                </a:moveTo>
                <a:lnTo>
                  <a:pt x="300736" y="938403"/>
                </a:lnTo>
                <a:lnTo>
                  <a:pt x="297180" y="950341"/>
                </a:lnTo>
                <a:cubicBezTo>
                  <a:pt x="301498" y="940181"/>
                  <a:pt x="305689" y="930148"/>
                  <a:pt x="309880" y="919988"/>
                </a:cubicBezTo>
                <a:lnTo>
                  <a:pt x="371729" y="977773"/>
                </a:lnTo>
                <a:lnTo>
                  <a:pt x="279146" y="995553"/>
                </a:lnTo>
                <a:cubicBezTo>
                  <a:pt x="284353" y="982472"/>
                  <a:pt x="289814" y="969391"/>
                  <a:pt x="295910" y="953262"/>
                </a:cubicBezTo>
                <a:lnTo>
                  <a:pt x="297053" y="950341"/>
                </a:lnTo>
                <a:lnTo>
                  <a:pt x="296291" y="949706"/>
                </a:lnTo>
                <a:lnTo>
                  <a:pt x="295529" y="950849"/>
                </a:lnTo>
                <a:lnTo>
                  <a:pt x="294386" y="953262"/>
                </a:lnTo>
                <a:cubicBezTo>
                  <a:pt x="288290" y="969264"/>
                  <a:pt x="282448" y="983615"/>
                  <a:pt x="277622" y="996061"/>
                </a:cubicBezTo>
                <a:lnTo>
                  <a:pt x="241935" y="1003300"/>
                </a:lnTo>
                <a:cubicBezTo>
                  <a:pt x="242697" y="987806"/>
                  <a:pt x="243332" y="972947"/>
                  <a:pt x="251333" y="957453"/>
                </a:cubicBezTo>
                <a:lnTo>
                  <a:pt x="266827" y="946785"/>
                </a:lnTo>
                <a:cubicBezTo>
                  <a:pt x="278384" y="934847"/>
                  <a:pt x="284988" y="917575"/>
                  <a:pt x="287655" y="899160"/>
                </a:cubicBezTo>
                <a:close/>
                <a:moveTo>
                  <a:pt x="414909" y="795020"/>
                </a:moveTo>
                <a:cubicBezTo>
                  <a:pt x="415290" y="846201"/>
                  <a:pt x="409067" y="909320"/>
                  <a:pt x="408432" y="970534"/>
                </a:cubicBezTo>
                <a:lnTo>
                  <a:pt x="392303" y="973455"/>
                </a:lnTo>
                <a:lnTo>
                  <a:pt x="405384" y="991362"/>
                </a:lnTo>
                <a:lnTo>
                  <a:pt x="408305" y="995553"/>
                </a:lnTo>
                <a:lnTo>
                  <a:pt x="408559" y="1003935"/>
                </a:lnTo>
                <a:lnTo>
                  <a:pt x="376936" y="976503"/>
                </a:lnTo>
                <a:lnTo>
                  <a:pt x="311658" y="915162"/>
                </a:lnTo>
                <a:cubicBezTo>
                  <a:pt x="326263" y="881253"/>
                  <a:pt x="341376" y="847979"/>
                  <a:pt x="358140" y="811657"/>
                </a:cubicBezTo>
                <a:lnTo>
                  <a:pt x="360299" y="806831"/>
                </a:lnTo>
                <a:lnTo>
                  <a:pt x="414655" y="794893"/>
                </a:lnTo>
                <a:close/>
                <a:moveTo>
                  <a:pt x="215773" y="840867"/>
                </a:moveTo>
                <a:lnTo>
                  <a:pt x="206248" y="890270"/>
                </a:lnTo>
                <a:lnTo>
                  <a:pt x="199136" y="895604"/>
                </a:lnTo>
                <a:lnTo>
                  <a:pt x="184658" y="899795"/>
                </a:lnTo>
                <a:lnTo>
                  <a:pt x="184658" y="903351"/>
                </a:lnTo>
                <a:lnTo>
                  <a:pt x="183642" y="900430"/>
                </a:lnTo>
                <a:lnTo>
                  <a:pt x="101854" y="927227"/>
                </a:lnTo>
                <a:lnTo>
                  <a:pt x="105791" y="930148"/>
                </a:lnTo>
                <a:cubicBezTo>
                  <a:pt x="124587" y="923544"/>
                  <a:pt x="148209" y="915924"/>
                  <a:pt x="183388" y="905129"/>
                </a:cubicBezTo>
                <a:lnTo>
                  <a:pt x="182753" y="945642"/>
                </a:lnTo>
                <a:cubicBezTo>
                  <a:pt x="175387" y="945642"/>
                  <a:pt x="167386" y="954024"/>
                  <a:pt x="165227" y="972947"/>
                </a:cubicBezTo>
                <a:lnTo>
                  <a:pt x="173355" y="978916"/>
                </a:lnTo>
                <a:lnTo>
                  <a:pt x="176149" y="980694"/>
                </a:lnTo>
                <a:lnTo>
                  <a:pt x="165100" y="974217"/>
                </a:lnTo>
                <a:lnTo>
                  <a:pt x="164973" y="979043"/>
                </a:lnTo>
                <a:lnTo>
                  <a:pt x="164973" y="980821"/>
                </a:lnTo>
                <a:lnTo>
                  <a:pt x="165227" y="987425"/>
                </a:lnTo>
                <a:lnTo>
                  <a:pt x="167005" y="994537"/>
                </a:lnTo>
                <a:lnTo>
                  <a:pt x="169926" y="1005205"/>
                </a:lnTo>
                <a:lnTo>
                  <a:pt x="182499" y="1011809"/>
                </a:lnTo>
                <a:cubicBezTo>
                  <a:pt x="186690" y="1011809"/>
                  <a:pt x="191008" y="1008888"/>
                  <a:pt x="195199" y="1001649"/>
                </a:cubicBezTo>
                <a:lnTo>
                  <a:pt x="165989" y="981964"/>
                </a:lnTo>
                <a:lnTo>
                  <a:pt x="164973" y="980821"/>
                </a:lnTo>
                <a:cubicBezTo>
                  <a:pt x="175387" y="988568"/>
                  <a:pt x="184277" y="994537"/>
                  <a:pt x="195961" y="1000506"/>
                </a:cubicBezTo>
                <a:lnTo>
                  <a:pt x="197866" y="995680"/>
                </a:lnTo>
                <a:cubicBezTo>
                  <a:pt x="203581" y="977900"/>
                  <a:pt x="199263" y="947420"/>
                  <a:pt x="183388" y="945642"/>
                </a:cubicBezTo>
                <a:cubicBezTo>
                  <a:pt x="183642" y="933196"/>
                  <a:pt x="184023" y="920623"/>
                  <a:pt x="184404" y="908177"/>
                </a:cubicBezTo>
                <a:lnTo>
                  <a:pt x="191643" y="902843"/>
                </a:lnTo>
                <a:lnTo>
                  <a:pt x="206629" y="898652"/>
                </a:lnTo>
                <a:cubicBezTo>
                  <a:pt x="208915" y="931418"/>
                  <a:pt x="223774" y="954024"/>
                  <a:pt x="241173" y="956945"/>
                </a:cubicBezTo>
                <a:lnTo>
                  <a:pt x="235077" y="1004951"/>
                </a:lnTo>
                <a:lnTo>
                  <a:pt x="225933" y="1005840"/>
                </a:lnTo>
                <a:cubicBezTo>
                  <a:pt x="219710" y="1005840"/>
                  <a:pt x="212217" y="1004316"/>
                  <a:pt x="201930" y="999744"/>
                </a:cubicBezTo>
                <a:lnTo>
                  <a:pt x="198501" y="996188"/>
                </a:lnTo>
                <a:lnTo>
                  <a:pt x="198501" y="995553"/>
                </a:lnTo>
                <a:lnTo>
                  <a:pt x="197866" y="995553"/>
                </a:lnTo>
                <a:lnTo>
                  <a:pt x="200787" y="1000887"/>
                </a:lnTo>
                <a:lnTo>
                  <a:pt x="209169" y="1010412"/>
                </a:lnTo>
                <a:cubicBezTo>
                  <a:pt x="161163" y="1021080"/>
                  <a:pt x="120523" y="1029970"/>
                  <a:pt x="84455" y="1038987"/>
                </a:cubicBezTo>
                <a:lnTo>
                  <a:pt x="62484" y="942086"/>
                </a:lnTo>
                <a:lnTo>
                  <a:pt x="63246" y="945007"/>
                </a:lnTo>
                <a:lnTo>
                  <a:pt x="98298" y="932561"/>
                </a:lnTo>
                <a:lnTo>
                  <a:pt x="94361" y="929640"/>
                </a:lnTo>
                <a:lnTo>
                  <a:pt x="82423" y="933196"/>
                </a:lnTo>
                <a:lnTo>
                  <a:pt x="62357" y="940308"/>
                </a:lnTo>
                <a:lnTo>
                  <a:pt x="61976" y="937895"/>
                </a:lnTo>
                <a:lnTo>
                  <a:pt x="60833" y="932561"/>
                </a:lnTo>
                <a:lnTo>
                  <a:pt x="59309" y="931926"/>
                </a:lnTo>
                <a:lnTo>
                  <a:pt x="57277" y="931926"/>
                </a:lnTo>
                <a:cubicBezTo>
                  <a:pt x="68707" y="930275"/>
                  <a:pt x="78232" y="908812"/>
                  <a:pt x="78613" y="886079"/>
                </a:cubicBezTo>
                <a:lnTo>
                  <a:pt x="78613" y="884936"/>
                </a:lnTo>
                <a:lnTo>
                  <a:pt x="78486" y="879602"/>
                </a:lnTo>
                <a:cubicBezTo>
                  <a:pt x="78613" y="881761"/>
                  <a:pt x="78613" y="883920"/>
                  <a:pt x="78613" y="886079"/>
                </a:cubicBezTo>
                <a:lnTo>
                  <a:pt x="185420" y="849757"/>
                </a:lnTo>
                <a:lnTo>
                  <a:pt x="185547" y="847725"/>
                </a:lnTo>
                <a:cubicBezTo>
                  <a:pt x="185547" y="849249"/>
                  <a:pt x="185420" y="850773"/>
                  <a:pt x="185420" y="852170"/>
                </a:cubicBezTo>
                <a:lnTo>
                  <a:pt x="183642" y="900430"/>
                </a:lnTo>
                <a:lnTo>
                  <a:pt x="184658" y="899795"/>
                </a:lnTo>
                <a:lnTo>
                  <a:pt x="186182" y="855218"/>
                </a:lnTo>
                <a:lnTo>
                  <a:pt x="186436" y="850519"/>
                </a:lnTo>
                <a:lnTo>
                  <a:pt x="186436" y="849376"/>
                </a:lnTo>
                <a:lnTo>
                  <a:pt x="194818" y="850011"/>
                </a:lnTo>
                <a:lnTo>
                  <a:pt x="214503" y="844042"/>
                </a:lnTo>
                <a:cubicBezTo>
                  <a:pt x="215138" y="842899"/>
                  <a:pt x="215392" y="841629"/>
                  <a:pt x="215773" y="841121"/>
                </a:cubicBezTo>
                <a:close/>
                <a:moveTo>
                  <a:pt x="240665" y="1044956"/>
                </a:moveTo>
                <a:lnTo>
                  <a:pt x="253619" y="1058672"/>
                </a:lnTo>
                <a:cubicBezTo>
                  <a:pt x="240792" y="1093851"/>
                  <a:pt x="239903" y="1096772"/>
                  <a:pt x="239649" y="1100328"/>
                </a:cubicBezTo>
                <a:lnTo>
                  <a:pt x="239776" y="1097915"/>
                </a:lnTo>
                <a:cubicBezTo>
                  <a:pt x="240665" y="1080008"/>
                  <a:pt x="240411" y="1062228"/>
                  <a:pt x="240665" y="1044956"/>
                </a:cubicBezTo>
                <a:close/>
                <a:moveTo>
                  <a:pt x="96774" y="1103884"/>
                </a:moveTo>
                <a:lnTo>
                  <a:pt x="99568" y="1105789"/>
                </a:lnTo>
                <a:lnTo>
                  <a:pt x="98679" y="1105281"/>
                </a:lnTo>
                <a:lnTo>
                  <a:pt x="96901" y="1104011"/>
                </a:lnTo>
                <a:close/>
                <a:moveTo>
                  <a:pt x="508127" y="1099820"/>
                </a:moveTo>
                <a:lnTo>
                  <a:pt x="498094" y="1111123"/>
                </a:lnTo>
                <a:lnTo>
                  <a:pt x="503428" y="1117600"/>
                </a:lnTo>
                <a:lnTo>
                  <a:pt x="513588" y="1106297"/>
                </a:lnTo>
                <a:lnTo>
                  <a:pt x="508127" y="1099693"/>
                </a:lnTo>
                <a:close/>
                <a:moveTo>
                  <a:pt x="428371" y="1115822"/>
                </a:moveTo>
                <a:lnTo>
                  <a:pt x="428879" y="1122426"/>
                </a:lnTo>
                <a:lnTo>
                  <a:pt x="430657" y="1144397"/>
                </a:lnTo>
                <a:lnTo>
                  <a:pt x="431292" y="1138428"/>
                </a:lnTo>
                <a:lnTo>
                  <a:pt x="430149" y="1123569"/>
                </a:lnTo>
                <a:lnTo>
                  <a:pt x="430022" y="1120013"/>
                </a:lnTo>
                <a:lnTo>
                  <a:pt x="429768" y="1117092"/>
                </a:lnTo>
                <a:lnTo>
                  <a:pt x="429006" y="1116457"/>
                </a:lnTo>
                <a:lnTo>
                  <a:pt x="428879" y="1115822"/>
                </a:lnTo>
                <a:close/>
                <a:moveTo>
                  <a:pt x="238760" y="1031367"/>
                </a:moveTo>
                <a:lnTo>
                  <a:pt x="238379" y="1033780"/>
                </a:lnTo>
                <a:lnTo>
                  <a:pt x="238125" y="1040384"/>
                </a:lnTo>
                <a:lnTo>
                  <a:pt x="238506" y="1040384"/>
                </a:lnTo>
                <a:lnTo>
                  <a:pt x="240665" y="1042797"/>
                </a:lnTo>
                <a:lnTo>
                  <a:pt x="239395" y="1041654"/>
                </a:lnTo>
                <a:lnTo>
                  <a:pt x="238125" y="1040511"/>
                </a:lnTo>
                <a:lnTo>
                  <a:pt x="238125" y="1042289"/>
                </a:lnTo>
                <a:cubicBezTo>
                  <a:pt x="237617" y="1063117"/>
                  <a:pt x="237236" y="1084580"/>
                  <a:pt x="237109" y="1105916"/>
                </a:cubicBezTo>
                <a:lnTo>
                  <a:pt x="216027" y="1169035"/>
                </a:lnTo>
                <a:lnTo>
                  <a:pt x="217043" y="1169670"/>
                </a:lnTo>
                <a:lnTo>
                  <a:pt x="236982" y="1109599"/>
                </a:lnTo>
                <a:lnTo>
                  <a:pt x="237744" y="1108456"/>
                </a:lnTo>
                <a:lnTo>
                  <a:pt x="238506" y="1106043"/>
                </a:lnTo>
                <a:cubicBezTo>
                  <a:pt x="236601" y="1113155"/>
                  <a:pt x="236728" y="1122680"/>
                  <a:pt x="237109" y="1180465"/>
                </a:cubicBezTo>
                <a:lnTo>
                  <a:pt x="239776" y="1181608"/>
                </a:lnTo>
                <a:lnTo>
                  <a:pt x="239776" y="1103884"/>
                </a:lnTo>
                <a:lnTo>
                  <a:pt x="240411" y="1100328"/>
                </a:lnTo>
                <a:cubicBezTo>
                  <a:pt x="244983" y="1087247"/>
                  <a:pt x="249809" y="1073531"/>
                  <a:pt x="254762" y="1059815"/>
                </a:cubicBezTo>
                <a:lnTo>
                  <a:pt x="256921" y="1053846"/>
                </a:lnTo>
                <a:lnTo>
                  <a:pt x="260350" y="1044956"/>
                </a:lnTo>
                <a:lnTo>
                  <a:pt x="259334" y="1044321"/>
                </a:lnTo>
                <a:lnTo>
                  <a:pt x="259461" y="1044321"/>
                </a:lnTo>
                <a:lnTo>
                  <a:pt x="261112" y="1043051"/>
                </a:lnTo>
                <a:lnTo>
                  <a:pt x="262763" y="1038860"/>
                </a:lnTo>
                <a:lnTo>
                  <a:pt x="260858" y="1040003"/>
                </a:lnTo>
                <a:lnTo>
                  <a:pt x="257810" y="1048385"/>
                </a:lnTo>
                <a:lnTo>
                  <a:pt x="250190" y="1052576"/>
                </a:lnTo>
                <a:lnTo>
                  <a:pt x="241427" y="1043051"/>
                </a:lnTo>
                <a:lnTo>
                  <a:pt x="240919" y="1042416"/>
                </a:lnTo>
                <a:lnTo>
                  <a:pt x="241046" y="1039495"/>
                </a:lnTo>
                <a:lnTo>
                  <a:pt x="241173" y="1032383"/>
                </a:lnTo>
                <a:lnTo>
                  <a:pt x="239014" y="1031240"/>
                </a:lnTo>
                <a:close/>
                <a:moveTo>
                  <a:pt x="498094" y="1184275"/>
                </a:moveTo>
                <a:lnTo>
                  <a:pt x="496443" y="1186053"/>
                </a:lnTo>
                <a:lnTo>
                  <a:pt x="495300" y="1190752"/>
                </a:lnTo>
                <a:lnTo>
                  <a:pt x="495681" y="1194308"/>
                </a:lnTo>
                <a:lnTo>
                  <a:pt x="496824" y="1188974"/>
                </a:lnTo>
                <a:lnTo>
                  <a:pt x="497967" y="1184148"/>
                </a:lnTo>
                <a:close/>
                <a:moveTo>
                  <a:pt x="430403" y="1144270"/>
                </a:moveTo>
                <a:lnTo>
                  <a:pt x="441071" y="1245235"/>
                </a:lnTo>
                <a:lnTo>
                  <a:pt x="441325" y="1244219"/>
                </a:lnTo>
                <a:lnTo>
                  <a:pt x="440817" y="1240028"/>
                </a:lnTo>
                <a:cubicBezTo>
                  <a:pt x="439039" y="1224534"/>
                  <a:pt x="435737" y="1191768"/>
                  <a:pt x="431927" y="1150112"/>
                </a:cubicBezTo>
                <a:lnTo>
                  <a:pt x="431419" y="1144778"/>
                </a:lnTo>
                <a:lnTo>
                  <a:pt x="430276" y="1144143"/>
                </a:lnTo>
                <a:close/>
                <a:moveTo>
                  <a:pt x="495554" y="1194181"/>
                </a:moveTo>
                <a:lnTo>
                  <a:pt x="493903" y="1194816"/>
                </a:lnTo>
                <a:lnTo>
                  <a:pt x="493268" y="1197864"/>
                </a:lnTo>
                <a:cubicBezTo>
                  <a:pt x="485140" y="1231773"/>
                  <a:pt x="476250" y="1271651"/>
                  <a:pt x="476250" y="1278128"/>
                </a:cubicBezTo>
                <a:lnTo>
                  <a:pt x="494157" y="1199007"/>
                </a:lnTo>
                <a:lnTo>
                  <a:pt x="495554" y="1194308"/>
                </a:lnTo>
                <a:close/>
                <a:moveTo>
                  <a:pt x="475996" y="1280033"/>
                </a:moveTo>
                <a:lnTo>
                  <a:pt x="473583" y="1284224"/>
                </a:lnTo>
                <a:lnTo>
                  <a:pt x="472567" y="1295527"/>
                </a:lnTo>
                <a:lnTo>
                  <a:pt x="475996" y="1280033"/>
                </a:lnTo>
                <a:close/>
                <a:moveTo>
                  <a:pt x="440309" y="1244854"/>
                </a:moveTo>
                <a:lnTo>
                  <a:pt x="440436" y="1247267"/>
                </a:lnTo>
                <a:lnTo>
                  <a:pt x="444627" y="1281811"/>
                </a:lnTo>
                <a:lnTo>
                  <a:pt x="445262" y="1287145"/>
                </a:lnTo>
                <a:lnTo>
                  <a:pt x="447040" y="1300861"/>
                </a:lnTo>
                <a:lnTo>
                  <a:pt x="447548" y="1296035"/>
                </a:lnTo>
                <a:lnTo>
                  <a:pt x="441833" y="1248410"/>
                </a:lnTo>
                <a:lnTo>
                  <a:pt x="441833" y="1247267"/>
                </a:lnTo>
                <a:lnTo>
                  <a:pt x="441706" y="1246124"/>
                </a:lnTo>
                <a:lnTo>
                  <a:pt x="441452" y="1245489"/>
                </a:lnTo>
                <a:lnTo>
                  <a:pt x="441198" y="1245362"/>
                </a:lnTo>
                <a:lnTo>
                  <a:pt x="441198" y="1245489"/>
                </a:lnTo>
                <a:lnTo>
                  <a:pt x="441198" y="1245235"/>
                </a:lnTo>
                <a:lnTo>
                  <a:pt x="440563" y="1244854"/>
                </a:lnTo>
                <a:close/>
                <a:moveTo>
                  <a:pt x="493903" y="1296670"/>
                </a:moveTo>
                <a:lnTo>
                  <a:pt x="512699" y="1313942"/>
                </a:lnTo>
                <a:lnTo>
                  <a:pt x="514731" y="1315085"/>
                </a:lnTo>
                <a:lnTo>
                  <a:pt x="509270" y="1308608"/>
                </a:lnTo>
                <a:lnTo>
                  <a:pt x="496062" y="1296670"/>
                </a:lnTo>
                <a:close/>
                <a:moveTo>
                  <a:pt x="239649" y="1181227"/>
                </a:moveTo>
                <a:lnTo>
                  <a:pt x="236982" y="1181862"/>
                </a:lnTo>
                <a:lnTo>
                  <a:pt x="241300" y="1324737"/>
                </a:lnTo>
                <a:lnTo>
                  <a:pt x="243967" y="1324737"/>
                </a:lnTo>
                <a:cubicBezTo>
                  <a:pt x="241554" y="1274699"/>
                  <a:pt x="240411" y="1234821"/>
                  <a:pt x="239903" y="1184910"/>
                </a:cubicBezTo>
                <a:lnTo>
                  <a:pt x="239776" y="1181354"/>
                </a:lnTo>
                <a:close/>
                <a:moveTo>
                  <a:pt x="217043" y="1169416"/>
                </a:moveTo>
                <a:lnTo>
                  <a:pt x="215519" y="1170559"/>
                </a:lnTo>
                <a:lnTo>
                  <a:pt x="214630" y="1173607"/>
                </a:lnTo>
                <a:cubicBezTo>
                  <a:pt x="197231" y="1227201"/>
                  <a:pt x="186817" y="1265301"/>
                  <a:pt x="183769" y="1265809"/>
                </a:cubicBezTo>
                <a:lnTo>
                  <a:pt x="177419" y="1263396"/>
                </a:lnTo>
                <a:cubicBezTo>
                  <a:pt x="167386" y="1263396"/>
                  <a:pt x="161036" y="1279398"/>
                  <a:pt x="163957" y="1297940"/>
                </a:cubicBezTo>
                <a:cubicBezTo>
                  <a:pt x="166370" y="1314069"/>
                  <a:pt x="174371" y="1324737"/>
                  <a:pt x="185293" y="1324737"/>
                </a:cubicBezTo>
                <a:lnTo>
                  <a:pt x="191008" y="1319276"/>
                </a:lnTo>
                <a:lnTo>
                  <a:pt x="191770" y="1317498"/>
                </a:lnTo>
                <a:lnTo>
                  <a:pt x="199517" y="1330579"/>
                </a:lnTo>
                <a:lnTo>
                  <a:pt x="197993" y="1325880"/>
                </a:lnTo>
                <a:lnTo>
                  <a:pt x="192532" y="1316355"/>
                </a:lnTo>
                <a:cubicBezTo>
                  <a:pt x="198755" y="1302639"/>
                  <a:pt x="196088" y="1279398"/>
                  <a:pt x="186944" y="1268730"/>
                </a:cubicBezTo>
                <a:cubicBezTo>
                  <a:pt x="198882" y="1227074"/>
                  <a:pt x="208915" y="1194308"/>
                  <a:pt x="216154" y="1172337"/>
                </a:cubicBezTo>
                <a:lnTo>
                  <a:pt x="217043" y="1169416"/>
                </a:lnTo>
                <a:close/>
                <a:moveTo>
                  <a:pt x="635" y="1239012"/>
                </a:moveTo>
                <a:lnTo>
                  <a:pt x="635" y="1240790"/>
                </a:lnTo>
                <a:cubicBezTo>
                  <a:pt x="10668" y="1262253"/>
                  <a:pt x="23114" y="1288415"/>
                  <a:pt x="37592" y="1317625"/>
                </a:cubicBezTo>
                <a:lnTo>
                  <a:pt x="40513" y="1324229"/>
                </a:lnTo>
                <a:lnTo>
                  <a:pt x="46355" y="1335532"/>
                </a:lnTo>
                <a:lnTo>
                  <a:pt x="49911" y="1342644"/>
                </a:lnTo>
                <a:lnTo>
                  <a:pt x="58166" y="1356360"/>
                </a:lnTo>
                <a:cubicBezTo>
                  <a:pt x="54610" y="1349883"/>
                  <a:pt x="51435" y="1343279"/>
                  <a:pt x="45085" y="1330833"/>
                </a:cubicBezTo>
                <a:lnTo>
                  <a:pt x="39370" y="1319530"/>
                </a:lnTo>
                <a:lnTo>
                  <a:pt x="635" y="1239012"/>
                </a:lnTo>
                <a:close/>
                <a:moveTo>
                  <a:pt x="457200" y="1369314"/>
                </a:moveTo>
                <a:lnTo>
                  <a:pt x="456565" y="1372870"/>
                </a:lnTo>
                <a:lnTo>
                  <a:pt x="456819" y="1371092"/>
                </a:lnTo>
                <a:lnTo>
                  <a:pt x="457073" y="1369314"/>
                </a:lnTo>
                <a:close/>
                <a:moveTo>
                  <a:pt x="466725" y="1319911"/>
                </a:moveTo>
                <a:lnTo>
                  <a:pt x="457327" y="1369949"/>
                </a:lnTo>
                <a:lnTo>
                  <a:pt x="457708" y="1373505"/>
                </a:lnTo>
                <a:lnTo>
                  <a:pt x="457454" y="1371727"/>
                </a:lnTo>
                <a:lnTo>
                  <a:pt x="457200" y="1369314"/>
                </a:lnTo>
                <a:cubicBezTo>
                  <a:pt x="456438" y="1361059"/>
                  <a:pt x="454914" y="1353312"/>
                  <a:pt x="457835" y="1337183"/>
                </a:cubicBezTo>
                <a:lnTo>
                  <a:pt x="466852" y="1319911"/>
                </a:lnTo>
                <a:close/>
                <a:moveTo>
                  <a:pt x="246380" y="1407414"/>
                </a:moveTo>
                <a:lnTo>
                  <a:pt x="246507" y="1408557"/>
                </a:lnTo>
                <a:lnTo>
                  <a:pt x="246634" y="1410335"/>
                </a:lnTo>
                <a:lnTo>
                  <a:pt x="246380" y="1407414"/>
                </a:lnTo>
                <a:close/>
                <a:moveTo>
                  <a:pt x="243967" y="1324737"/>
                </a:moveTo>
                <a:lnTo>
                  <a:pt x="241554" y="1331214"/>
                </a:lnTo>
                <a:lnTo>
                  <a:pt x="242316" y="1344295"/>
                </a:lnTo>
                <a:cubicBezTo>
                  <a:pt x="242316" y="1344930"/>
                  <a:pt x="245872" y="1404366"/>
                  <a:pt x="246253" y="1407414"/>
                </a:cubicBezTo>
                <a:cubicBezTo>
                  <a:pt x="235204" y="1388364"/>
                  <a:pt x="223266" y="1369314"/>
                  <a:pt x="211963" y="1350264"/>
                </a:cubicBezTo>
                <a:lnTo>
                  <a:pt x="207518" y="1342517"/>
                </a:lnTo>
                <a:lnTo>
                  <a:pt x="200406" y="1330579"/>
                </a:lnTo>
                <a:lnTo>
                  <a:pt x="199263" y="1330579"/>
                </a:lnTo>
                <a:lnTo>
                  <a:pt x="209804" y="1348994"/>
                </a:lnTo>
                <a:lnTo>
                  <a:pt x="246507" y="1410335"/>
                </a:lnTo>
                <a:cubicBezTo>
                  <a:pt x="248539" y="1437767"/>
                  <a:pt x="250317" y="1460373"/>
                  <a:pt x="252857" y="1488948"/>
                </a:cubicBezTo>
                <a:lnTo>
                  <a:pt x="255778" y="1491361"/>
                </a:lnTo>
                <a:cubicBezTo>
                  <a:pt x="253238" y="1463929"/>
                  <a:pt x="251333" y="1441323"/>
                  <a:pt x="249428" y="1415161"/>
                </a:cubicBezTo>
                <a:lnTo>
                  <a:pt x="332613" y="1546098"/>
                </a:lnTo>
                <a:lnTo>
                  <a:pt x="344424" y="1563878"/>
                </a:lnTo>
                <a:lnTo>
                  <a:pt x="347091" y="1567434"/>
                </a:lnTo>
                <a:lnTo>
                  <a:pt x="347472" y="1566291"/>
                </a:lnTo>
                <a:lnTo>
                  <a:pt x="335026" y="1547876"/>
                </a:lnTo>
                <a:lnTo>
                  <a:pt x="251333" y="1416304"/>
                </a:lnTo>
                <a:lnTo>
                  <a:pt x="249301" y="1413383"/>
                </a:lnTo>
                <a:lnTo>
                  <a:pt x="249301" y="1412748"/>
                </a:lnTo>
                <a:lnTo>
                  <a:pt x="247904" y="1410335"/>
                </a:lnTo>
                <a:lnTo>
                  <a:pt x="248031" y="1410335"/>
                </a:lnTo>
                <a:lnTo>
                  <a:pt x="249174" y="1412748"/>
                </a:lnTo>
                <a:cubicBezTo>
                  <a:pt x="247523" y="1390142"/>
                  <a:pt x="246126" y="1368679"/>
                  <a:pt x="244856" y="1346073"/>
                </a:cubicBezTo>
                <a:lnTo>
                  <a:pt x="244221" y="1337183"/>
                </a:lnTo>
                <a:lnTo>
                  <a:pt x="243586" y="1324737"/>
                </a:lnTo>
                <a:close/>
                <a:moveTo>
                  <a:pt x="255524" y="1491361"/>
                </a:moveTo>
                <a:lnTo>
                  <a:pt x="252984" y="1492504"/>
                </a:lnTo>
                <a:lnTo>
                  <a:pt x="253619" y="1499108"/>
                </a:lnTo>
                <a:cubicBezTo>
                  <a:pt x="255905" y="1521079"/>
                  <a:pt x="262763" y="1586611"/>
                  <a:pt x="263906" y="1589532"/>
                </a:cubicBezTo>
                <a:lnTo>
                  <a:pt x="264922" y="1591945"/>
                </a:lnTo>
                <a:lnTo>
                  <a:pt x="267081" y="1597279"/>
                </a:lnTo>
                <a:cubicBezTo>
                  <a:pt x="262763" y="1563878"/>
                  <a:pt x="259715" y="1535430"/>
                  <a:pt x="256159" y="1497838"/>
                </a:cubicBezTo>
                <a:lnTo>
                  <a:pt x="255397" y="1491361"/>
                </a:lnTo>
                <a:close/>
                <a:moveTo>
                  <a:pt x="57785" y="0"/>
                </a:moveTo>
                <a:lnTo>
                  <a:pt x="60579" y="51181"/>
                </a:lnTo>
                <a:lnTo>
                  <a:pt x="58674" y="48768"/>
                </a:lnTo>
                <a:cubicBezTo>
                  <a:pt x="53975" y="42799"/>
                  <a:pt x="46355" y="32639"/>
                  <a:pt x="37592" y="20828"/>
                </a:cubicBezTo>
                <a:lnTo>
                  <a:pt x="36195" y="19050"/>
                </a:lnTo>
                <a:lnTo>
                  <a:pt x="34544" y="20320"/>
                </a:lnTo>
                <a:lnTo>
                  <a:pt x="33528" y="25654"/>
                </a:lnTo>
                <a:cubicBezTo>
                  <a:pt x="44069" y="40513"/>
                  <a:pt x="52832" y="51816"/>
                  <a:pt x="58928" y="58928"/>
                </a:cubicBezTo>
                <a:lnTo>
                  <a:pt x="58928" y="59563"/>
                </a:lnTo>
                <a:lnTo>
                  <a:pt x="61341" y="62484"/>
                </a:lnTo>
                <a:lnTo>
                  <a:pt x="61214" y="61341"/>
                </a:lnTo>
                <a:lnTo>
                  <a:pt x="61214" y="60706"/>
                </a:lnTo>
                <a:lnTo>
                  <a:pt x="61341" y="61849"/>
                </a:lnTo>
                <a:lnTo>
                  <a:pt x="61341" y="62484"/>
                </a:lnTo>
                <a:lnTo>
                  <a:pt x="61468" y="64262"/>
                </a:lnTo>
                <a:lnTo>
                  <a:pt x="62103" y="70231"/>
                </a:lnTo>
                <a:lnTo>
                  <a:pt x="62738" y="67818"/>
                </a:lnTo>
                <a:lnTo>
                  <a:pt x="62484" y="63627"/>
                </a:lnTo>
                <a:lnTo>
                  <a:pt x="62611" y="63627"/>
                </a:lnTo>
                <a:lnTo>
                  <a:pt x="66421" y="67183"/>
                </a:lnTo>
                <a:lnTo>
                  <a:pt x="67945" y="67183"/>
                </a:lnTo>
                <a:lnTo>
                  <a:pt x="65786" y="67818"/>
                </a:lnTo>
                <a:cubicBezTo>
                  <a:pt x="58039" y="71374"/>
                  <a:pt x="49911" y="86360"/>
                  <a:pt x="41148" y="123190"/>
                </a:cubicBezTo>
                <a:lnTo>
                  <a:pt x="55372" y="130302"/>
                </a:lnTo>
                <a:cubicBezTo>
                  <a:pt x="63881" y="124968"/>
                  <a:pt x="72390" y="108839"/>
                  <a:pt x="76200" y="85725"/>
                </a:cubicBezTo>
                <a:lnTo>
                  <a:pt x="75946" y="77978"/>
                </a:lnTo>
                <a:cubicBezTo>
                  <a:pt x="77597" y="84582"/>
                  <a:pt x="108331" y="118999"/>
                  <a:pt x="129540" y="141605"/>
                </a:cubicBezTo>
                <a:lnTo>
                  <a:pt x="63500" y="351155"/>
                </a:lnTo>
                <a:lnTo>
                  <a:pt x="60452" y="357124"/>
                </a:lnTo>
                <a:lnTo>
                  <a:pt x="64897" y="358267"/>
                </a:lnTo>
                <a:lnTo>
                  <a:pt x="55372" y="360045"/>
                </a:lnTo>
                <a:lnTo>
                  <a:pt x="52451" y="365379"/>
                </a:lnTo>
                <a:cubicBezTo>
                  <a:pt x="42291" y="386207"/>
                  <a:pt x="42291" y="407035"/>
                  <a:pt x="46482" y="417703"/>
                </a:cubicBezTo>
                <a:cubicBezTo>
                  <a:pt x="55372" y="414655"/>
                  <a:pt x="66929" y="410591"/>
                  <a:pt x="76581" y="404622"/>
                </a:cubicBezTo>
                <a:lnTo>
                  <a:pt x="82296" y="385953"/>
                </a:lnTo>
                <a:lnTo>
                  <a:pt x="81915" y="386207"/>
                </a:lnTo>
                <a:lnTo>
                  <a:pt x="82804" y="377317"/>
                </a:lnTo>
                <a:lnTo>
                  <a:pt x="82931" y="383921"/>
                </a:lnTo>
                <a:lnTo>
                  <a:pt x="82296" y="386080"/>
                </a:lnTo>
                <a:lnTo>
                  <a:pt x="100584" y="376174"/>
                </a:lnTo>
                <a:lnTo>
                  <a:pt x="103378" y="374396"/>
                </a:lnTo>
                <a:lnTo>
                  <a:pt x="97155" y="414909"/>
                </a:lnTo>
                <a:lnTo>
                  <a:pt x="93091" y="449453"/>
                </a:lnTo>
                <a:lnTo>
                  <a:pt x="83439" y="540512"/>
                </a:lnTo>
                <a:lnTo>
                  <a:pt x="81407" y="564261"/>
                </a:lnTo>
                <a:lnTo>
                  <a:pt x="77851" y="608330"/>
                </a:lnTo>
                <a:lnTo>
                  <a:pt x="47625" y="548259"/>
                </a:lnTo>
                <a:lnTo>
                  <a:pt x="46482" y="546481"/>
                </a:lnTo>
                <a:lnTo>
                  <a:pt x="45212" y="546481"/>
                </a:lnTo>
                <a:lnTo>
                  <a:pt x="44577" y="548259"/>
                </a:lnTo>
                <a:lnTo>
                  <a:pt x="44196" y="549529"/>
                </a:lnTo>
                <a:cubicBezTo>
                  <a:pt x="23749" y="605409"/>
                  <a:pt x="13589" y="635762"/>
                  <a:pt x="13970" y="638810"/>
                </a:cubicBezTo>
                <a:lnTo>
                  <a:pt x="6350" y="556133"/>
                </a:lnTo>
                <a:lnTo>
                  <a:pt x="31877" y="523367"/>
                </a:lnTo>
                <a:lnTo>
                  <a:pt x="44704" y="548259"/>
                </a:lnTo>
                <a:lnTo>
                  <a:pt x="42037" y="537591"/>
                </a:lnTo>
                <a:lnTo>
                  <a:pt x="34544" y="521462"/>
                </a:lnTo>
                <a:lnTo>
                  <a:pt x="34163" y="520319"/>
                </a:lnTo>
                <a:lnTo>
                  <a:pt x="33782" y="519684"/>
                </a:lnTo>
                <a:lnTo>
                  <a:pt x="31623" y="522097"/>
                </a:lnTo>
                <a:cubicBezTo>
                  <a:pt x="16637" y="540385"/>
                  <a:pt x="6096" y="554101"/>
                  <a:pt x="6096" y="554101"/>
                </a:cubicBezTo>
                <a:lnTo>
                  <a:pt x="5080" y="556641"/>
                </a:lnTo>
                <a:lnTo>
                  <a:pt x="6223" y="555879"/>
                </a:lnTo>
                <a:lnTo>
                  <a:pt x="4445" y="558165"/>
                </a:lnTo>
                <a:lnTo>
                  <a:pt x="3048" y="562483"/>
                </a:lnTo>
                <a:cubicBezTo>
                  <a:pt x="6350" y="602361"/>
                  <a:pt x="9906" y="634492"/>
                  <a:pt x="11049" y="644652"/>
                </a:cubicBezTo>
                <a:lnTo>
                  <a:pt x="10922" y="644652"/>
                </a:lnTo>
                <a:lnTo>
                  <a:pt x="635" y="676021"/>
                </a:lnTo>
                <a:lnTo>
                  <a:pt x="635" y="678942"/>
                </a:lnTo>
                <a:cubicBezTo>
                  <a:pt x="3429" y="670052"/>
                  <a:pt x="6223" y="661670"/>
                  <a:pt x="11303" y="646811"/>
                </a:cubicBezTo>
                <a:lnTo>
                  <a:pt x="11049" y="645160"/>
                </a:lnTo>
                <a:lnTo>
                  <a:pt x="11430" y="645795"/>
                </a:lnTo>
                <a:lnTo>
                  <a:pt x="11303" y="647573"/>
                </a:lnTo>
                <a:lnTo>
                  <a:pt x="11557" y="651129"/>
                </a:lnTo>
                <a:cubicBezTo>
                  <a:pt x="18034" y="707644"/>
                  <a:pt x="24511" y="751713"/>
                  <a:pt x="26924" y="765937"/>
                </a:cubicBezTo>
                <a:lnTo>
                  <a:pt x="30099" y="761746"/>
                </a:lnTo>
                <a:cubicBezTo>
                  <a:pt x="25273" y="724916"/>
                  <a:pt x="18923" y="675386"/>
                  <a:pt x="13970" y="638556"/>
                </a:cubicBezTo>
                <a:cubicBezTo>
                  <a:pt x="24003" y="608203"/>
                  <a:pt x="33909" y="580263"/>
                  <a:pt x="44704" y="550418"/>
                </a:cubicBezTo>
                <a:lnTo>
                  <a:pt x="77343" y="615315"/>
                </a:lnTo>
                <a:lnTo>
                  <a:pt x="72263" y="702183"/>
                </a:lnTo>
                <a:lnTo>
                  <a:pt x="71247" y="725424"/>
                </a:lnTo>
                <a:lnTo>
                  <a:pt x="69850" y="780034"/>
                </a:lnTo>
                <a:lnTo>
                  <a:pt x="70485" y="777240"/>
                </a:lnTo>
                <a:lnTo>
                  <a:pt x="69850" y="780161"/>
                </a:lnTo>
                <a:lnTo>
                  <a:pt x="69850" y="779907"/>
                </a:lnTo>
                <a:lnTo>
                  <a:pt x="69596" y="781304"/>
                </a:lnTo>
                <a:lnTo>
                  <a:pt x="69977" y="797941"/>
                </a:lnTo>
                <a:cubicBezTo>
                  <a:pt x="76454" y="765175"/>
                  <a:pt x="82931" y="734822"/>
                  <a:pt x="90678" y="701548"/>
                </a:cubicBezTo>
                <a:lnTo>
                  <a:pt x="92710" y="693166"/>
                </a:lnTo>
                <a:lnTo>
                  <a:pt x="93599" y="690118"/>
                </a:lnTo>
                <a:cubicBezTo>
                  <a:pt x="100965" y="714248"/>
                  <a:pt x="113919" y="727456"/>
                  <a:pt x="129159" y="727456"/>
                </a:cubicBezTo>
                <a:cubicBezTo>
                  <a:pt x="132715" y="727456"/>
                  <a:pt x="136398" y="726694"/>
                  <a:pt x="140208" y="725297"/>
                </a:cubicBezTo>
                <a:lnTo>
                  <a:pt x="159385" y="756920"/>
                </a:lnTo>
                <a:lnTo>
                  <a:pt x="162052" y="753999"/>
                </a:lnTo>
                <a:lnTo>
                  <a:pt x="82169" y="853948"/>
                </a:lnTo>
                <a:lnTo>
                  <a:pt x="77597" y="859663"/>
                </a:lnTo>
                <a:cubicBezTo>
                  <a:pt x="83439" y="852424"/>
                  <a:pt x="85852" y="846709"/>
                  <a:pt x="84709" y="827786"/>
                </a:cubicBezTo>
                <a:lnTo>
                  <a:pt x="70485" y="805180"/>
                </a:lnTo>
                <a:lnTo>
                  <a:pt x="69469" y="805180"/>
                </a:lnTo>
                <a:lnTo>
                  <a:pt x="69723" y="802767"/>
                </a:lnTo>
                <a:lnTo>
                  <a:pt x="68961" y="802767"/>
                </a:lnTo>
                <a:lnTo>
                  <a:pt x="69088" y="805180"/>
                </a:lnTo>
                <a:lnTo>
                  <a:pt x="68580" y="805180"/>
                </a:lnTo>
                <a:lnTo>
                  <a:pt x="61087" y="843280"/>
                </a:lnTo>
                <a:cubicBezTo>
                  <a:pt x="64643" y="824865"/>
                  <a:pt x="67437" y="810006"/>
                  <a:pt x="65913" y="805815"/>
                </a:cubicBezTo>
                <a:lnTo>
                  <a:pt x="64262" y="807593"/>
                </a:lnTo>
                <a:cubicBezTo>
                  <a:pt x="56642" y="814197"/>
                  <a:pt x="53467" y="828421"/>
                  <a:pt x="53086" y="841502"/>
                </a:cubicBezTo>
                <a:lnTo>
                  <a:pt x="48895" y="847471"/>
                </a:lnTo>
                <a:lnTo>
                  <a:pt x="42799" y="857631"/>
                </a:lnTo>
                <a:cubicBezTo>
                  <a:pt x="43434" y="856488"/>
                  <a:pt x="44196" y="855218"/>
                  <a:pt x="44958" y="853440"/>
                </a:cubicBezTo>
                <a:lnTo>
                  <a:pt x="31369" y="782066"/>
                </a:lnTo>
                <a:lnTo>
                  <a:pt x="30226" y="787908"/>
                </a:lnTo>
                <a:cubicBezTo>
                  <a:pt x="35687" y="823087"/>
                  <a:pt x="40767" y="849884"/>
                  <a:pt x="38481" y="867664"/>
                </a:cubicBezTo>
                <a:lnTo>
                  <a:pt x="36449" y="889127"/>
                </a:lnTo>
                <a:cubicBezTo>
                  <a:pt x="36195" y="900430"/>
                  <a:pt x="38227" y="908812"/>
                  <a:pt x="36449" y="917067"/>
                </a:cubicBezTo>
                <a:lnTo>
                  <a:pt x="30861" y="931926"/>
                </a:lnTo>
                <a:lnTo>
                  <a:pt x="32131" y="929005"/>
                </a:lnTo>
                <a:lnTo>
                  <a:pt x="34163" y="924306"/>
                </a:lnTo>
                <a:cubicBezTo>
                  <a:pt x="30988" y="932053"/>
                  <a:pt x="27305" y="941959"/>
                  <a:pt x="18034" y="968121"/>
                </a:cubicBezTo>
                <a:lnTo>
                  <a:pt x="21971" y="956564"/>
                </a:lnTo>
                <a:lnTo>
                  <a:pt x="27178" y="940435"/>
                </a:lnTo>
                <a:lnTo>
                  <a:pt x="16637" y="957707"/>
                </a:lnTo>
                <a:lnTo>
                  <a:pt x="7366" y="948817"/>
                </a:lnTo>
                <a:lnTo>
                  <a:pt x="635" y="940308"/>
                </a:lnTo>
                <a:lnTo>
                  <a:pt x="2159" y="964057"/>
                </a:lnTo>
                <a:lnTo>
                  <a:pt x="635" y="964692"/>
                </a:lnTo>
                <a:lnTo>
                  <a:pt x="3556" y="968248"/>
                </a:lnTo>
                <a:lnTo>
                  <a:pt x="9271" y="965835"/>
                </a:lnTo>
                <a:lnTo>
                  <a:pt x="9271" y="966216"/>
                </a:lnTo>
                <a:lnTo>
                  <a:pt x="12319" y="965200"/>
                </a:lnTo>
                <a:lnTo>
                  <a:pt x="18288" y="961771"/>
                </a:lnTo>
                <a:lnTo>
                  <a:pt x="635" y="1006348"/>
                </a:lnTo>
                <a:lnTo>
                  <a:pt x="3175" y="1011047"/>
                </a:lnTo>
                <a:lnTo>
                  <a:pt x="635" y="1017651"/>
                </a:lnTo>
                <a:lnTo>
                  <a:pt x="2286" y="1014730"/>
                </a:lnTo>
                <a:lnTo>
                  <a:pt x="5588" y="1005205"/>
                </a:lnTo>
                <a:lnTo>
                  <a:pt x="4064" y="1008761"/>
                </a:lnTo>
                <a:lnTo>
                  <a:pt x="3175" y="1011174"/>
                </a:lnTo>
                <a:lnTo>
                  <a:pt x="8001" y="998093"/>
                </a:lnTo>
                <a:cubicBezTo>
                  <a:pt x="7366" y="999871"/>
                  <a:pt x="6477" y="1002284"/>
                  <a:pt x="5969" y="1004062"/>
                </a:cubicBezTo>
                <a:lnTo>
                  <a:pt x="24638" y="959485"/>
                </a:lnTo>
                <a:cubicBezTo>
                  <a:pt x="32512" y="956564"/>
                  <a:pt x="44704" y="951738"/>
                  <a:pt x="59690" y="946404"/>
                </a:cubicBezTo>
                <a:cubicBezTo>
                  <a:pt x="59563" y="945769"/>
                  <a:pt x="59436" y="945261"/>
                  <a:pt x="59182" y="943991"/>
                </a:cubicBezTo>
                <a:lnTo>
                  <a:pt x="81788" y="1039749"/>
                </a:lnTo>
                <a:cubicBezTo>
                  <a:pt x="52578" y="1046861"/>
                  <a:pt x="26035" y="1053973"/>
                  <a:pt x="762" y="1061212"/>
                </a:cubicBezTo>
                <a:lnTo>
                  <a:pt x="762" y="1081405"/>
                </a:lnTo>
                <a:cubicBezTo>
                  <a:pt x="25781" y="1074293"/>
                  <a:pt x="53086" y="1067181"/>
                  <a:pt x="86106" y="1058799"/>
                </a:cubicBezTo>
                <a:lnTo>
                  <a:pt x="96901" y="1104011"/>
                </a:lnTo>
                <a:lnTo>
                  <a:pt x="98552" y="1110615"/>
                </a:lnTo>
                <a:cubicBezTo>
                  <a:pt x="116713" y="1179068"/>
                  <a:pt x="145923" y="1268349"/>
                  <a:pt x="166116" y="1336167"/>
                </a:cubicBezTo>
                <a:lnTo>
                  <a:pt x="172466" y="1355217"/>
                </a:lnTo>
                <a:lnTo>
                  <a:pt x="207772" y="1455166"/>
                </a:lnTo>
                <a:lnTo>
                  <a:pt x="265938" y="1603375"/>
                </a:lnTo>
                <a:lnTo>
                  <a:pt x="266446" y="1604518"/>
                </a:lnTo>
                <a:lnTo>
                  <a:pt x="269240" y="1606296"/>
                </a:lnTo>
                <a:lnTo>
                  <a:pt x="269621" y="1606296"/>
                </a:lnTo>
                <a:lnTo>
                  <a:pt x="272034" y="1608074"/>
                </a:lnTo>
                <a:cubicBezTo>
                  <a:pt x="247523" y="1548638"/>
                  <a:pt x="229997" y="1502791"/>
                  <a:pt x="218059" y="1470025"/>
                </a:cubicBezTo>
                <a:lnTo>
                  <a:pt x="215900" y="1464691"/>
                </a:lnTo>
                <a:lnTo>
                  <a:pt x="214884" y="1461770"/>
                </a:lnTo>
                <a:lnTo>
                  <a:pt x="213995" y="1459357"/>
                </a:lnTo>
                <a:cubicBezTo>
                  <a:pt x="200914" y="1424305"/>
                  <a:pt x="189357" y="1392047"/>
                  <a:pt x="177673" y="1357630"/>
                </a:cubicBezTo>
                <a:lnTo>
                  <a:pt x="170180" y="1335532"/>
                </a:lnTo>
                <a:cubicBezTo>
                  <a:pt x="144145" y="1257427"/>
                  <a:pt x="123444" y="1188974"/>
                  <a:pt x="102870" y="1111123"/>
                </a:cubicBezTo>
                <a:lnTo>
                  <a:pt x="99568" y="1105789"/>
                </a:lnTo>
                <a:cubicBezTo>
                  <a:pt x="100330" y="1106297"/>
                  <a:pt x="101219" y="1106678"/>
                  <a:pt x="101854" y="1106932"/>
                </a:cubicBezTo>
                <a:lnTo>
                  <a:pt x="89281" y="1058164"/>
                </a:lnTo>
                <a:cubicBezTo>
                  <a:pt x="125857" y="1049274"/>
                  <a:pt x="169418" y="1039114"/>
                  <a:pt x="224790" y="1027176"/>
                </a:cubicBezTo>
                <a:lnTo>
                  <a:pt x="238125" y="1042035"/>
                </a:lnTo>
                <a:lnTo>
                  <a:pt x="233045" y="1034288"/>
                </a:lnTo>
                <a:lnTo>
                  <a:pt x="231013" y="1025906"/>
                </a:lnTo>
                <a:lnTo>
                  <a:pt x="240030" y="1024128"/>
                </a:lnTo>
                <a:lnTo>
                  <a:pt x="241300" y="1024763"/>
                </a:lnTo>
                <a:lnTo>
                  <a:pt x="243332" y="1023620"/>
                </a:lnTo>
                <a:lnTo>
                  <a:pt x="248031" y="1020572"/>
                </a:lnTo>
                <a:lnTo>
                  <a:pt x="248158" y="1019429"/>
                </a:lnTo>
                <a:lnTo>
                  <a:pt x="247904" y="1022350"/>
                </a:lnTo>
                <a:lnTo>
                  <a:pt x="264922" y="1028954"/>
                </a:lnTo>
                <a:lnTo>
                  <a:pt x="262509" y="1039114"/>
                </a:lnTo>
                <a:cubicBezTo>
                  <a:pt x="265176" y="1032002"/>
                  <a:pt x="267843" y="1024890"/>
                  <a:pt x="270510" y="1018286"/>
                </a:cubicBezTo>
                <a:lnTo>
                  <a:pt x="390906" y="994410"/>
                </a:lnTo>
                <a:lnTo>
                  <a:pt x="409067" y="1009904"/>
                </a:lnTo>
                <a:cubicBezTo>
                  <a:pt x="410718" y="1048639"/>
                  <a:pt x="416052" y="1084834"/>
                  <a:pt x="429387" y="1117092"/>
                </a:cubicBezTo>
                <a:cubicBezTo>
                  <a:pt x="426847" y="1084326"/>
                  <a:pt x="424561" y="1052830"/>
                  <a:pt x="422910" y="1021842"/>
                </a:cubicBezTo>
                <a:lnTo>
                  <a:pt x="438531" y="1035558"/>
                </a:lnTo>
                <a:lnTo>
                  <a:pt x="493268" y="1081405"/>
                </a:lnTo>
                <a:lnTo>
                  <a:pt x="511175" y="1095629"/>
                </a:lnTo>
                <a:lnTo>
                  <a:pt x="513969" y="1092581"/>
                </a:lnTo>
                <a:lnTo>
                  <a:pt x="480314" y="1064641"/>
                </a:lnTo>
                <a:lnTo>
                  <a:pt x="425958" y="1018794"/>
                </a:lnTo>
                <a:lnTo>
                  <a:pt x="421640" y="1006856"/>
                </a:lnTo>
                <a:lnTo>
                  <a:pt x="420751" y="987171"/>
                </a:lnTo>
                <a:cubicBezTo>
                  <a:pt x="417830" y="925830"/>
                  <a:pt x="416306" y="866394"/>
                  <a:pt x="415925" y="803275"/>
                </a:cubicBezTo>
                <a:lnTo>
                  <a:pt x="415925" y="794385"/>
                </a:lnTo>
                <a:cubicBezTo>
                  <a:pt x="429260" y="791972"/>
                  <a:pt x="447040" y="787781"/>
                  <a:pt x="460502" y="785495"/>
                </a:cubicBezTo>
                <a:lnTo>
                  <a:pt x="474726" y="778891"/>
                </a:lnTo>
                <a:lnTo>
                  <a:pt x="473329" y="774700"/>
                </a:lnTo>
                <a:cubicBezTo>
                  <a:pt x="465201" y="776478"/>
                  <a:pt x="456946" y="777621"/>
                  <a:pt x="437769" y="781812"/>
                </a:cubicBezTo>
                <a:lnTo>
                  <a:pt x="415925" y="787146"/>
                </a:lnTo>
                <a:lnTo>
                  <a:pt x="414909" y="789559"/>
                </a:lnTo>
                <a:cubicBezTo>
                  <a:pt x="414909" y="788670"/>
                  <a:pt x="414909" y="787908"/>
                  <a:pt x="414909" y="787146"/>
                </a:cubicBezTo>
                <a:lnTo>
                  <a:pt x="364617" y="798449"/>
                </a:lnTo>
                <a:cubicBezTo>
                  <a:pt x="371602" y="782955"/>
                  <a:pt x="378841" y="767461"/>
                  <a:pt x="389128" y="746633"/>
                </a:cubicBezTo>
                <a:lnTo>
                  <a:pt x="394970" y="734695"/>
                </a:lnTo>
                <a:lnTo>
                  <a:pt x="391033" y="740029"/>
                </a:lnTo>
                <a:lnTo>
                  <a:pt x="385191" y="751967"/>
                </a:lnTo>
                <a:cubicBezTo>
                  <a:pt x="384937" y="752602"/>
                  <a:pt x="364617" y="794766"/>
                  <a:pt x="363347" y="798322"/>
                </a:cubicBezTo>
                <a:lnTo>
                  <a:pt x="362966" y="798957"/>
                </a:lnTo>
                <a:lnTo>
                  <a:pt x="270891" y="822198"/>
                </a:lnTo>
                <a:cubicBezTo>
                  <a:pt x="272923" y="824611"/>
                  <a:pt x="274447" y="826389"/>
                  <a:pt x="275209" y="827532"/>
                </a:cubicBezTo>
                <a:lnTo>
                  <a:pt x="359156" y="806704"/>
                </a:lnTo>
                <a:lnTo>
                  <a:pt x="359791" y="805561"/>
                </a:lnTo>
                <a:lnTo>
                  <a:pt x="359029" y="807339"/>
                </a:lnTo>
                <a:cubicBezTo>
                  <a:pt x="337566" y="852551"/>
                  <a:pt x="321564" y="889508"/>
                  <a:pt x="311023" y="914527"/>
                </a:cubicBezTo>
                <a:lnTo>
                  <a:pt x="288290" y="893699"/>
                </a:lnTo>
                <a:cubicBezTo>
                  <a:pt x="291846" y="854964"/>
                  <a:pt x="277876" y="813943"/>
                  <a:pt x="250825" y="811530"/>
                </a:cubicBezTo>
                <a:cubicBezTo>
                  <a:pt x="236220" y="812165"/>
                  <a:pt x="225679" y="822198"/>
                  <a:pt x="205359" y="838962"/>
                </a:cubicBezTo>
                <a:lnTo>
                  <a:pt x="186817" y="844296"/>
                </a:lnTo>
                <a:cubicBezTo>
                  <a:pt x="187198" y="834771"/>
                  <a:pt x="188087" y="813943"/>
                  <a:pt x="188722" y="802640"/>
                </a:cubicBezTo>
                <a:lnTo>
                  <a:pt x="188849" y="800227"/>
                </a:lnTo>
                <a:lnTo>
                  <a:pt x="189103" y="796671"/>
                </a:lnTo>
                <a:lnTo>
                  <a:pt x="188595" y="796036"/>
                </a:lnTo>
                <a:lnTo>
                  <a:pt x="188214" y="794893"/>
                </a:lnTo>
                <a:lnTo>
                  <a:pt x="189103" y="796671"/>
                </a:lnTo>
                <a:lnTo>
                  <a:pt x="193675" y="727583"/>
                </a:lnTo>
                <a:lnTo>
                  <a:pt x="194056" y="723265"/>
                </a:lnTo>
                <a:cubicBezTo>
                  <a:pt x="194056" y="723900"/>
                  <a:pt x="193929" y="724662"/>
                  <a:pt x="193929" y="725170"/>
                </a:cubicBezTo>
                <a:lnTo>
                  <a:pt x="231902" y="682879"/>
                </a:lnTo>
                <a:lnTo>
                  <a:pt x="246126" y="667385"/>
                </a:lnTo>
                <a:lnTo>
                  <a:pt x="338582" y="572770"/>
                </a:lnTo>
                <a:lnTo>
                  <a:pt x="359664" y="552577"/>
                </a:lnTo>
                <a:lnTo>
                  <a:pt x="367665" y="565023"/>
                </a:lnTo>
                <a:lnTo>
                  <a:pt x="404114" y="617982"/>
                </a:lnTo>
                <a:lnTo>
                  <a:pt x="400431" y="624459"/>
                </a:lnTo>
                <a:lnTo>
                  <a:pt x="398145" y="640461"/>
                </a:lnTo>
                <a:cubicBezTo>
                  <a:pt x="397891" y="656971"/>
                  <a:pt x="405765" y="668528"/>
                  <a:pt x="415798" y="668528"/>
                </a:cubicBezTo>
                <a:lnTo>
                  <a:pt x="416687" y="668401"/>
                </a:lnTo>
                <a:lnTo>
                  <a:pt x="416052" y="690372"/>
                </a:lnTo>
                <a:lnTo>
                  <a:pt x="395097" y="734441"/>
                </a:lnTo>
                <a:lnTo>
                  <a:pt x="415925" y="694563"/>
                </a:lnTo>
                <a:lnTo>
                  <a:pt x="415925" y="693420"/>
                </a:lnTo>
                <a:lnTo>
                  <a:pt x="416941" y="691007"/>
                </a:lnTo>
                <a:lnTo>
                  <a:pt x="416941" y="692531"/>
                </a:lnTo>
                <a:lnTo>
                  <a:pt x="472186" y="586867"/>
                </a:lnTo>
                <a:lnTo>
                  <a:pt x="471805" y="585089"/>
                </a:lnTo>
                <a:lnTo>
                  <a:pt x="471932" y="585089"/>
                </a:lnTo>
                <a:lnTo>
                  <a:pt x="472821" y="590423"/>
                </a:lnTo>
                <a:cubicBezTo>
                  <a:pt x="481838" y="639826"/>
                  <a:pt x="489966" y="677926"/>
                  <a:pt x="495300" y="702310"/>
                </a:cubicBezTo>
                <a:lnTo>
                  <a:pt x="498221" y="700532"/>
                </a:lnTo>
                <a:cubicBezTo>
                  <a:pt x="491236" y="667258"/>
                  <a:pt x="485902" y="633857"/>
                  <a:pt x="478028" y="598805"/>
                </a:cubicBezTo>
                <a:lnTo>
                  <a:pt x="476504" y="590423"/>
                </a:lnTo>
                <a:lnTo>
                  <a:pt x="474980" y="582676"/>
                </a:lnTo>
                <a:lnTo>
                  <a:pt x="474980" y="582041"/>
                </a:lnTo>
                <a:lnTo>
                  <a:pt x="474853" y="581406"/>
                </a:lnTo>
                <a:lnTo>
                  <a:pt x="474599" y="580263"/>
                </a:lnTo>
                <a:lnTo>
                  <a:pt x="472567" y="583819"/>
                </a:lnTo>
                <a:lnTo>
                  <a:pt x="472694" y="583819"/>
                </a:lnTo>
                <a:lnTo>
                  <a:pt x="473075" y="584962"/>
                </a:lnTo>
                <a:lnTo>
                  <a:pt x="472440" y="583819"/>
                </a:lnTo>
                <a:lnTo>
                  <a:pt x="471170" y="580263"/>
                </a:lnTo>
                <a:lnTo>
                  <a:pt x="471170" y="580898"/>
                </a:lnTo>
                <a:lnTo>
                  <a:pt x="471424" y="583311"/>
                </a:lnTo>
                <a:cubicBezTo>
                  <a:pt x="470535" y="579755"/>
                  <a:pt x="466852" y="570865"/>
                  <a:pt x="455295" y="543433"/>
                </a:cubicBezTo>
                <a:lnTo>
                  <a:pt x="451993" y="536321"/>
                </a:lnTo>
                <a:lnTo>
                  <a:pt x="431927" y="486918"/>
                </a:lnTo>
                <a:lnTo>
                  <a:pt x="431292" y="485775"/>
                </a:lnTo>
                <a:lnTo>
                  <a:pt x="452247" y="467360"/>
                </a:lnTo>
                <a:lnTo>
                  <a:pt x="455295" y="464312"/>
                </a:lnTo>
                <a:lnTo>
                  <a:pt x="462534" y="474472"/>
                </a:lnTo>
                <a:lnTo>
                  <a:pt x="486156" y="469138"/>
                </a:lnTo>
                <a:cubicBezTo>
                  <a:pt x="514604" y="450088"/>
                  <a:pt x="516509" y="389382"/>
                  <a:pt x="488823" y="384048"/>
                </a:cubicBezTo>
                <a:lnTo>
                  <a:pt x="486410" y="383413"/>
                </a:lnTo>
                <a:lnTo>
                  <a:pt x="480187" y="383413"/>
                </a:lnTo>
                <a:lnTo>
                  <a:pt x="470154" y="389382"/>
                </a:lnTo>
                <a:lnTo>
                  <a:pt x="467487" y="391668"/>
                </a:lnTo>
                <a:lnTo>
                  <a:pt x="468376" y="390906"/>
                </a:lnTo>
                <a:lnTo>
                  <a:pt x="470154" y="389382"/>
                </a:lnTo>
                <a:cubicBezTo>
                  <a:pt x="462153" y="353060"/>
                  <a:pt x="455676" y="320294"/>
                  <a:pt x="450215" y="291846"/>
                </a:cubicBezTo>
                <a:cubicBezTo>
                  <a:pt x="468630" y="272161"/>
                  <a:pt x="477901" y="247269"/>
                  <a:pt x="481203" y="235966"/>
                </a:cubicBezTo>
                <a:cubicBezTo>
                  <a:pt x="495046" y="191897"/>
                  <a:pt x="488442" y="141986"/>
                  <a:pt x="455549" y="128778"/>
                </a:cubicBezTo>
                <a:cubicBezTo>
                  <a:pt x="455930" y="110871"/>
                  <a:pt x="449961" y="96012"/>
                  <a:pt x="436626" y="93091"/>
                </a:cubicBezTo>
                <a:lnTo>
                  <a:pt x="433705" y="93091"/>
                </a:lnTo>
                <a:cubicBezTo>
                  <a:pt x="431038" y="93091"/>
                  <a:pt x="428498" y="93091"/>
                  <a:pt x="425831" y="94234"/>
                </a:cubicBezTo>
                <a:lnTo>
                  <a:pt x="425704" y="29337"/>
                </a:lnTo>
                <a:cubicBezTo>
                  <a:pt x="454025" y="20193"/>
                  <a:pt x="486283" y="10160"/>
                  <a:pt x="519303" y="0"/>
                </a:cubicBezTo>
                <a:lnTo>
                  <a:pt x="490728" y="0"/>
                </a:lnTo>
                <a:cubicBezTo>
                  <a:pt x="467995" y="7112"/>
                  <a:pt x="445897" y="14224"/>
                  <a:pt x="425958" y="20828"/>
                </a:cubicBezTo>
                <a:lnTo>
                  <a:pt x="413893" y="24384"/>
                </a:lnTo>
                <a:cubicBezTo>
                  <a:pt x="385699" y="34544"/>
                  <a:pt x="352806" y="46355"/>
                  <a:pt x="319786" y="56515"/>
                </a:cubicBezTo>
                <a:lnTo>
                  <a:pt x="315976" y="46355"/>
                </a:lnTo>
                <a:lnTo>
                  <a:pt x="312166" y="43942"/>
                </a:lnTo>
                <a:lnTo>
                  <a:pt x="311277" y="43942"/>
                </a:lnTo>
                <a:lnTo>
                  <a:pt x="309118" y="43307"/>
                </a:lnTo>
                <a:lnTo>
                  <a:pt x="309245" y="43307"/>
                </a:lnTo>
                <a:lnTo>
                  <a:pt x="309626" y="41529"/>
                </a:lnTo>
                <a:lnTo>
                  <a:pt x="308864" y="40894"/>
                </a:lnTo>
                <a:lnTo>
                  <a:pt x="306832" y="43307"/>
                </a:lnTo>
                <a:lnTo>
                  <a:pt x="301117" y="45085"/>
                </a:lnTo>
                <a:lnTo>
                  <a:pt x="294386" y="51562"/>
                </a:lnTo>
                <a:lnTo>
                  <a:pt x="294005" y="43815"/>
                </a:lnTo>
                <a:lnTo>
                  <a:pt x="291338" y="30099"/>
                </a:lnTo>
                <a:lnTo>
                  <a:pt x="291084" y="28321"/>
                </a:lnTo>
                <a:lnTo>
                  <a:pt x="290703" y="27051"/>
                </a:lnTo>
                <a:lnTo>
                  <a:pt x="290195" y="24638"/>
                </a:lnTo>
                <a:lnTo>
                  <a:pt x="289687" y="22225"/>
                </a:lnTo>
                <a:lnTo>
                  <a:pt x="287909" y="20447"/>
                </a:lnTo>
                <a:lnTo>
                  <a:pt x="288671" y="23495"/>
                </a:lnTo>
                <a:lnTo>
                  <a:pt x="289687" y="28321"/>
                </a:lnTo>
                <a:lnTo>
                  <a:pt x="290576" y="27178"/>
                </a:lnTo>
                <a:lnTo>
                  <a:pt x="289814" y="28321"/>
                </a:lnTo>
                <a:lnTo>
                  <a:pt x="289687" y="28321"/>
                </a:lnTo>
                <a:lnTo>
                  <a:pt x="289687" y="29210"/>
                </a:lnTo>
                <a:lnTo>
                  <a:pt x="260985" y="79121"/>
                </a:lnTo>
                <a:cubicBezTo>
                  <a:pt x="260604" y="79121"/>
                  <a:pt x="260096" y="79121"/>
                  <a:pt x="259588" y="79756"/>
                </a:cubicBezTo>
                <a:lnTo>
                  <a:pt x="273939" y="13716"/>
                </a:lnTo>
                <a:lnTo>
                  <a:pt x="275717" y="4826"/>
                </a:lnTo>
                <a:lnTo>
                  <a:pt x="276987" y="0"/>
                </a:lnTo>
                <a:lnTo>
                  <a:pt x="273177" y="0"/>
                </a:lnTo>
                <a:cubicBezTo>
                  <a:pt x="265684" y="32766"/>
                  <a:pt x="259715" y="60071"/>
                  <a:pt x="246634" y="84455"/>
                </a:cubicBezTo>
                <a:lnTo>
                  <a:pt x="229997" y="91059"/>
                </a:lnTo>
                <a:lnTo>
                  <a:pt x="229362" y="93472"/>
                </a:lnTo>
                <a:lnTo>
                  <a:pt x="237871" y="97028"/>
                </a:lnTo>
                <a:lnTo>
                  <a:pt x="253111" y="92202"/>
                </a:lnTo>
                <a:lnTo>
                  <a:pt x="253238" y="93345"/>
                </a:lnTo>
                <a:lnTo>
                  <a:pt x="253365" y="93091"/>
                </a:lnTo>
                <a:lnTo>
                  <a:pt x="253238" y="93345"/>
                </a:lnTo>
                <a:lnTo>
                  <a:pt x="252857" y="93980"/>
                </a:lnTo>
                <a:lnTo>
                  <a:pt x="252730" y="94615"/>
                </a:lnTo>
                <a:lnTo>
                  <a:pt x="252730" y="96393"/>
                </a:lnTo>
                <a:lnTo>
                  <a:pt x="252095" y="98171"/>
                </a:lnTo>
                <a:lnTo>
                  <a:pt x="250952" y="104140"/>
                </a:lnTo>
                <a:cubicBezTo>
                  <a:pt x="250825" y="104775"/>
                  <a:pt x="237109" y="174371"/>
                  <a:pt x="235458" y="188087"/>
                </a:cubicBezTo>
                <a:cubicBezTo>
                  <a:pt x="222504" y="189865"/>
                  <a:pt x="208534" y="209550"/>
                  <a:pt x="204216" y="233299"/>
                </a:cubicBezTo>
                <a:cubicBezTo>
                  <a:pt x="200025" y="253492"/>
                  <a:pt x="204470" y="270256"/>
                  <a:pt x="210947" y="279781"/>
                </a:cubicBezTo>
                <a:lnTo>
                  <a:pt x="207264" y="289941"/>
                </a:lnTo>
                <a:lnTo>
                  <a:pt x="208915" y="292989"/>
                </a:lnTo>
                <a:lnTo>
                  <a:pt x="209804" y="294767"/>
                </a:lnTo>
                <a:lnTo>
                  <a:pt x="211836" y="288290"/>
                </a:lnTo>
                <a:lnTo>
                  <a:pt x="220218" y="276987"/>
                </a:lnTo>
                <a:lnTo>
                  <a:pt x="229362" y="272161"/>
                </a:lnTo>
                <a:cubicBezTo>
                  <a:pt x="255397" y="251841"/>
                  <a:pt x="262001" y="191262"/>
                  <a:pt x="238633" y="188214"/>
                </a:cubicBezTo>
                <a:lnTo>
                  <a:pt x="239014" y="188214"/>
                </a:lnTo>
                <a:lnTo>
                  <a:pt x="261112" y="88646"/>
                </a:lnTo>
                <a:lnTo>
                  <a:pt x="268097" y="87122"/>
                </a:lnTo>
                <a:cubicBezTo>
                  <a:pt x="272161" y="87122"/>
                  <a:pt x="275844" y="89154"/>
                  <a:pt x="279146" y="95885"/>
                </a:cubicBezTo>
                <a:lnTo>
                  <a:pt x="292100" y="107188"/>
                </a:lnTo>
                <a:lnTo>
                  <a:pt x="291719" y="107188"/>
                </a:lnTo>
                <a:lnTo>
                  <a:pt x="273685" y="187452"/>
                </a:lnTo>
                <a:cubicBezTo>
                  <a:pt x="279781" y="160655"/>
                  <a:pt x="284734" y="138684"/>
                  <a:pt x="291719" y="110617"/>
                </a:cubicBezTo>
                <a:lnTo>
                  <a:pt x="292354" y="107061"/>
                </a:lnTo>
                <a:cubicBezTo>
                  <a:pt x="303403" y="107061"/>
                  <a:pt x="315087" y="89789"/>
                  <a:pt x="319278" y="71374"/>
                </a:cubicBezTo>
                <a:lnTo>
                  <a:pt x="319659" y="66548"/>
                </a:lnTo>
                <a:cubicBezTo>
                  <a:pt x="352425" y="54610"/>
                  <a:pt x="385191" y="42799"/>
                  <a:pt x="413639" y="33274"/>
                </a:cubicBezTo>
                <a:lnTo>
                  <a:pt x="413893" y="101092"/>
                </a:lnTo>
                <a:cubicBezTo>
                  <a:pt x="401447" y="110617"/>
                  <a:pt x="391922" y="128524"/>
                  <a:pt x="386588" y="152908"/>
                </a:cubicBezTo>
                <a:lnTo>
                  <a:pt x="384683" y="167132"/>
                </a:lnTo>
                <a:lnTo>
                  <a:pt x="381889" y="171323"/>
                </a:lnTo>
                <a:cubicBezTo>
                  <a:pt x="364871" y="185547"/>
                  <a:pt x="349885" y="198120"/>
                  <a:pt x="336296" y="210058"/>
                </a:cubicBezTo>
                <a:lnTo>
                  <a:pt x="326644" y="176149"/>
                </a:lnTo>
                <a:lnTo>
                  <a:pt x="325882" y="173736"/>
                </a:lnTo>
                <a:lnTo>
                  <a:pt x="323977" y="171323"/>
                </a:lnTo>
                <a:cubicBezTo>
                  <a:pt x="324358" y="173101"/>
                  <a:pt x="324358" y="173101"/>
                  <a:pt x="324993" y="175514"/>
                </a:cubicBezTo>
                <a:lnTo>
                  <a:pt x="335153" y="210566"/>
                </a:lnTo>
                <a:cubicBezTo>
                  <a:pt x="294894" y="245110"/>
                  <a:pt x="271526" y="267716"/>
                  <a:pt x="271018" y="268351"/>
                </a:cubicBezTo>
                <a:lnTo>
                  <a:pt x="269113" y="270129"/>
                </a:lnTo>
                <a:lnTo>
                  <a:pt x="265811" y="273050"/>
                </a:lnTo>
                <a:lnTo>
                  <a:pt x="261493" y="276606"/>
                </a:lnTo>
                <a:lnTo>
                  <a:pt x="252984" y="284353"/>
                </a:lnTo>
                <a:lnTo>
                  <a:pt x="254889" y="278384"/>
                </a:lnTo>
                <a:lnTo>
                  <a:pt x="257683" y="262890"/>
                </a:lnTo>
                <a:lnTo>
                  <a:pt x="258699" y="256921"/>
                </a:lnTo>
                <a:lnTo>
                  <a:pt x="257810" y="256286"/>
                </a:lnTo>
                <a:lnTo>
                  <a:pt x="256286" y="264668"/>
                </a:lnTo>
                <a:lnTo>
                  <a:pt x="252222" y="284861"/>
                </a:lnTo>
                <a:cubicBezTo>
                  <a:pt x="238760" y="290830"/>
                  <a:pt x="225806" y="296799"/>
                  <a:pt x="212090" y="299085"/>
                </a:cubicBezTo>
                <a:lnTo>
                  <a:pt x="209550" y="294259"/>
                </a:lnTo>
                <a:lnTo>
                  <a:pt x="207010" y="289433"/>
                </a:lnTo>
                <a:lnTo>
                  <a:pt x="180340" y="234188"/>
                </a:lnTo>
                <a:lnTo>
                  <a:pt x="180086" y="234696"/>
                </a:lnTo>
                <a:lnTo>
                  <a:pt x="179578" y="235585"/>
                </a:lnTo>
                <a:lnTo>
                  <a:pt x="206502" y="291211"/>
                </a:lnTo>
                <a:cubicBezTo>
                  <a:pt x="204724" y="296037"/>
                  <a:pt x="202692" y="301371"/>
                  <a:pt x="200279" y="307848"/>
                </a:cubicBezTo>
                <a:lnTo>
                  <a:pt x="128270" y="344170"/>
                </a:lnTo>
                <a:cubicBezTo>
                  <a:pt x="142367" y="313309"/>
                  <a:pt x="159385" y="276987"/>
                  <a:pt x="179705" y="235585"/>
                </a:cubicBezTo>
                <a:lnTo>
                  <a:pt x="179578" y="235204"/>
                </a:lnTo>
                <a:lnTo>
                  <a:pt x="180340" y="234061"/>
                </a:lnTo>
                <a:lnTo>
                  <a:pt x="180467" y="234188"/>
                </a:lnTo>
                <a:lnTo>
                  <a:pt x="185801" y="223266"/>
                </a:lnTo>
                <a:lnTo>
                  <a:pt x="186055" y="221488"/>
                </a:lnTo>
                <a:cubicBezTo>
                  <a:pt x="184404" y="222123"/>
                  <a:pt x="157988" y="276225"/>
                  <a:pt x="127127" y="345313"/>
                </a:cubicBezTo>
                <a:cubicBezTo>
                  <a:pt x="120142" y="348361"/>
                  <a:pt x="113284" y="351917"/>
                  <a:pt x="106680" y="355473"/>
                </a:cubicBezTo>
                <a:lnTo>
                  <a:pt x="123825" y="244602"/>
                </a:lnTo>
                <a:lnTo>
                  <a:pt x="123698" y="241554"/>
                </a:lnTo>
                <a:cubicBezTo>
                  <a:pt x="123444" y="243332"/>
                  <a:pt x="123063" y="245110"/>
                  <a:pt x="122809" y="246380"/>
                </a:cubicBezTo>
                <a:lnTo>
                  <a:pt x="100838" y="358902"/>
                </a:lnTo>
                <a:lnTo>
                  <a:pt x="91186" y="363728"/>
                </a:lnTo>
                <a:lnTo>
                  <a:pt x="104521" y="366649"/>
                </a:lnTo>
                <a:lnTo>
                  <a:pt x="88392" y="365506"/>
                </a:lnTo>
                <a:lnTo>
                  <a:pt x="82042" y="365506"/>
                </a:lnTo>
                <a:lnTo>
                  <a:pt x="80010" y="358394"/>
                </a:lnTo>
                <a:lnTo>
                  <a:pt x="75438" y="352425"/>
                </a:lnTo>
                <a:lnTo>
                  <a:pt x="75819" y="352425"/>
                </a:lnTo>
                <a:lnTo>
                  <a:pt x="76454" y="353060"/>
                </a:lnTo>
                <a:lnTo>
                  <a:pt x="138049" y="150749"/>
                </a:lnTo>
                <a:lnTo>
                  <a:pt x="140716" y="153670"/>
                </a:lnTo>
                <a:lnTo>
                  <a:pt x="140716" y="147066"/>
                </a:lnTo>
                <a:lnTo>
                  <a:pt x="138303" y="142875"/>
                </a:lnTo>
                <a:lnTo>
                  <a:pt x="138557" y="141732"/>
                </a:lnTo>
                <a:lnTo>
                  <a:pt x="141732" y="148844"/>
                </a:lnTo>
                <a:lnTo>
                  <a:pt x="123698" y="241681"/>
                </a:lnTo>
                <a:lnTo>
                  <a:pt x="124587" y="241681"/>
                </a:lnTo>
                <a:lnTo>
                  <a:pt x="141224" y="153670"/>
                </a:lnTo>
                <a:lnTo>
                  <a:pt x="141351" y="154305"/>
                </a:lnTo>
                <a:lnTo>
                  <a:pt x="142113" y="150114"/>
                </a:lnTo>
                <a:lnTo>
                  <a:pt x="145542" y="158496"/>
                </a:lnTo>
                <a:lnTo>
                  <a:pt x="146177" y="156718"/>
                </a:lnTo>
                <a:lnTo>
                  <a:pt x="142621" y="148463"/>
                </a:lnTo>
                <a:lnTo>
                  <a:pt x="143002" y="146050"/>
                </a:lnTo>
                <a:lnTo>
                  <a:pt x="142367" y="145415"/>
                </a:lnTo>
                <a:lnTo>
                  <a:pt x="142113" y="147193"/>
                </a:lnTo>
                <a:lnTo>
                  <a:pt x="140589" y="144272"/>
                </a:lnTo>
                <a:lnTo>
                  <a:pt x="139319" y="140335"/>
                </a:lnTo>
                <a:lnTo>
                  <a:pt x="140589" y="141351"/>
                </a:lnTo>
                <a:lnTo>
                  <a:pt x="143002" y="143129"/>
                </a:lnTo>
                <a:lnTo>
                  <a:pt x="142367" y="145542"/>
                </a:lnTo>
                <a:lnTo>
                  <a:pt x="143256" y="144907"/>
                </a:lnTo>
                <a:lnTo>
                  <a:pt x="144653" y="141351"/>
                </a:lnTo>
                <a:lnTo>
                  <a:pt x="146558" y="140208"/>
                </a:lnTo>
                <a:cubicBezTo>
                  <a:pt x="159385" y="133604"/>
                  <a:pt x="170815" y="103886"/>
                  <a:pt x="167513" y="87249"/>
                </a:cubicBezTo>
                <a:lnTo>
                  <a:pt x="236347" y="0"/>
                </a:lnTo>
                <a:lnTo>
                  <a:pt x="235331" y="0"/>
                </a:lnTo>
                <a:lnTo>
                  <a:pt x="166497" y="82169"/>
                </a:lnTo>
                <a:lnTo>
                  <a:pt x="161798" y="77343"/>
                </a:lnTo>
                <a:cubicBezTo>
                  <a:pt x="170942" y="52324"/>
                  <a:pt x="180975" y="26162"/>
                  <a:pt x="191135" y="0"/>
                </a:cubicBezTo>
                <a:lnTo>
                  <a:pt x="181991" y="0"/>
                </a:lnTo>
                <a:lnTo>
                  <a:pt x="151384" y="79756"/>
                </a:lnTo>
                <a:cubicBezTo>
                  <a:pt x="144145" y="86360"/>
                  <a:pt x="137795" y="98171"/>
                  <a:pt x="135001" y="110109"/>
                </a:cubicBezTo>
                <a:cubicBezTo>
                  <a:pt x="133223" y="117856"/>
                  <a:pt x="133350" y="123190"/>
                  <a:pt x="133350" y="124968"/>
                </a:cubicBezTo>
                <a:lnTo>
                  <a:pt x="97155" y="21971"/>
                </a:lnTo>
                <a:lnTo>
                  <a:pt x="95377" y="16002"/>
                </a:lnTo>
                <a:lnTo>
                  <a:pt x="89916" y="0"/>
                </a:lnTo>
                <a:lnTo>
                  <a:pt x="94488" y="16637"/>
                </a:lnTo>
                <a:lnTo>
                  <a:pt x="133604" y="129159"/>
                </a:lnTo>
                <a:lnTo>
                  <a:pt x="133223" y="130302"/>
                </a:lnTo>
                <a:lnTo>
                  <a:pt x="132461" y="132080"/>
                </a:lnTo>
                <a:lnTo>
                  <a:pt x="131699" y="134493"/>
                </a:lnTo>
                <a:cubicBezTo>
                  <a:pt x="110617" y="111887"/>
                  <a:pt x="89789" y="88138"/>
                  <a:pt x="69723" y="62484"/>
                </a:cubicBezTo>
                <a:lnTo>
                  <a:pt x="65151" y="57150"/>
                </a:lnTo>
                <a:lnTo>
                  <a:pt x="63119" y="54229"/>
                </a:lnTo>
                <a:lnTo>
                  <a:pt x="61468" y="52451"/>
                </a:lnTo>
                <a:cubicBezTo>
                  <a:pt x="59944" y="30988"/>
                  <a:pt x="58928" y="13081"/>
                  <a:pt x="58420" y="0"/>
                </a:cubicBezTo>
                <a:close/>
                <a:moveTo>
                  <a:pt x="508127" y="1232408"/>
                </a:moveTo>
                <a:cubicBezTo>
                  <a:pt x="498348" y="1249045"/>
                  <a:pt x="489458" y="1265174"/>
                  <a:pt x="480314" y="1281811"/>
                </a:cubicBezTo>
                <a:lnTo>
                  <a:pt x="477393" y="1287145"/>
                </a:lnTo>
                <a:lnTo>
                  <a:pt x="472948" y="1295527"/>
                </a:lnTo>
                <a:lnTo>
                  <a:pt x="472821" y="1295527"/>
                </a:lnTo>
                <a:lnTo>
                  <a:pt x="470789" y="1299718"/>
                </a:lnTo>
                <a:cubicBezTo>
                  <a:pt x="467233" y="1306322"/>
                  <a:pt x="463804" y="1313434"/>
                  <a:pt x="453263" y="1332992"/>
                </a:cubicBezTo>
                <a:lnTo>
                  <a:pt x="452501" y="1335405"/>
                </a:lnTo>
                <a:lnTo>
                  <a:pt x="452247" y="1330579"/>
                </a:lnTo>
                <a:lnTo>
                  <a:pt x="450723" y="1321689"/>
                </a:lnTo>
                <a:lnTo>
                  <a:pt x="449834" y="1313942"/>
                </a:lnTo>
                <a:lnTo>
                  <a:pt x="448183" y="1300861"/>
                </a:lnTo>
                <a:lnTo>
                  <a:pt x="447167" y="1300861"/>
                </a:lnTo>
                <a:lnTo>
                  <a:pt x="451485" y="1336548"/>
                </a:lnTo>
                <a:cubicBezTo>
                  <a:pt x="411734" y="1413891"/>
                  <a:pt x="380746" y="1482344"/>
                  <a:pt x="350774" y="1558544"/>
                </a:cubicBezTo>
                <a:lnTo>
                  <a:pt x="355219" y="1561592"/>
                </a:lnTo>
                <a:cubicBezTo>
                  <a:pt x="381889" y="1496187"/>
                  <a:pt x="423164" y="1410970"/>
                  <a:pt x="452755" y="1346708"/>
                </a:cubicBezTo>
                <a:lnTo>
                  <a:pt x="456565" y="1372870"/>
                </a:lnTo>
                <a:cubicBezTo>
                  <a:pt x="441579" y="1455039"/>
                  <a:pt x="431038" y="1528191"/>
                  <a:pt x="423545" y="1608582"/>
                </a:cubicBezTo>
                <a:cubicBezTo>
                  <a:pt x="431038" y="1538986"/>
                  <a:pt x="447040" y="1446149"/>
                  <a:pt x="457200" y="1377061"/>
                </a:cubicBezTo>
                <a:lnTo>
                  <a:pt x="457835" y="1373505"/>
                </a:lnTo>
                <a:lnTo>
                  <a:pt x="468376" y="1319403"/>
                </a:lnTo>
                <a:lnTo>
                  <a:pt x="469011" y="1315847"/>
                </a:lnTo>
                <a:lnTo>
                  <a:pt x="476377" y="1301623"/>
                </a:lnTo>
                <a:lnTo>
                  <a:pt x="478409" y="1298067"/>
                </a:lnTo>
                <a:lnTo>
                  <a:pt x="484759" y="1286129"/>
                </a:lnTo>
                <a:cubicBezTo>
                  <a:pt x="492887" y="1271270"/>
                  <a:pt x="503936" y="1252220"/>
                  <a:pt x="510921" y="1235583"/>
                </a:cubicBezTo>
                <a:lnTo>
                  <a:pt x="508254" y="1232535"/>
                </a:lnTo>
                <a:close/>
                <a:moveTo>
                  <a:pt x="423545" y="1608582"/>
                </a:moveTo>
                <a:lnTo>
                  <a:pt x="422275" y="1610995"/>
                </a:lnTo>
                <a:lnTo>
                  <a:pt x="421513" y="1616964"/>
                </a:lnTo>
                <a:cubicBezTo>
                  <a:pt x="420497" y="1626489"/>
                  <a:pt x="416687" y="1667002"/>
                  <a:pt x="417957" y="1668780"/>
                </a:cubicBezTo>
                <a:lnTo>
                  <a:pt x="422656" y="1617599"/>
                </a:lnTo>
                <a:lnTo>
                  <a:pt x="423545" y="1608709"/>
                </a:lnTo>
                <a:close/>
                <a:moveTo>
                  <a:pt x="349885" y="1561084"/>
                </a:moveTo>
                <a:lnTo>
                  <a:pt x="347853" y="1566418"/>
                </a:lnTo>
                <a:lnTo>
                  <a:pt x="347726" y="1566418"/>
                </a:lnTo>
                <a:lnTo>
                  <a:pt x="348361" y="1569466"/>
                </a:lnTo>
                <a:lnTo>
                  <a:pt x="416687" y="1669415"/>
                </a:lnTo>
                <a:cubicBezTo>
                  <a:pt x="416814" y="1667637"/>
                  <a:pt x="416814" y="1667637"/>
                  <a:pt x="412750" y="1661668"/>
                </a:cubicBezTo>
                <a:lnTo>
                  <a:pt x="351409" y="1571752"/>
                </a:lnTo>
                <a:lnTo>
                  <a:pt x="352425" y="1569339"/>
                </a:lnTo>
                <a:lnTo>
                  <a:pt x="355219" y="1561592"/>
                </a:lnTo>
                <a:lnTo>
                  <a:pt x="349885" y="1560957"/>
                </a:lnTo>
                <a:close/>
                <a:moveTo>
                  <a:pt x="28067" y="1482979"/>
                </a:moveTo>
                <a:lnTo>
                  <a:pt x="79375" y="1676400"/>
                </a:lnTo>
                <a:cubicBezTo>
                  <a:pt x="55626" y="1631188"/>
                  <a:pt x="27686" y="1578229"/>
                  <a:pt x="635" y="1525778"/>
                </a:cubicBezTo>
                <a:lnTo>
                  <a:pt x="635" y="1526921"/>
                </a:lnTo>
                <a:lnTo>
                  <a:pt x="80391" y="1679829"/>
                </a:lnTo>
                <a:lnTo>
                  <a:pt x="82550" y="1687576"/>
                </a:lnTo>
                <a:lnTo>
                  <a:pt x="83312" y="1687576"/>
                </a:lnTo>
                <a:lnTo>
                  <a:pt x="82042" y="1682750"/>
                </a:lnTo>
                <a:lnTo>
                  <a:pt x="82550" y="1684655"/>
                </a:lnTo>
                <a:lnTo>
                  <a:pt x="84582" y="1687576"/>
                </a:lnTo>
                <a:lnTo>
                  <a:pt x="85725" y="1687576"/>
                </a:lnTo>
                <a:lnTo>
                  <a:pt x="81280" y="1679575"/>
                </a:lnTo>
                <a:lnTo>
                  <a:pt x="28194" y="1482852"/>
                </a:lnTo>
                <a:close/>
                <a:moveTo>
                  <a:pt x="268097" y="1693545"/>
                </a:moveTo>
                <a:lnTo>
                  <a:pt x="263906" y="1695323"/>
                </a:lnTo>
                <a:lnTo>
                  <a:pt x="267462" y="1695323"/>
                </a:lnTo>
                <a:lnTo>
                  <a:pt x="273431" y="1694180"/>
                </a:lnTo>
                <a:lnTo>
                  <a:pt x="268097" y="1693545"/>
                </a:lnTo>
                <a:close/>
                <a:moveTo>
                  <a:pt x="321564" y="1637665"/>
                </a:moveTo>
                <a:cubicBezTo>
                  <a:pt x="322834" y="1638300"/>
                  <a:pt x="324612" y="1639443"/>
                  <a:pt x="326009" y="1640078"/>
                </a:cubicBezTo>
                <a:lnTo>
                  <a:pt x="414274" y="1700784"/>
                </a:lnTo>
                <a:lnTo>
                  <a:pt x="414020" y="1721612"/>
                </a:lnTo>
                <a:lnTo>
                  <a:pt x="416306" y="1690624"/>
                </a:lnTo>
                <a:lnTo>
                  <a:pt x="441960" y="1704340"/>
                </a:lnTo>
                <a:lnTo>
                  <a:pt x="444500" y="1705610"/>
                </a:lnTo>
                <a:lnTo>
                  <a:pt x="443484" y="1704340"/>
                </a:lnTo>
                <a:lnTo>
                  <a:pt x="442468" y="1703197"/>
                </a:lnTo>
                <a:lnTo>
                  <a:pt x="440182" y="1702054"/>
                </a:lnTo>
                <a:cubicBezTo>
                  <a:pt x="431927" y="1697355"/>
                  <a:pt x="424053" y="1693164"/>
                  <a:pt x="416814" y="1683639"/>
                </a:cubicBezTo>
                <a:lnTo>
                  <a:pt x="417957" y="1670558"/>
                </a:lnTo>
                <a:lnTo>
                  <a:pt x="418084" y="1668780"/>
                </a:lnTo>
                <a:lnTo>
                  <a:pt x="416941" y="1667637"/>
                </a:lnTo>
                <a:lnTo>
                  <a:pt x="416941" y="1668272"/>
                </a:lnTo>
                <a:lnTo>
                  <a:pt x="416306" y="1676019"/>
                </a:lnTo>
                <a:lnTo>
                  <a:pt x="415290" y="1688465"/>
                </a:lnTo>
                <a:cubicBezTo>
                  <a:pt x="370967" y="1664589"/>
                  <a:pt x="339725" y="1646174"/>
                  <a:pt x="325120" y="1638427"/>
                </a:cubicBezTo>
                <a:lnTo>
                  <a:pt x="321691" y="1637792"/>
                </a:lnTo>
                <a:close/>
                <a:moveTo>
                  <a:pt x="297942" y="1646682"/>
                </a:moveTo>
                <a:cubicBezTo>
                  <a:pt x="284226" y="1646682"/>
                  <a:pt x="276987" y="1666367"/>
                  <a:pt x="281432" y="1690116"/>
                </a:cubicBezTo>
                <a:cubicBezTo>
                  <a:pt x="286131" y="1714500"/>
                  <a:pt x="300609" y="1731772"/>
                  <a:pt x="317119" y="1731772"/>
                </a:cubicBezTo>
                <a:lnTo>
                  <a:pt x="324612" y="1724025"/>
                </a:lnTo>
                <a:cubicBezTo>
                  <a:pt x="338074" y="1703197"/>
                  <a:pt x="323342" y="1649603"/>
                  <a:pt x="297942" y="1646682"/>
                </a:cubicBezTo>
                <a:close/>
                <a:moveTo>
                  <a:pt x="491363" y="1729359"/>
                </a:moveTo>
                <a:lnTo>
                  <a:pt x="487807" y="1734185"/>
                </a:lnTo>
                <a:lnTo>
                  <a:pt x="482600" y="1741932"/>
                </a:lnTo>
                <a:lnTo>
                  <a:pt x="486664" y="1743075"/>
                </a:lnTo>
                <a:lnTo>
                  <a:pt x="493903" y="1732407"/>
                </a:lnTo>
                <a:lnTo>
                  <a:pt x="494792" y="1731264"/>
                </a:lnTo>
                <a:lnTo>
                  <a:pt x="491236" y="1729486"/>
                </a:lnTo>
                <a:close/>
                <a:moveTo>
                  <a:pt x="465709" y="1737233"/>
                </a:moveTo>
                <a:lnTo>
                  <a:pt x="471932" y="1745615"/>
                </a:lnTo>
                <a:lnTo>
                  <a:pt x="472694" y="1744980"/>
                </a:lnTo>
                <a:lnTo>
                  <a:pt x="469646" y="1740789"/>
                </a:lnTo>
                <a:lnTo>
                  <a:pt x="467614" y="1737868"/>
                </a:lnTo>
                <a:lnTo>
                  <a:pt x="465836" y="1737233"/>
                </a:lnTo>
                <a:close/>
                <a:moveTo>
                  <a:pt x="517017" y="1781302"/>
                </a:moveTo>
                <a:lnTo>
                  <a:pt x="505460" y="1783080"/>
                </a:lnTo>
                <a:lnTo>
                  <a:pt x="510032" y="1784223"/>
                </a:lnTo>
                <a:lnTo>
                  <a:pt x="519430" y="1786001"/>
                </a:lnTo>
                <a:lnTo>
                  <a:pt x="516890" y="1781302"/>
                </a:lnTo>
                <a:close/>
                <a:moveTo>
                  <a:pt x="84709" y="1687703"/>
                </a:moveTo>
                <a:cubicBezTo>
                  <a:pt x="85979" y="1690116"/>
                  <a:pt x="87503" y="1693037"/>
                  <a:pt x="88646" y="1694815"/>
                </a:cubicBezTo>
                <a:lnTo>
                  <a:pt x="132080" y="1767967"/>
                </a:lnTo>
                <a:lnTo>
                  <a:pt x="177292" y="1841119"/>
                </a:lnTo>
                <a:lnTo>
                  <a:pt x="186690" y="1855978"/>
                </a:lnTo>
                <a:lnTo>
                  <a:pt x="184658" y="1851279"/>
                </a:lnTo>
                <a:lnTo>
                  <a:pt x="145796" y="1788795"/>
                </a:lnTo>
                <a:lnTo>
                  <a:pt x="135890" y="1772666"/>
                </a:lnTo>
                <a:lnTo>
                  <a:pt x="89789" y="1694688"/>
                </a:lnTo>
                <a:lnTo>
                  <a:pt x="84582" y="1687576"/>
                </a:lnTo>
                <a:close/>
                <a:moveTo>
                  <a:pt x="413766" y="1721485"/>
                </a:moveTo>
                <a:lnTo>
                  <a:pt x="412496" y="1723898"/>
                </a:lnTo>
                <a:lnTo>
                  <a:pt x="412369" y="1728089"/>
                </a:lnTo>
                <a:cubicBezTo>
                  <a:pt x="409956" y="1760855"/>
                  <a:pt x="408432" y="1795907"/>
                  <a:pt x="406908" y="1798955"/>
                </a:cubicBezTo>
                <a:lnTo>
                  <a:pt x="401955" y="1797685"/>
                </a:lnTo>
                <a:cubicBezTo>
                  <a:pt x="389509" y="1797685"/>
                  <a:pt x="386207" y="1815465"/>
                  <a:pt x="391160" y="1832229"/>
                </a:cubicBezTo>
                <a:cubicBezTo>
                  <a:pt x="392049" y="1836420"/>
                  <a:pt x="397637" y="1853692"/>
                  <a:pt x="406527" y="1866773"/>
                </a:cubicBezTo>
                <a:lnTo>
                  <a:pt x="397510" y="1884680"/>
                </a:lnTo>
                <a:lnTo>
                  <a:pt x="399161" y="1888871"/>
                </a:lnTo>
                <a:lnTo>
                  <a:pt x="414909" y="1859661"/>
                </a:lnTo>
                <a:lnTo>
                  <a:pt x="421259" y="1859661"/>
                </a:lnTo>
                <a:lnTo>
                  <a:pt x="427482" y="1838833"/>
                </a:lnTo>
                <a:lnTo>
                  <a:pt x="427355" y="1837690"/>
                </a:lnTo>
                <a:lnTo>
                  <a:pt x="478536" y="1755013"/>
                </a:lnTo>
                <a:lnTo>
                  <a:pt x="479171" y="1753743"/>
                </a:lnTo>
                <a:lnTo>
                  <a:pt x="482600" y="1749044"/>
                </a:lnTo>
                <a:lnTo>
                  <a:pt x="478663" y="1747901"/>
                </a:lnTo>
                <a:lnTo>
                  <a:pt x="476123" y="1751457"/>
                </a:lnTo>
                <a:cubicBezTo>
                  <a:pt x="446024" y="1797304"/>
                  <a:pt x="427101" y="1830578"/>
                  <a:pt x="426847" y="1830578"/>
                </a:cubicBezTo>
                <a:cubicBezTo>
                  <a:pt x="425831" y="1822196"/>
                  <a:pt x="419227" y="1806702"/>
                  <a:pt x="409575" y="1800860"/>
                </a:cubicBezTo>
                <a:lnTo>
                  <a:pt x="413385" y="1728216"/>
                </a:lnTo>
                <a:lnTo>
                  <a:pt x="413766" y="1721739"/>
                </a:lnTo>
                <a:close/>
                <a:moveTo>
                  <a:pt x="193929" y="1848993"/>
                </a:moveTo>
                <a:lnTo>
                  <a:pt x="190246" y="1850136"/>
                </a:lnTo>
                <a:lnTo>
                  <a:pt x="208280" y="1862582"/>
                </a:lnTo>
                <a:lnTo>
                  <a:pt x="187325" y="1852422"/>
                </a:lnTo>
                <a:lnTo>
                  <a:pt x="185674" y="1863725"/>
                </a:lnTo>
                <a:cubicBezTo>
                  <a:pt x="185801" y="1866646"/>
                  <a:pt x="185801" y="1871472"/>
                  <a:pt x="190754" y="1889252"/>
                </a:cubicBezTo>
                <a:lnTo>
                  <a:pt x="201803" y="1903603"/>
                </a:lnTo>
                <a:lnTo>
                  <a:pt x="204343" y="1905381"/>
                </a:lnTo>
                <a:lnTo>
                  <a:pt x="208788" y="1906524"/>
                </a:lnTo>
                <a:cubicBezTo>
                  <a:pt x="214503" y="1906524"/>
                  <a:pt x="218186" y="1899412"/>
                  <a:pt x="215011" y="1871980"/>
                </a:cubicBezTo>
                <a:lnTo>
                  <a:pt x="209550" y="1863598"/>
                </a:lnTo>
                <a:lnTo>
                  <a:pt x="210820" y="1865376"/>
                </a:lnTo>
                <a:lnTo>
                  <a:pt x="209931" y="1863598"/>
                </a:lnTo>
                <a:cubicBezTo>
                  <a:pt x="210947" y="1865376"/>
                  <a:pt x="210947" y="1865376"/>
                  <a:pt x="244348" y="1902841"/>
                </a:cubicBezTo>
                <a:lnTo>
                  <a:pt x="253492" y="1908810"/>
                </a:lnTo>
                <a:cubicBezTo>
                  <a:pt x="241300" y="1895729"/>
                  <a:pt x="229743" y="1881505"/>
                  <a:pt x="215392" y="1866519"/>
                </a:cubicBezTo>
                <a:lnTo>
                  <a:pt x="209931" y="1863598"/>
                </a:lnTo>
                <a:lnTo>
                  <a:pt x="208280" y="1862455"/>
                </a:lnTo>
                <a:lnTo>
                  <a:pt x="209423" y="1862455"/>
                </a:lnTo>
                <a:lnTo>
                  <a:pt x="208534" y="1861312"/>
                </a:lnTo>
                <a:lnTo>
                  <a:pt x="209423" y="1859534"/>
                </a:lnTo>
                <a:lnTo>
                  <a:pt x="208407" y="1858391"/>
                </a:lnTo>
                <a:lnTo>
                  <a:pt x="207772" y="1860169"/>
                </a:lnTo>
                <a:lnTo>
                  <a:pt x="204470" y="1854835"/>
                </a:lnTo>
                <a:lnTo>
                  <a:pt x="196850" y="1849501"/>
                </a:lnTo>
                <a:lnTo>
                  <a:pt x="193929" y="1848866"/>
                </a:lnTo>
                <a:close/>
                <a:moveTo>
                  <a:pt x="635" y="1353312"/>
                </a:moveTo>
                <a:lnTo>
                  <a:pt x="635" y="1357503"/>
                </a:lnTo>
                <a:lnTo>
                  <a:pt x="2794" y="1368806"/>
                </a:lnTo>
                <a:lnTo>
                  <a:pt x="6731" y="1387856"/>
                </a:lnTo>
                <a:lnTo>
                  <a:pt x="9525" y="1423543"/>
                </a:lnTo>
                <a:lnTo>
                  <a:pt x="4699" y="1439545"/>
                </a:lnTo>
                <a:lnTo>
                  <a:pt x="508" y="1436624"/>
                </a:lnTo>
                <a:lnTo>
                  <a:pt x="508" y="1438402"/>
                </a:lnTo>
                <a:lnTo>
                  <a:pt x="6731" y="1441958"/>
                </a:lnTo>
                <a:cubicBezTo>
                  <a:pt x="6731" y="1445514"/>
                  <a:pt x="6985" y="1449070"/>
                  <a:pt x="11176" y="1476502"/>
                </a:cubicBezTo>
                <a:lnTo>
                  <a:pt x="34036" y="1475359"/>
                </a:lnTo>
                <a:lnTo>
                  <a:pt x="35306" y="1462278"/>
                </a:lnTo>
                <a:cubicBezTo>
                  <a:pt x="72517" y="1487932"/>
                  <a:pt x="123190" y="1519428"/>
                  <a:pt x="160401" y="1543177"/>
                </a:cubicBezTo>
                <a:lnTo>
                  <a:pt x="160147" y="1542542"/>
                </a:lnTo>
                <a:lnTo>
                  <a:pt x="159639" y="1541780"/>
                </a:lnTo>
                <a:lnTo>
                  <a:pt x="160274" y="1542542"/>
                </a:lnTo>
                <a:lnTo>
                  <a:pt x="162052" y="1545463"/>
                </a:lnTo>
                <a:lnTo>
                  <a:pt x="164465" y="1549019"/>
                </a:lnTo>
                <a:cubicBezTo>
                  <a:pt x="201930" y="1612138"/>
                  <a:pt x="245872" y="1680591"/>
                  <a:pt x="251460" y="1688211"/>
                </a:cubicBezTo>
                <a:lnTo>
                  <a:pt x="251206" y="1688211"/>
                </a:lnTo>
                <a:lnTo>
                  <a:pt x="252857" y="1690624"/>
                </a:lnTo>
                <a:lnTo>
                  <a:pt x="255905" y="1695323"/>
                </a:lnTo>
                <a:lnTo>
                  <a:pt x="257429" y="1697736"/>
                </a:lnTo>
                <a:lnTo>
                  <a:pt x="260096" y="1701292"/>
                </a:lnTo>
                <a:cubicBezTo>
                  <a:pt x="257937" y="1706626"/>
                  <a:pt x="257429" y="1715008"/>
                  <a:pt x="260604" y="1729867"/>
                </a:cubicBezTo>
                <a:lnTo>
                  <a:pt x="265049" y="1739392"/>
                </a:lnTo>
                <a:cubicBezTo>
                  <a:pt x="236982" y="1791716"/>
                  <a:pt x="219456" y="1832229"/>
                  <a:pt x="209042" y="1859026"/>
                </a:cubicBezTo>
                <a:cubicBezTo>
                  <a:pt x="226187" y="1823339"/>
                  <a:pt x="248920" y="1776349"/>
                  <a:pt x="272415" y="1751330"/>
                </a:cubicBezTo>
                <a:lnTo>
                  <a:pt x="287528" y="1748917"/>
                </a:lnTo>
                <a:cubicBezTo>
                  <a:pt x="295783" y="1799463"/>
                  <a:pt x="306324" y="1857248"/>
                  <a:pt x="324739" y="1938782"/>
                </a:cubicBezTo>
                <a:lnTo>
                  <a:pt x="327406" y="1940560"/>
                </a:lnTo>
                <a:cubicBezTo>
                  <a:pt x="309245" y="1859026"/>
                  <a:pt x="298196" y="1797685"/>
                  <a:pt x="290068" y="1751330"/>
                </a:cubicBezTo>
                <a:lnTo>
                  <a:pt x="288925" y="1747139"/>
                </a:lnTo>
                <a:lnTo>
                  <a:pt x="288290" y="1747774"/>
                </a:lnTo>
                <a:lnTo>
                  <a:pt x="290068" y="1744853"/>
                </a:lnTo>
                <a:cubicBezTo>
                  <a:pt x="293624" y="1735963"/>
                  <a:pt x="292735" y="1718056"/>
                  <a:pt x="283464" y="1703832"/>
                </a:cubicBezTo>
                <a:lnTo>
                  <a:pt x="282321" y="1702689"/>
                </a:lnTo>
                <a:lnTo>
                  <a:pt x="280289" y="1699768"/>
                </a:lnTo>
                <a:lnTo>
                  <a:pt x="280797" y="1700276"/>
                </a:lnTo>
                <a:lnTo>
                  <a:pt x="282067" y="1700276"/>
                </a:lnTo>
                <a:lnTo>
                  <a:pt x="281305" y="1696085"/>
                </a:lnTo>
                <a:lnTo>
                  <a:pt x="279527" y="1698879"/>
                </a:lnTo>
                <a:lnTo>
                  <a:pt x="280162" y="1699768"/>
                </a:lnTo>
                <a:lnTo>
                  <a:pt x="279400" y="1699133"/>
                </a:lnTo>
                <a:lnTo>
                  <a:pt x="279527" y="1698879"/>
                </a:lnTo>
                <a:lnTo>
                  <a:pt x="279273" y="1698498"/>
                </a:lnTo>
                <a:lnTo>
                  <a:pt x="275971" y="1696085"/>
                </a:lnTo>
                <a:lnTo>
                  <a:pt x="263271" y="1695450"/>
                </a:lnTo>
                <a:lnTo>
                  <a:pt x="260858" y="1699641"/>
                </a:lnTo>
                <a:lnTo>
                  <a:pt x="258191" y="1696720"/>
                </a:lnTo>
                <a:lnTo>
                  <a:pt x="257429" y="1695450"/>
                </a:lnTo>
                <a:lnTo>
                  <a:pt x="255651" y="1693037"/>
                </a:lnTo>
                <a:lnTo>
                  <a:pt x="252603" y="1688211"/>
                </a:lnTo>
                <a:cubicBezTo>
                  <a:pt x="210693" y="1623314"/>
                  <a:pt x="181229" y="1575181"/>
                  <a:pt x="163068" y="1544828"/>
                </a:cubicBezTo>
                <a:cubicBezTo>
                  <a:pt x="194056" y="1562608"/>
                  <a:pt x="235077" y="1587119"/>
                  <a:pt x="265938" y="1605534"/>
                </a:cubicBezTo>
                <a:lnTo>
                  <a:pt x="266065" y="1606169"/>
                </a:lnTo>
                <a:lnTo>
                  <a:pt x="267208" y="1606804"/>
                </a:lnTo>
                <a:lnTo>
                  <a:pt x="272669" y="1610360"/>
                </a:lnTo>
                <a:lnTo>
                  <a:pt x="321437" y="1637792"/>
                </a:lnTo>
                <a:lnTo>
                  <a:pt x="321945" y="1636649"/>
                </a:lnTo>
                <a:lnTo>
                  <a:pt x="271907" y="1608074"/>
                </a:lnTo>
                <a:lnTo>
                  <a:pt x="164592" y="1543812"/>
                </a:lnTo>
                <a:lnTo>
                  <a:pt x="161290" y="1542034"/>
                </a:lnTo>
                <a:cubicBezTo>
                  <a:pt x="127762" y="1485519"/>
                  <a:pt x="99695" y="1435481"/>
                  <a:pt x="70358" y="1379601"/>
                </a:cubicBezTo>
                <a:lnTo>
                  <a:pt x="58293" y="1356360"/>
                </a:lnTo>
                <a:lnTo>
                  <a:pt x="57023" y="1356360"/>
                </a:lnTo>
                <a:lnTo>
                  <a:pt x="67183" y="1376045"/>
                </a:lnTo>
                <a:lnTo>
                  <a:pt x="69215" y="1380236"/>
                </a:lnTo>
                <a:cubicBezTo>
                  <a:pt x="94742" y="1428115"/>
                  <a:pt x="155194" y="1537589"/>
                  <a:pt x="161036" y="1542034"/>
                </a:cubicBezTo>
                <a:lnTo>
                  <a:pt x="159385" y="1541526"/>
                </a:lnTo>
                <a:cubicBezTo>
                  <a:pt x="158750" y="1540637"/>
                  <a:pt x="157734" y="1540129"/>
                  <a:pt x="154940" y="1538605"/>
                </a:cubicBezTo>
                <a:lnTo>
                  <a:pt x="38862" y="1463040"/>
                </a:lnTo>
                <a:lnTo>
                  <a:pt x="35306" y="1461262"/>
                </a:lnTo>
                <a:cubicBezTo>
                  <a:pt x="35433" y="1443355"/>
                  <a:pt x="28194" y="1420749"/>
                  <a:pt x="15875" y="1420241"/>
                </a:cubicBezTo>
                <a:lnTo>
                  <a:pt x="14224" y="1420749"/>
                </a:lnTo>
                <a:lnTo>
                  <a:pt x="14224" y="1420876"/>
                </a:lnTo>
                <a:lnTo>
                  <a:pt x="13970" y="1420876"/>
                </a:lnTo>
                <a:lnTo>
                  <a:pt x="14351" y="1420749"/>
                </a:lnTo>
                <a:lnTo>
                  <a:pt x="3556" y="1369060"/>
                </a:lnTo>
                <a:lnTo>
                  <a:pt x="635" y="1353312"/>
                </a:lnTo>
                <a:close/>
                <a:moveTo>
                  <a:pt x="28702" y="1816862"/>
                </a:moveTo>
                <a:cubicBezTo>
                  <a:pt x="762" y="1822831"/>
                  <a:pt x="22479" y="1922780"/>
                  <a:pt x="56642" y="1944878"/>
                </a:cubicBezTo>
                <a:lnTo>
                  <a:pt x="60325" y="1947291"/>
                </a:lnTo>
                <a:lnTo>
                  <a:pt x="66421" y="1948434"/>
                </a:lnTo>
                <a:cubicBezTo>
                  <a:pt x="79121" y="1948434"/>
                  <a:pt x="84836" y="1928241"/>
                  <a:pt x="80010" y="1897888"/>
                </a:cubicBezTo>
                <a:cubicBezTo>
                  <a:pt x="74549" y="1865122"/>
                  <a:pt x="56388" y="1825244"/>
                  <a:pt x="34036" y="1816989"/>
                </a:cubicBezTo>
                <a:close/>
                <a:moveTo>
                  <a:pt x="88646" y="1687830"/>
                </a:moveTo>
                <a:lnTo>
                  <a:pt x="88646" y="1690243"/>
                </a:lnTo>
                <a:lnTo>
                  <a:pt x="90043" y="1695069"/>
                </a:lnTo>
                <a:lnTo>
                  <a:pt x="97155" y="1718310"/>
                </a:lnTo>
                <a:lnTo>
                  <a:pt x="122936" y="1799209"/>
                </a:lnTo>
                <a:lnTo>
                  <a:pt x="130302" y="1820672"/>
                </a:lnTo>
                <a:lnTo>
                  <a:pt x="178308" y="1954530"/>
                </a:lnTo>
                <a:lnTo>
                  <a:pt x="178435" y="1953895"/>
                </a:lnTo>
                <a:lnTo>
                  <a:pt x="178689" y="1953260"/>
                </a:lnTo>
                <a:lnTo>
                  <a:pt x="131318" y="1821688"/>
                </a:lnTo>
                <a:lnTo>
                  <a:pt x="123952" y="1799717"/>
                </a:lnTo>
                <a:lnTo>
                  <a:pt x="100584" y="1727073"/>
                </a:lnTo>
                <a:lnTo>
                  <a:pt x="90805" y="1694942"/>
                </a:lnTo>
                <a:lnTo>
                  <a:pt x="88646" y="1687830"/>
                </a:lnTo>
                <a:close/>
                <a:moveTo>
                  <a:pt x="400431" y="1888998"/>
                </a:moveTo>
                <a:lnTo>
                  <a:pt x="364871" y="1961007"/>
                </a:lnTo>
                <a:lnTo>
                  <a:pt x="367919" y="1962785"/>
                </a:lnTo>
                <a:lnTo>
                  <a:pt x="402463" y="1893189"/>
                </a:lnTo>
                <a:lnTo>
                  <a:pt x="400431" y="1888998"/>
                </a:lnTo>
                <a:close/>
                <a:moveTo>
                  <a:pt x="160401" y="2020570"/>
                </a:moveTo>
                <a:lnTo>
                  <a:pt x="159004" y="2021205"/>
                </a:lnTo>
                <a:lnTo>
                  <a:pt x="159131" y="2024761"/>
                </a:lnTo>
                <a:lnTo>
                  <a:pt x="160274" y="2020570"/>
                </a:lnTo>
                <a:close/>
                <a:moveTo>
                  <a:pt x="471043" y="2027174"/>
                </a:moveTo>
                <a:lnTo>
                  <a:pt x="484251" y="2050923"/>
                </a:lnTo>
                <a:lnTo>
                  <a:pt x="486664" y="2047367"/>
                </a:lnTo>
                <a:lnTo>
                  <a:pt x="478409" y="2032508"/>
                </a:lnTo>
                <a:lnTo>
                  <a:pt x="476377" y="2028952"/>
                </a:lnTo>
                <a:lnTo>
                  <a:pt x="471170" y="2027174"/>
                </a:lnTo>
                <a:close/>
                <a:moveTo>
                  <a:pt x="332486" y="1940941"/>
                </a:moveTo>
                <a:lnTo>
                  <a:pt x="331089" y="1945132"/>
                </a:lnTo>
                <a:lnTo>
                  <a:pt x="332486" y="1957578"/>
                </a:lnTo>
                <a:cubicBezTo>
                  <a:pt x="313309" y="1960499"/>
                  <a:pt x="315976" y="1992122"/>
                  <a:pt x="321945" y="2011172"/>
                </a:cubicBezTo>
                <a:cubicBezTo>
                  <a:pt x="330962" y="2038604"/>
                  <a:pt x="348234" y="2056384"/>
                  <a:pt x="366395" y="2056384"/>
                </a:cubicBezTo>
                <a:lnTo>
                  <a:pt x="373761" y="2046859"/>
                </a:lnTo>
                <a:cubicBezTo>
                  <a:pt x="379349" y="2034413"/>
                  <a:pt x="377063" y="2011172"/>
                  <a:pt x="365379" y="1985518"/>
                </a:cubicBezTo>
                <a:lnTo>
                  <a:pt x="360934" y="1978406"/>
                </a:lnTo>
                <a:lnTo>
                  <a:pt x="361950" y="1975993"/>
                </a:lnTo>
                <a:lnTo>
                  <a:pt x="367792" y="1962912"/>
                </a:lnTo>
                <a:lnTo>
                  <a:pt x="362585" y="1965325"/>
                </a:lnTo>
                <a:lnTo>
                  <a:pt x="358902" y="1974215"/>
                </a:lnTo>
                <a:lnTo>
                  <a:pt x="358521" y="1974850"/>
                </a:lnTo>
                <a:lnTo>
                  <a:pt x="358648" y="1975485"/>
                </a:lnTo>
                <a:lnTo>
                  <a:pt x="356616" y="1973072"/>
                </a:lnTo>
                <a:lnTo>
                  <a:pt x="348107" y="1967103"/>
                </a:lnTo>
                <a:lnTo>
                  <a:pt x="348361" y="1961769"/>
                </a:lnTo>
                <a:lnTo>
                  <a:pt x="335788" y="1957578"/>
                </a:lnTo>
                <a:lnTo>
                  <a:pt x="335661" y="1955165"/>
                </a:lnTo>
                <a:lnTo>
                  <a:pt x="333756" y="1946783"/>
                </a:lnTo>
                <a:lnTo>
                  <a:pt x="332486" y="1940814"/>
                </a:lnTo>
                <a:close/>
                <a:moveTo>
                  <a:pt x="378079" y="2016379"/>
                </a:moveTo>
                <a:lnTo>
                  <a:pt x="375920" y="2017014"/>
                </a:lnTo>
                <a:lnTo>
                  <a:pt x="376301" y="2020062"/>
                </a:lnTo>
                <a:lnTo>
                  <a:pt x="488950" y="2059940"/>
                </a:lnTo>
                <a:cubicBezTo>
                  <a:pt x="488061" y="2058670"/>
                  <a:pt x="487807" y="2055749"/>
                  <a:pt x="486156" y="2055114"/>
                </a:cubicBezTo>
                <a:lnTo>
                  <a:pt x="378079" y="2016506"/>
                </a:lnTo>
                <a:close/>
                <a:moveTo>
                  <a:pt x="491617" y="2057019"/>
                </a:moveTo>
                <a:lnTo>
                  <a:pt x="492633" y="2058797"/>
                </a:lnTo>
                <a:lnTo>
                  <a:pt x="494411" y="2061845"/>
                </a:lnTo>
                <a:lnTo>
                  <a:pt x="496443" y="2058797"/>
                </a:lnTo>
                <a:lnTo>
                  <a:pt x="492379" y="2057019"/>
                </a:lnTo>
                <a:close/>
                <a:moveTo>
                  <a:pt x="230759" y="2083816"/>
                </a:moveTo>
                <a:lnTo>
                  <a:pt x="234569" y="2092706"/>
                </a:lnTo>
                <a:lnTo>
                  <a:pt x="235712" y="2093849"/>
                </a:lnTo>
                <a:lnTo>
                  <a:pt x="232029" y="2084959"/>
                </a:lnTo>
                <a:lnTo>
                  <a:pt x="230759" y="2083816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8" t="-169" r="-319" b="-127"/>
            </a:stretch>
          </a:blip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>
            <a:off x="6985749" y="1168151"/>
            <a:ext cx="4642105" cy="5301743"/>
            <a:chOff x="0" y="0"/>
            <a:chExt cx="9284210" cy="10603487"/>
          </a:xfrm>
        </p:grpSpPr>
        <p:sp>
          <p:nvSpPr>
            <p:cNvPr id="114" name="Google Shape;114;p2"/>
            <p:cNvSpPr/>
            <p:nvPr/>
          </p:nvSpPr>
          <p:spPr>
            <a:xfrm>
              <a:off x="0" y="1433664"/>
              <a:ext cx="9284210" cy="9169823"/>
            </a:xfrm>
            <a:custGeom>
              <a:avLst/>
              <a:gdLst/>
              <a:ahLst/>
              <a:cxnLst/>
              <a:rect l="l" t="t" r="r" b="b"/>
              <a:pathLst>
                <a:path w="9284210" h="9169823" extrusionOk="0">
                  <a:moveTo>
                    <a:pt x="0" y="0"/>
                  </a:moveTo>
                  <a:lnTo>
                    <a:pt x="9284210" y="0"/>
                  </a:lnTo>
                  <a:lnTo>
                    <a:pt x="9284210" y="9169824"/>
                  </a:lnTo>
                  <a:lnTo>
                    <a:pt x="0" y="91698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" name="Google Shape;115;p2"/>
            <p:cNvSpPr/>
            <p:nvPr/>
          </p:nvSpPr>
          <p:spPr>
            <a:xfrm>
              <a:off x="2238971" y="4317833"/>
              <a:ext cx="1409526" cy="1075298"/>
            </a:xfrm>
            <a:custGeom>
              <a:avLst/>
              <a:gdLst/>
              <a:ahLst/>
              <a:cxnLst/>
              <a:rect l="l" t="t" r="r" b="b"/>
              <a:pathLst>
                <a:path w="973709" h="742823" extrusionOk="0">
                  <a:moveTo>
                    <a:pt x="533654" y="110109"/>
                  </a:moveTo>
                  <a:lnTo>
                    <a:pt x="536702" y="112649"/>
                  </a:lnTo>
                  <a:lnTo>
                    <a:pt x="535305" y="113919"/>
                  </a:lnTo>
                  <a:lnTo>
                    <a:pt x="532511" y="116205"/>
                  </a:lnTo>
                  <a:lnTo>
                    <a:pt x="530860" y="117729"/>
                  </a:lnTo>
                  <a:lnTo>
                    <a:pt x="532257" y="116205"/>
                  </a:lnTo>
                  <a:lnTo>
                    <a:pt x="532511" y="113665"/>
                  </a:lnTo>
                  <a:lnTo>
                    <a:pt x="533654" y="110109"/>
                  </a:lnTo>
                  <a:close/>
                  <a:moveTo>
                    <a:pt x="685546" y="159766"/>
                  </a:moveTo>
                  <a:lnTo>
                    <a:pt x="685800" y="163322"/>
                  </a:lnTo>
                  <a:lnTo>
                    <a:pt x="686054" y="166751"/>
                  </a:lnTo>
                  <a:lnTo>
                    <a:pt x="680466" y="161417"/>
                  </a:lnTo>
                  <a:lnTo>
                    <a:pt x="685419" y="159766"/>
                  </a:lnTo>
                  <a:close/>
                  <a:moveTo>
                    <a:pt x="691134" y="217424"/>
                  </a:moveTo>
                  <a:lnTo>
                    <a:pt x="690372" y="219329"/>
                  </a:lnTo>
                  <a:lnTo>
                    <a:pt x="690245" y="219964"/>
                  </a:lnTo>
                  <a:lnTo>
                    <a:pt x="690372" y="220980"/>
                  </a:lnTo>
                  <a:lnTo>
                    <a:pt x="690626" y="223520"/>
                  </a:lnTo>
                  <a:lnTo>
                    <a:pt x="690626" y="225171"/>
                  </a:lnTo>
                  <a:lnTo>
                    <a:pt x="690372" y="223647"/>
                  </a:lnTo>
                  <a:lnTo>
                    <a:pt x="690372" y="220853"/>
                  </a:lnTo>
                  <a:lnTo>
                    <a:pt x="690118" y="219964"/>
                  </a:lnTo>
                  <a:lnTo>
                    <a:pt x="690245" y="219710"/>
                  </a:lnTo>
                  <a:lnTo>
                    <a:pt x="690118" y="219329"/>
                  </a:lnTo>
                  <a:lnTo>
                    <a:pt x="691134" y="217170"/>
                  </a:lnTo>
                  <a:close/>
                  <a:moveTo>
                    <a:pt x="802640" y="148463"/>
                  </a:moveTo>
                  <a:lnTo>
                    <a:pt x="770763" y="160782"/>
                  </a:lnTo>
                  <a:lnTo>
                    <a:pt x="761873" y="166751"/>
                  </a:lnTo>
                  <a:cubicBezTo>
                    <a:pt x="740029" y="179959"/>
                    <a:pt x="712851" y="201168"/>
                    <a:pt x="691769" y="216027"/>
                  </a:cubicBezTo>
                  <a:lnTo>
                    <a:pt x="692277" y="225806"/>
                  </a:lnTo>
                  <a:lnTo>
                    <a:pt x="789051" y="157607"/>
                  </a:lnTo>
                  <a:lnTo>
                    <a:pt x="787527" y="158115"/>
                  </a:lnTo>
                  <a:lnTo>
                    <a:pt x="789178" y="157480"/>
                  </a:lnTo>
                  <a:lnTo>
                    <a:pt x="789051" y="157607"/>
                  </a:lnTo>
                  <a:lnTo>
                    <a:pt x="790067" y="157226"/>
                  </a:lnTo>
                  <a:lnTo>
                    <a:pt x="802513" y="148463"/>
                  </a:lnTo>
                  <a:close/>
                  <a:moveTo>
                    <a:pt x="689991" y="219329"/>
                  </a:moveTo>
                  <a:lnTo>
                    <a:pt x="688086" y="223520"/>
                  </a:lnTo>
                  <a:lnTo>
                    <a:pt x="685546" y="227330"/>
                  </a:lnTo>
                  <a:lnTo>
                    <a:pt x="689991" y="219202"/>
                  </a:lnTo>
                  <a:close/>
                  <a:moveTo>
                    <a:pt x="685546" y="227330"/>
                  </a:moveTo>
                  <a:lnTo>
                    <a:pt x="684784" y="228727"/>
                  </a:lnTo>
                  <a:lnTo>
                    <a:pt x="684022" y="229743"/>
                  </a:lnTo>
                  <a:lnTo>
                    <a:pt x="685673" y="227203"/>
                  </a:lnTo>
                  <a:close/>
                  <a:moveTo>
                    <a:pt x="691007" y="229743"/>
                  </a:moveTo>
                  <a:lnTo>
                    <a:pt x="691515" y="235839"/>
                  </a:lnTo>
                  <a:lnTo>
                    <a:pt x="689610" y="234315"/>
                  </a:lnTo>
                  <a:lnTo>
                    <a:pt x="685165" y="230759"/>
                  </a:lnTo>
                  <a:lnTo>
                    <a:pt x="691007" y="229743"/>
                  </a:lnTo>
                  <a:close/>
                  <a:moveTo>
                    <a:pt x="387731" y="238887"/>
                  </a:moveTo>
                  <a:lnTo>
                    <a:pt x="386588" y="239903"/>
                  </a:lnTo>
                  <a:lnTo>
                    <a:pt x="384302" y="241808"/>
                  </a:lnTo>
                  <a:lnTo>
                    <a:pt x="384810" y="241173"/>
                  </a:lnTo>
                  <a:lnTo>
                    <a:pt x="387604" y="238887"/>
                  </a:lnTo>
                  <a:close/>
                  <a:moveTo>
                    <a:pt x="379095" y="244348"/>
                  </a:moveTo>
                  <a:lnTo>
                    <a:pt x="378968" y="244475"/>
                  </a:lnTo>
                  <a:lnTo>
                    <a:pt x="377825" y="245364"/>
                  </a:lnTo>
                  <a:lnTo>
                    <a:pt x="378968" y="244475"/>
                  </a:lnTo>
                  <a:close/>
                  <a:moveTo>
                    <a:pt x="305943" y="264033"/>
                  </a:moveTo>
                  <a:lnTo>
                    <a:pt x="305181" y="267335"/>
                  </a:lnTo>
                  <a:lnTo>
                    <a:pt x="305308" y="266192"/>
                  </a:lnTo>
                  <a:lnTo>
                    <a:pt x="305943" y="264033"/>
                  </a:lnTo>
                  <a:close/>
                  <a:moveTo>
                    <a:pt x="863092" y="215392"/>
                  </a:moveTo>
                  <a:lnTo>
                    <a:pt x="861187" y="216662"/>
                  </a:lnTo>
                  <a:cubicBezTo>
                    <a:pt x="836803" y="236601"/>
                    <a:pt x="795147" y="271780"/>
                    <a:pt x="768350" y="296291"/>
                  </a:cubicBezTo>
                  <a:cubicBezTo>
                    <a:pt x="799084" y="270129"/>
                    <a:pt x="821309" y="252095"/>
                    <a:pt x="862076" y="217932"/>
                  </a:cubicBezTo>
                  <a:lnTo>
                    <a:pt x="864362" y="216281"/>
                  </a:lnTo>
                  <a:lnTo>
                    <a:pt x="863219" y="215392"/>
                  </a:lnTo>
                  <a:close/>
                  <a:moveTo>
                    <a:pt x="239776" y="227838"/>
                  </a:moveTo>
                  <a:lnTo>
                    <a:pt x="249174" y="279400"/>
                  </a:lnTo>
                  <a:lnTo>
                    <a:pt x="177419" y="300355"/>
                  </a:lnTo>
                  <a:lnTo>
                    <a:pt x="240030" y="227965"/>
                  </a:lnTo>
                  <a:close/>
                  <a:moveTo>
                    <a:pt x="767207" y="297561"/>
                  </a:moveTo>
                  <a:lnTo>
                    <a:pt x="769366" y="298831"/>
                  </a:lnTo>
                  <a:lnTo>
                    <a:pt x="773811" y="302260"/>
                  </a:lnTo>
                  <a:lnTo>
                    <a:pt x="758825" y="304419"/>
                  </a:lnTo>
                  <a:lnTo>
                    <a:pt x="767207" y="297561"/>
                  </a:lnTo>
                  <a:close/>
                  <a:moveTo>
                    <a:pt x="109220" y="205994"/>
                  </a:moveTo>
                  <a:lnTo>
                    <a:pt x="92837" y="212090"/>
                  </a:lnTo>
                  <a:lnTo>
                    <a:pt x="123571" y="316484"/>
                  </a:lnTo>
                  <a:lnTo>
                    <a:pt x="140462" y="311150"/>
                  </a:lnTo>
                  <a:lnTo>
                    <a:pt x="109474" y="207137"/>
                  </a:lnTo>
                  <a:lnTo>
                    <a:pt x="109220" y="205867"/>
                  </a:lnTo>
                  <a:close/>
                  <a:moveTo>
                    <a:pt x="146685" y="313817"/>
                  </a:moveTo>
                  <a:lnTo>
                    <a:pt x="142875" y="318516"/>
                  </a:lnTo>
                  <a:lnTo>
                    <a:pt x="141732" y="315595"/>
                  </a:lnTo>
                  <a:lnTo>
                    <a:pt x="146685" y="313944"/>
                  </a:lnTo>
                  <a:close/>
                  <a:moveTo>
                    <a:pt x="527304" y="370586"/>
                  </a:moveTo>
                  <a:lnTo>
                    <a:pt x="527558" y="370840"/>
                  </a:lnTo>
                  <a:lnTo>
                    <a:pt x="527558" y="370713"/>
                  </a:lnTo>
                  <a:lnTo>
                    <a:pt x="527304" y="370586"/>
                  </a:lnTo>
                  <a:close/>
                  <a:moveTo>
                    <a:pt x="281305" y="372491"/>
                  </a:moveTo>
                  <a:lnTo>
                    <a:pt x="280289" y="372745"/>
                  </a:lnTo>
                  <a:lnTo>
                    <a:pt x="278638" y="372999"/>
                  </a:lnTo>
                  <a:lnTo>
                    <a:pt x="281051" y="372618"/>
                  </a:lnTo>
                  <a:lnTo>
                    <a:pt x="281305" y="372618"/>
                  </a:lnTo>
                  <a:close/>
                  <a:moveTo>
                    <a:pt x="679196" y="371983"/>
                  </a:moveTo>
                  <a:lnTo>
                    <a:pt x="675640" y="375158"/>
                  </a:lnTo>
                  <a:lnTo>
                    <a:pt x="678942" y="372237"/>
                  </a:lnTo>
                  <a:lnTo>
                    <a:pt x="679196" y="371983"/>
                  </a:lnTo>
                  <a:close/>
                  <a:moveTo>
                    <a:pt x="288798" y="324358"/>
                  </a:moveTo>
                  <a:cubicBezTo>
                    <a:pt x="288798" y="324358"/>
                    <a:pt x="283591" y="343916"/>
                    <a:pt x="275209" y="373380"/>
                  </a:cubicBezTo>
                  <a:lnTo>
                    <a:pt x="274701" y="375031"/>
                  </a:lnTo>
                  <a:lnTo>
                    <a:pt x="273304" y="373507"/>
                  </a:lnTo>
                  <a:lnTo>
                    <a:pt x="268859" y="374142"/>
                  </a:lnTo>
                  <a:lnTo>
                    <a:pt x="263652" y="346329"/>
                  </a:lnTo>
                  <a:lnTo>
                    <a:pt x="288925" y="324231"/>
                  </a:lnTo>
                  <a:close/>
                  <a:moveTo>
                    <a:pt x="262890" y="347091"/>
                  </a:moveTo>
                  <a:lnTo>
                    <a:pt x="264033" y="356489"/>
                  </a:lnTo>
                  <a:lnTo>
                    <a:pt x="267589" y="374269"/>
                  </a:lnTo>
                  <a:lnTo>
                    <a:pt x="224409" y="380619"/>
                  </a:lnTo>
                  <a:lnTo>
                    <a:pt x="262382" y="347599"/>
                  </a:lnTo>
                  <a:lnTo>
                    <a:pt x="262890" y="347218"/>
                  </a:lnTo>
                  <a:close/>
                  <a:moveTo>
                    <a:pt x="62357" y="378460"/>
                  </a:moveTo>
                  <a:lnTo>
                    <a:pt x="60960" y="380111"/>
                  </a:lnTo>
                  <a:lnTo>
                    <a:pt x="60198" y="380746"/>
                  </a:lnTo>
                  <a:lnTo>
                    <a:pt x="61595" y="379222"/>
                  </a:lnTo>
                  <a:lnTo>
                    <a:pt x="62357" y="378333"/>
                  </a:lnTo>
                  <a:close/>
                  <a:moveTo>
                    <a:pt x="165989" y="391033"/>
                  </a:moveTo>
                  <a:lnTo>
                    <a:pt x="164846" y="391287"/>
                  </a:lnTo>
                  <a:lnTo>
                    <a:pt x="164719" y="391287"/>
                  </a:lnTo>
                  <a:lnTo>
                    <a:pt x="165989" y="391033"/>
                  </a:lnTo>
                  <a:close/>
                  <a:moveTo>
                    <a:pt x="164719" y="391287"/>
                  </a:moveTo>
                  <a:lnTo>
                    <a:pt x="162687" y="391668"/>
                  </a:lnTo>
                  <a:lnTo>
                    <a:pt x="159639" y="392049"/>
                  </a:lnTo>
                  <a:lnTo>
                    <a:pt x="156337" y="392557"/>
                  </a:lnTo>
                  <a:lnTo>
                    <a:pt x="158877" y="392176"/>
                  </a:lnTo>
                  <a:lnTo>
                    <a:pt x="159766" y="392049"/>
                  </a:lnTo>
                  <a:lnTo>
                    <a:pt x="161925" y="391668"/>
                  </a:lnTo>
                  <a:lnTo>
                    <a:pt x="164846" y="391287"/>
                  </a:lnTo>
                  <a:close/>
                  <a:moveTo>
                    <a:pt x="134747" y="350774"/>
                  </a:moveTo>
                  <a:lnTo>
                    <a:pt x="147828" y="392049"/>
                  </a:lnTo>
                  <a:lnTo>
                    <a:pt x="114046" y="397002"/>
                  </a:lnTo>
                  <a:cubicBezTo>
                    <a:pt x="114046" y="392938"/>
                    <a:pt x="113538" y="386207"/>
                    <a:pt x="110490" y="379603"/>
                  </a:cubicBezTo>
                  <a:lnTo>
                    <a:pt x="134874" y="350774"/>
                  </a:lnTo>
                  <a:close/>
                  <a:moveTo>
                    <a:pt x="65659" y="395732"/>
                  </a:moveTo>
                  <a:lnTo>
                    <a:pt x="67310" y="404368"/>
                  </a:lnTo>
                  <a:lnTo>
                    <a:pt x="61214" y="405257"/>
                  </a:lnTo>
                  <a:lnTo>
                    <a:pt x="65659" y="395732"/>
                  </a:lnTo>
                  <a:close/>
                  <a:moveTo>
                    <a:pt x="67564" y="406146"/>
                  </a:moveTo>
                  <a:lnTo>
                    <a:pt x="66167" y="406400"/>
                  </a:lnTo>
                  <a:lnTo>
                    <a:pt x="65659" y="406400"/>
                  </a:lnTo>
                  <a:lnTo>
                    <a:pt x="67310" y="406146"/>
                  </a:lnTo>
                  <a:close/>
                  <a:moveTo>
                    <a:pt x="50419" y="407035"/>
                  </a:moveTo>
                  <a:lnTo>
                    <a:pt x="1905" y="414655"/>
                  </a:lnTo>
                  <a:lnTo>
                    <a:pt x="13843" y="414147"/>
                  </a:lnTo>
                  <a:lnTo>
                    <a:pt x="13081" y="414147"/>
                  </a:lnTo>
                  <a:lnTo>
                    <a:pt x="11938" y="414274"/>
                  </a:lnTo>
                  <a:lnTo>
                    <a:pt x="1905" y="414655"/>
                  </a:lnTo>
                  <a:lnTo>
                    <a:pt x="6096" y="415544"/>
                  </a:lnTo>
                  <a:lnTo>
                    <a:pt x="14605" y="414147"/>
                  </a:lnTo>
                  <a:lnTo>
                    <a:pt x="15748" y="414147"/>
                  </a:lnTo>
                  <a:cubicBezTo>
                    <a:pt x="34925" y="411353"/>
                    <a:pt x="34925" y="411353"/>
                    <a:pt x="47625" y="409194"/>
                  </a:cubicBezTo>
                  <a:lnTo>
                    <a:pt x="50165" y="408813"/>
                  </a:lnTo>
                  <a:lnTo>
                    <a:pt x="50419" y="407162"/>
                  </a:lnTo>
                  <a:close/>
                  <a:moveTo>
                    <a:pt x="159639" y="415671"/>
                  </a:moveTo>
                  <a:lnTo>
                    <a:pt x="159766" y="415671"/>
                  </a:lnTo>
                  <a:lnTo>
                    <a:pt x="159385" y="415671"/>
                  </a:lnTo>
                  <a:close/>
                  <a:moveTo>
                    <a:pt x="159512" y="415671"/>
                  </a:moveTo>
                  <a:lnTo>
                    <a:pt x="167132" y="416941"/>
                  </a:lnTo>
                  <a:lnTo>
                    <a:pt x="170180" y="421132"/>
                  </a:lnTo>
                  <a:lnTo>
                    <a:pt x="159512" y="415671"/>
                  </a:lnTo>
                  <a:close/>
                  <a:moveTo>
                    <a:pt x="218694" y="383540"/>
                  </a:moveTo>
                  <a:cubicBezTo>
                    <a:pt x="218694" y="383794"/>
                    <a:pt x="200660" y="399288"/>
                    <a:pt x="175768" y="421767"/>
                  </a:cubicBezTo>
                  <a:cubicBezTo>
                    <a:pt x="172720" y="412623"/>
                    <a:pt x="168529" y="400558"/>
                    <a:pt x="165481" y="391414"/>
                  </a:cubicBezTo>
                  <a:lnTo>
                    <a:pt x="218694" y="383540"/>
                  </a:lnTo>
                  <a:close/>
                  <a:moveTo>
                    <a:pt x="170180" y="421132"/>
                  </a:moveTo>
                  <a:lnTo>
                    <a:pt x="171831" y="422021"/>
                  </a:lnTo>
                  <a:lnTo>
                    <a:pt x="173228" y="425704"/>
                  </a:lnTo>
                  <a:lnTo>
                    <a:pt x="172593" y="424561"/>
                  </a:lnTo>
                  <a:lnTo>
                    <a:pt x="170180" y="421132"/>
                  </a:lnTo>
                  <a:close/>
                  <a:moveTo>
                    <a:pt x="175641" y="423799"/>
                  </a:moveTo>
                  <a:lnTo>
                    <a:pt x="173736" y="426847"/>
                  </a:lnTo>
                  <a:lnTo>
                    <a:pt x="173228" y="425577"/>
                  </a:lnTo>
                  <a:lnTo>
                    <a:pt x="173482" y="425958"/>
                  </a:lnTo>
                  <a:lnTo>
                    <a:pt x="175641" y="423799"/>
                  </a:lnTo>
                  <a:close/>
                  <a:moveTo>
                    <a:pt x="676910" y="0"/>
                  </a:moveTo>
                  <a:cubicBezTo>
                    <a:pt x="675767" y="13335"/>
                    <a:pt x="682752" y="122682"/>
                    <a:pt x="682498" y="156210"/>
                  </a:cubicBezTo>
                  <a:lnTo>
                    <a:pt x="670306" y="154940"/>
                  </a:lnTo>
                  <a:lnTo>
                    <a:pt x="660146" y="153289"/>
                  </a:lnTo>
                  <a:lnTo>
                    <a:pt x="656463" y="153162"/>
                  </a:lnTo>
                  <a:cubicBezTo>
                    <a:pt x="641350" y="153162"/>
                    <a:pt x="626491" y="160909"/>
                    <a:pt x="615061" y="175133"/>
                  </a:cubicBezTo>
                  <a:lnTo>
                    <a:pt x="611124" y="180594"/>
                  </a:lnTo>
                  <a:lnTo>
                    <a:pt x="609219" y="184277"/>
                  </a:lnTo>
                  <a:cubicBezTo>
                    <a:pt x="623951" y="201041"/>
                    <a:pt x="643001" y="223520"/>
                    <a:pt x="660273" y="238379"/>
                  </a:cubicBezTo>
                  <a:lnTo>
                    <a:pt x="671576" y="230759"/>
                  </a:lnTo>
                  <a:lnTo>
                    <a:pt x="666877" y="233934"/>
                  </a:lnTo>
                  <a:lnTo>
                    <a:pt x="657479" y="240538"/>
                  </a:lnTo>
                  <a:lnTo>
                    <a:pt x="664083" y="242443"/>
                  </a:lnTo>
                  <a:lnTo>
                    <a:pt x="668020" y="242443"/>
                  </a:lnTo>
                  <a:lnTo>
                    <a:pt x="669417" y="242697"/>
                  </a:lnTo>
                  <a:lnTo>
                    <a:pt x="671322" y="242951"/>
                  </a:lnTo>
                  <a:lnTo>
                    <a:pt x="665480" y="246761"/>
                  </a:lnTo>
                  <a:lnTo>
                    <a:pt x="659892" y="258445"/>
                  </a:lnTo>
                  <a:lnTo>
                    <a:pt x="662813" y="274955"/>
                  </a:lnTo>
                  <a:cubicBezTo>
                    <a:pt x="670433" y="274955"/>
                    <a:pt x="677164" y="268605"/>
                    <a:pt x="680720" y="257175"/>
                  </a:cubicBezTo>
                  <a:lnTo>
                    <a:pt x="672338" y="242316"/>
                  </a:lnTo>
                  <a:lnTo>
                    <a:pt x="680339" y="234823"/>
                  </a:lnTo>
                  <a:lnTo>
                    <a:pt x="683641" y="232283"/>
                  </a:lnTo>
                  <a:lnTo>
                    <a:pt x="692023" y="239903"/>
                  </a:lnTo>
                  <a:cubicBezTo>
                    <a:pt x="694182" y="265303"/>
                    <a:pt x="696214" y="284480"/>
                    <a:pt x="696214" y="284480"/>
                  </a:cubicBezTo>
                  <a:lnTo>
                    <a:pt x="698119" y="286385"/>
                  </a:lnTo>
                  <a:lnTo>
                    <a:pt x="693674" y="239903"/>
                  </a:lnTo>
                  <a:lnTo>
                    <a:pt x="766064" y="296545"/>
                  </a:lnTo>
                  <a:lnTo>
                    <a:pt x="762508" y="299466"/>
                  </a:lnTo>
                  <a:lnTo>
                    <a:pt x="756158" y="304927"/>
                  </a:lnTo>
                  <a:lnTo>
                    <a:pt x="719201" y="310007"/>
                  </a:lnTo>
                  <a:lnTo>
                    <a:pt x="731393" y="309753"/>
                  </a:lnTo>
                  <a:lnTo>
                    <a:pt x="746379" y="312293"/>
                  </a:lnTo>
                  <a:lnTo>
                    <a:pt x="733298" y="325882"/>
                  </a:lnTo>
                  <a:cubicBezTo>
                    <a:pt x="740537" y="319786"/>
                    <a:pt x="748284" y="313182"/>
                    <a:pt x="755777" y="306959"/>
                  </a:cubicBezTo>
                  <a:lnTo>
                    <a:pt x="762762" y="305435"/>
                  </a:lnTo>
                  <a:lnTo>
                    <a:pt x="776351" y="303530"/>
                  </a:lnTo>
                  <a:cubicBezTo>
                    <a:pt x="826770" y="341757"/>
                    <a:pt x="893826" y="392684"/>
                    <a:pt x="944372" y="431038"/>
                  </a:cubicBezTo>
                  <a:lnTo>
                    <a:pt x="944880" y="429768"/>
                  </a:lnTo>
                  <a:lnTo>
                    <a:pt x="777748" y="303403"/>
                  </a:lnTo>
                  <a:lnTo>
                    <a:pt x="768604" y="296418"/>
                  </a:lnTo>
                  <a:lnTo>
                    <a:pt x="767461" y="295529"/>
                  </a:lnTo>
                  <a:lnTo>
                    <a:pt x="767207" y="295529"/>
                  </a:lnTo>
                  <a:lnTo>
                    <a:pt x="693420" y="237871"/>
                  </a:lnTo>
                  <a:lnTo>
                    <a:pt x="692277" y="225933"/>
                  </a:lnTo>
                  <a:lnTo>
                    <a:pt x="691515" y="216408"/>
                  </a:lnTo>
                  <a:lnTo>
                    <a:pt x="691515" y="216662"/>
                  </a:lnTo>
                  <a:lnTo>
                    <a:pt x="691134" y="217551"/>
                  </a:lnTo>
                  <a:lnTo>
                    <a:pt x="691515" y="216535"/>
                  </a:lnTo>
                  <a:lnTo>
                    <a:pt x="691769" y="216281"/>
                  </a:lnTo>
                  <a:lnTo>
                    <a:pt x="693166" y="212852"/>
                  </a:lnTo>
                  <a:cubicBezTo>
                    <a:pt x="695960" y="203708"/>
                    <a:pt x="699262" y="186055"/>
                    <a:pt x="687578" y="168910"/>
                  </a:cubicBezTo>
                  <a:lnTo>
                    <a:pt x="685927" y="166751"/>
                  </a:lnTo>
                  <a:lnTo>
                    <a:pt x="686181" y="167005"/>
                  </a:lnTo>
                  <a:lnTo>
                    <a:pt x="687578" y="168656"/>
                  </a:lnTo>
                  <a:lnTo>
                    <a:pt x="687578" y="166116"/>
                  </a:lnTo>
                  <a:lnTo>
                    <a:pt x="687070" y="159258"/>
                  </a:lnTo>
                  <a:lnTo>
                    <a:pt x="686562" y="154813"/>
                  </a:lnTo>
                  <a:lnTo>
                    <a:pt x="676910" y="0"/>
                  </a:lnTo>
                  <a:close/>
                  <a:moveTo>
                    <a:pt x="69850" y="417068"/>
                  </a:moveTo>
                  <a:lnTo>
                    <a:pt x="73152" y="431800"/>
                  </a:lnTo>
                  <a:lnTo>
                    <a:pt x="74676" y="439039"/>
                  </a:lnTo>
                  <a:lnTo>
                    <a:pt x="74549" y="439039"/>
                  </a:lnTo>
                  <a:lnTo>
                    <a:pt x="69850" y="417195"/>
                  </a:lnTo>
                  <a:close/>
                  <a:moveTo>
                    <a:pt x="165989" y="446532"/>
                  </a:moveTo>
                  <a:lnTo>
                    <a:pt x="166751" y="448818"/>
                  </a:lnTo>
                  <a:lnTo>
                    <a:pt x="167640" y="451358"/>
                  </a:lnTo>
                  <a:lnTo>
                    <a:pt x="165989" y="446532"/>
                  </a:lnTo>
                  <a:close/>
                  <a:moveTo>
                    <a:pt x="175641" y="450977"/>
                  </a:moveTo>
                  <a:lnTo>
                    <a:pt x="175641" y="451612"/>
                  </a:lnTo>
                  <a:lnTo>
                    <a:pt x="175133" y="452882"/>
                  </a:lnTo>
                  <a:lnTo>
                    <a:pt x="175387" y="452247"/>
                  </a:lnTo>
                  <a:lnTo>
                    <a:pt x="175641" y="450977"/>
                  </a:lnTo>
                  <a:close/>
                  <a:moveTo>
                    <a:pt x="891794" y="118999"/>
                  </a:moveTo>
                  <a:lnTo>
                    <a:pt x="890397" y="121158"/>
                  </a:lnTo>
                  <a:lnTo>
                    <a:pt x="891286" y="123698"/>
                  </a:lnTo>
                  <a:cubicBezTo>
                    <a:pt x="891540" y="124968"/>
                    <a:pt x="891540" y="126492"/>
                    <a:pt x="897890" y="169545"/>
                  </a:cubicBezTo>
                  <a:lnTo>
                    <a:pt x="892048" y="168656"/>
                  </a:lnTo>
                  <a:lnTo>
                    <a:pt x="890397" y="168656"/>
                  </a:lnTo>
                  <a:cubicBezTo>
                    <a:pt x="887603" y="168656"/>
                    <a:pt x="884936" y="168910"/>
                    <a:pt x="882396" y="169545"/>
                  </a:cubicBezTo>
                  <a:lnTo>
                    <a:pt x="875157" y="127508"/>
                  </a:lnTo>
                  <a:lnTo>
                    <a:pt x="873252" y="125349"/>
                  </a:lnTo>
                  <a:cubicBezTo>
                    <a:pt x="873252" y="126619"/>
                    <a:pt x="873506" y="128143"/>
                    <a:pt x="873760" y="129413"/>
                  </a:cubicBezTo>
                  <a:lnTo>
                    <a:pt x="880745" y="169926"/>
                  </a:lnTo>
                  <a:cubicBezTo>
                    <a:pt x="861060" y="176530"/>
                    <a:pt x="852805" y="203200"/>
                    <a:pt x="870585" y="223266"/>
                  </a:cubicBezTo>
                  <a:lnTo>
                    <a:pt x="883285" y="225806"/>
                  </a:lnTo>
                  <a:cubicBezTo>
                    <a:pt x="892556" y="225806"/>
                    <a:pt x="902208" y="220726"/>
                    <a:pt x="908431" y="211074"/>
                  </a:cubicBezTo>
                  <a:lnTo>
                    <a:pt x="909574" y="209169"/>
                  </a:lnTo>
                  <a:cubicBezTo>
                    <a:pt x="909574" y="209169"/>
                    <a:pt x="914273" y="229108"/>
                    <a:pt x="920369" y="254508"/>
                  </a:cubicBezTo>
                  <a:cubicBezTo>
                    <a:pt x="904240" y="260858"/>
                    <a:pt x="895731" y="280797"/>
                    <a:pt x="908431" y="308991"/>
                  </a:cubicBezTo>
                  <a:lnTo>
                    <a:pt x="933323" y="308737"/>
                  </a:lnTo>
                  <a:cubicBezTo>
                    <a:pt x="934720" y="317373"/>
                    <a:pt x="956310" y="401701"/>
                    <a:pt x="956691" y="402463"/>
                  </a:cubicBezTo>
                  <a:lnTo>
                    <a:pt x="952246" y="412623"/>
                  </a:lnTo>
                  <a:lnTo>
                    <a:pt x="945007" y="429387"/>
                  </a:lnTo>
                  <a:lnTo>
                    <a:pt x="945007" y="429514"/>
                  </a:lnTo>
                  <a:lnTo>
                    <a:pt x="944499" y="430784"/>
                  </a:lnTo>
                  <a:lnTo>
                    <a:pt x="922020" y="482727"/>
                  </a:lnTo>
                  <a:lnTo>
                    <a:pt x="924814" y="487172"/>
                  </a:lnTo>
                  <a:lnTo>
                    <a:pt x="948055" y="433070"/>
                  </a:lnTo>
                  <a:lnTo>
                    <a:pt x="968629" y="448310"/>
                  </a:lnTo>
                  <a:lnTo>
                    <a:pt x="968629" y="447675"/>
                  </a:lnTo>
                  <a:lnTo>
                    <a:pt x="962533" y="441325"/>
                  </a:lnTo>
                  <a:lnTo>
                    <a:pt x="948690" y="431800"/>
                  </a:lnTo>
                  <a:lnTo>
                    <a:pt x="958342" y="409321"/>
                  </a:lnTo>
                  <a:cubicBezTo>
                    <a:pt x="963549" y="429260"/>
                    <a:pt x="967994" y="446024"/>
                    <a:pt x="967994" y="446024"/>
                  </a:cubicBezTo>
                  <a:lnTo>
                    <a:pt x="970280" y="447929"/>
                  </a:lnTo>
                  <a:lnTo>
                    <a:pt x="959485" y="406527"/>
                  </a:lnTo>
                  <a:lnTo>
                    <a:pt x="959231" y="405257"/>
                  </a:lnTo>
                  <a:lnTo>
                    <a:pt x="958342" y="402463"/>
                  </a:lnTo>
                  <a:lnTo>
                    <a:pt x="958342" y="402209"/>
                  </a:lnTo>
                  <a:lnTo>
                    <a:pt x="958088" y="401320"/>
                  </a:lnTo>
                  <a:lnTo>
                    <a:pt x="958088" y="400558"/>
                  </a:lnTo>
                  <a:lnTo>
                    <a:pt x="957834" y="399669"/>
                  </a:lnTo>
                  <a:lnTo>
                    <a:pt x="957834" y="398145"/>
                  </a:lnTo>
                  <a:lnTo>
                    <a:pt x="956437" y="394081"/>
                  </a:lnTo>
                  <a:cubicBezTo>
                    <a:pt x="951484" y="374523"/>
                    <a:pt x="943737" y="343789"/>
                    <a:pt x="942848" y="304800"/>
                  </a:cubicBezTo>
                  <a:lnTo>
                    <a:pt x="953135" y="288417"/>
                  </a:lnTo>
                  <a:cubicBezTo>
                    <a:pt x="958088" y="273939"/>
                    <a:pt x="952881" y="256159"/>
                    <a:pt x="930148" y="251714"/>
                  </a:cubicBezTo>
                  <a:lnTo>
                    <a:pt x="921766" y="253619"/>
                  </a:lnTo>
                  <a:lnTo>
                    <a:pt x="921512" y="251968"/>
                  </a:lnTo>
                  <a:lnTo>
                    <a:pt x="910717" y="206121"/>
                  </a:lnTo>
                  <a:lnTo>
                    <a:pt x="910717" y="206502"/>
                  </a:lnTo>
                  <a:lnTo>
                    <a:pt x="907161" y="188722"/>
                  </a:lnTo>
                  <a:lnTo>
                    <a:pt x="911098" y="205486"/>
                  </a:lnTo>
                  <a:lnTo>
                    <a:pt x="912495" y="201930"/>
                  </a:lnTo>
                  <a:cubicBezTo>
                    <a:pt x="915543" y="192532"/>
                    <a:pt x="914400" y="179705"/>
                    <a:pt x="903605" y="171958"/>
                  </a:cubicBezTo>
                  <a:lnTo>
                    <a:pt x="892810" y="121285"/>
                  </a:lnTo>
                  <a:lnTo>
                    <a:pt x="892048" y="118491"/>
                  </a:lnTo>
                  <a:close/>
                  <a:moveTo>
                    <a:pt x="534670" y="202184"/>
                  </a:moveTo>
                  <a:lnTo>
                    <a:pt x="542163" y="318135"/>
                  </a:lnTo>
                  <a:cubicBezTo>
                    <a:pt x="533019" y="320675"/>
                    <a:pt x="525272" y="327533"/>
                    <a:pt x="520827" y="337439"/>
                  </a:cubicBezTo>
                  <a:lnTo>
                    <a:pt x="519938" y="338074"/>
                  </a:lnTo>
                  <a:lnTo>
                    <a:pt x="432054" y="350520"/>
                  </a:lnTo>
                  <a:lnTo>
                    <a:pt x="416306" y="354584"/>
                  </a:lnTo>
                  <a:cubicBezTo>
                    <a:pt x="421259" y="353695"/>
                    <a:pt x="426593" y="353060"/>
                    <a:pt x="431546" y="352298"/>
                  </a:cubicBezTo>
                  <a:lnTo>
                    <a:pt x="509143" y="341503"/>
                  </a:lnTo>
                  <a:lnTo>
                    <a:pt x="511937" y="341122"/>
                  </a:lnTo>
                  <a:cubicBezTo>
                    <a:pt x="513588" y="340741"/>
                    <a:pt x="515239" y="340741"/>
                    <a:pt x="516890" y="340487"/>
                  </a:cubicBezTo>
                  <a:lnTo>
                    <a:pt x="415417" y="413893"/>
                  </a:lnTo>
                  <a:lnTo>
                    <a:pt x="296545" y="501777"/>
                  </a:lnTo>
                  <a:lnTo>
                    <a:pt x="274066" y="399923"/>
                  </a:lnTo>
                  <a:lnTo>
                    <a:pt x="271526" y="386969"/>
                  </a:lnTo>
                  <a:lnTo>
                    <a:pt x="270764" y="388874"/>
                  </a:lnTo>
                  <a:lnTo>
                    <a:pt x="271018" y="383540"/>
                  </a:lnTo>
                  <a:lnTo>
                    <a:pt x="271018" y="375666"/>
                  </a:lnTo>
                  <a:lnTo>
                    <a:pt x="274320" y="375031"/>
                  </a:lnTo>
                  <a:lnTo>
                    <a:pt x="273812" y="378841"/>
                  </a:lnTo>
                  <a:lnTo>
                    <a:pt x="272415" y="383159"/>
                  </a:lnTo>
                  <a:lnTo>
                    <a:pt x="271653" y="386969"/>
                  </a:lnTo>
                  <a:lnTo>
                    <a:pt x="276606" y="391414"/>
                  </a:lnTo>
                  <a:lnTo>
                    <a:pt x="281305" y="374269"/>
                  </a:lnTo>
                  <a:lnTo>
                    <a:pt x="279400" y="374523"/>
                  </a:lnTo>
                  <a:lnTo>
                    <a:pt x="278257" y="374777"/>
                  </a:lnTo>
                  <a:lnTo>
                    <a:pt x="281305" y="373888"/>
                  </a:lnTo>
                  <a:cubicBezTo>
                    <a:pt x="284099" y="373634"/>
                    <a:pt x="284099" y="373634"/>
                    <a:pt x="411607" y="355473"/>
                  </a:cubicBezTo>
                  <a:lnTo>
                    <a:pt x="416306" y="354838"/>
                  </a:lnTo>
                  <a:lnTo>
                    <a:pt x="416306" y="353060"/>
                  </a:lnTo>
                  <a:lnTo>
                    <a:pt x="281305" y="372491"/>
                  </a:lnTo>
                  <a:cubicBezTo>
                    <a:pt x="281559" y="372491"/>
                    <a:pt x="281686" y="372364"/>
                    <a:pt x="281940" y="372364"/>
                  </a:cubicBezTo>
                  <a:lnTo>
                    <a:pt x="297180" y="317246"/>
                  </a:lnTo>
                  <a:lnTo>
                    <a:pt x="296926" y="317246"/>
                  </a:lnTo>
                  <a:lnTo>
                    <a:pt x="297180" y="316865"/>
                  </a:lnTo>
                  <a:lnTo>
                    <a:pt x="297434" y="315976"/>
                  </a:lnTo>
                  <a:lnTo>
                    <a:pt x="296037" y="316357"/>
                  </a:lnTo>
                  <a:lnTo>
                    <a:pt x="292100" y="319532"/>
                  </a:lnTo>
                  <a:lnTo>
                    <a:pt x="289560" y="321818"/>
                  </a:lnTo>
                  <a:lnTo>
                    <a:pt x="287909" y="323342"/>
                  </a:lnTo>
                  <a:cubicBezTo>
                    <a:pt x="257429" y="349885"/>
                    <a:pt x="231394" y="372618"/>
                    <a:pt x="221615" y="381508"/>
                  </a:cubicBezTo>
                  <a:lnTo>
                    <a:pt x="165354" y="389763"/>
                  </a:lnTo>
                  <a:lnTo>
                    <a:pt x="147955" y="335153"/>
                  </a:lnTo>
                  <a:lnTo>
                    <a:pt x="172085" y="306451"/>
                  </a:lnTo>
                  <a:lnTo>
                    <a:pt x="249936" y="283718"/>
                  </a:lnTo>
                  <a:cubicBezTo>
                    <a:pt x="249936" y="284099"/>
                    <a:pt x="260477" y="341376"/>
                    <a:pt x="261874" y="345948"/>
                  </a:cubicBezTo>
                  <a:lnTo>
                    <a:pt x="263017" y="345059"/>
                  </a:lnTo>
                  <a:lnTo>
                    <a:pt x="263271" y="344805"/>
                  </a:lnTo>
                  <a:lnTo>
                    <a:pt x="251333" y="283337"/>
                  </a:lnTo>
                  <a:lnTo>
                    <a:pt x="305435" y="267589"/>
                  </a:lnTo>
                  <a:cubicBezTo>
                    <a:pt x="300990" y="282067"/>
                    <a:pt x="293751" y="307213"/>
                    <a:pt x="291846" y="319786"/>
                  </a:cubicBezTo>
                  <a:lnTo>
                    <a:pt x="296799" y="315595"/>
                  </a:lnTo>
                  <a:cubicBezTo>
                    <a:pt x="297561" y="314706"/>
                    <a:pt x="297561" y="314706"/>
                    <a:pt x="312293" y="264287"/>
                  </a:cubicBezTo>
                  <a:lnTo>
                    <a:pt x="312801" y="262382"/>
                  </a:lnTo>
                  <a:lnTo>
                    <a:pt x="313055" y="261366"/>
                  </a:lnTo>
                  <a:lnTo>
                    <a:pt x="313309" y="260985"/>
                  </a:lnTo>
                  <a:lnTo>
                    <a:pt x="312801" y="262636"/>
                  </a:lnTo>
                  <a:cubicBezTo>
                    <a:pt x="312547" y="263652"/>
                    <a:pt x="312293" y="264922"/>
                    <a:pt x="312039" y="265811"/>
                  </a:cubicBezTo>
                  <a:lnTo>
                    <a:pt x="376682" y="247142"/>
                  </a:lnTo>
                  <a:lnTo>
                    <a:pt x="379984" y="246253"/>
                  </a:lnTo>
                  <a:cubicBezTo>
                    <a:pt x="376428" y="247269"/>
                    <a:pt x="376428" y="247269"/>
                    <a:pt x="335661" y="282067"/>
                  </a:cubicBezTo>
                  <a:cubicBezTo>
                    <a:pt x="302387" y="310642"/>
                    <a:pt x="298196" y="313817"/>
                    <a:pt x="297180" y="317246"/>
                  </a:cubicBezTo>
                  <a:cubicBezTo>
                    <a:pt x="315468" y="301371"/>
                    <a:pt x="341249" y="279019"/>
                    <a:pt x="377317" y="248285"/>
                  </a:cubicBezTo>
                  <a:lnTo>
                    <a:pt x="380111" y="246126"/>
                  </a:lnTo>
                  <a:lnTo>
                    <a:pt x="419735" y="234696"/>
                  </a:lnTo>
                  <a:lnTo>
                    <a:pt x="534797" y="202311"/>
                  </a:lnTo>
                  <a:close/>
                  <a:moveTo>
                    <a:pt x="911352" y="518287"/>
                  </a:moveTo>
                  <a:lnTo>
                    <a:pt x="905764" y="520827"/>
                  </a:lnTo>
                  <a:lnTo>
                    <a:pt x="900811" y="532638"/>
                  </a:lnTo>
                  <a:lnTo>
                    <a:pt x="903859" y="536194"/>
                  </a:lnTo>
                  <a:lnTo>
                    <a:pt x="911352" y="518160"/>
                  </a:lnTo>
                  <a:close/>
                  <a:moveTo>
                    <a:pt x="266319" y="376428"/>
                  </a:moveTo>
                  <a:lnTo>
                    <a:pt x="268605" y="380619"/>
                  </a:lnTo>
                  <a:lnTo>
                    <a:pt x="270510" y="389763"/>
                  </a:lnTo>
                  <a:lnTo>
                    <a:pt x="270256" y="392303"/>
                  </a:lnTo>
                  <a:lnTo>
                    <a:pt x="268859" y="397129"/>
                  </a:lnTo>
                  <a:cubicBezTo>
                    <a:pt x="259715" y="431292"/>
                    <a:pt x="251714" y="461645"/>
                    <a:pt x="243078" y="496189"/>
                  </a:cubicBezTo>
                  <a:lnTo>
                    <a:pt x="248412" y="499618"/>
                  </a:lnTo>
                  <a:lnTo>
                    <a:pt x="273304" y="403479"/>
                  </a:lnTo>
                  <a:lnTo>
                    <a:pt x="273812" y="400685"/>
                  </a:lnTo>
                  <a:cubicBezTo>
                    <a:pt x="273558" y="403606"/>
                    <a:pt x="274066" y="410845"/>
                    <a:pt x="289560" y="506984"/>
                  </a:cubicBezTo>
                  <a:lnTo>
                    <a:pt x="276225" y="517144"/>
                  </a:lnTo>
                  <a:lnTo>
                    <a:pt x="260731" y="528574"/>
                  </a:lnTo>
                  <a:lnTo>
                    <a:pt x="236855" y="546862"/>
                  </a:lnTo>
                  <a:cubicBezTo>
                    <a:pt x="239141" y="537337"/>
                    <a:pt x="241300" y="527558"/>
                    <a:pt x="245237" y="511810"/>
                  </a:cubicBezTo>
                  <a:lnTo>
                    <a:pt x="248285" y="499491"/>
                  </a:lnTo>
                  <a:lnTo>
                    <a:pt x="241300" y="502285"/>
                  </a:lnTo>
                  <a:lnTo>
                    <a:pt x="237998" y="516128"/>
                  </a:lnTo>
                  <a:cubicBezTo>
                    <a:pt x="235204" y="528193"/>
                    <a:pt x="232156" y="540512"/>
                    <a:pt x="229362" y="552577"/>
                  </a:cubicBezTo>
                  <a:lnTo>
                    <a:pt x="224155" y="556387"/>
                  </a:lnTo>
                  <a:lnTo>
                    <a:pt x="200025" y="490220"/>
                  </a:lnTo>
                  <a:lnTo>
                    <a:pt x="176784" y="422910"/>
                  </a:lnTo>
                  <a:cubicBezTo>
                    <a:pt x="188468" y="412750"/>
                    <a:pt x="210566" y="392811"/>
                    <a:pt x="220345" y="384556"/>
                  </a:cubicBezTo>
                  <a:lnTo>
                    <a:pt x="221996" y="382905"/>
                  </a:lnTo>
                  <a:lnTo>
                    <a:pt x="221742" y="383159"/>
                  </a:lnTo>
                  <a:lnTo>
                    <a:pt x="221488" y="383159"/>
                  </a:lnTo>
                  <a:lnTo>
                    <a:pt x="221996" y="382905"/>
                  </a:lnTo>
                  <a:lnTo>
                    <a:pt x="266319" y="376301"/>
                  </a:lnTo>
                  <a:close/>
                  <a:moveTo>
                    <a:pt x="949452" y="566420"/>
                  </a:moveTo>
                  <a:lnTo>
                    <a:pt x="950214" y="584200"/>
                  </a:lnTo>
                  <a:lnTo>
                    <a:pt x="950214" y="586740"/>
                  </a:lnTo>
                  <a:lnTo>
                    <a:pt x="954151" y="594360"/>
                  </a:lnTo>
                  <a:lnTo>
                    <a:pt x="963295" y="595884"/>
                  </a:lnTo>
                  <a:lnTo>
                    <a:pt x="968248" y="596773"/>
                  </a:lnTo>
                  <a:lnTo>
                    <a:pt x="969391" y="590804"/>
                  </a:lnTo>
                  <a:lnTo>
                    <a:pt x="971550" y="580644"/>
                  </a:lnTo>
                  <a:lnTo>
                    <a:pt x="972312" y="577215"/>
                  </a:lnTo>
                  <a:lnTo>
                    <a:pt x="973709" y="570611"/>
                  </a:lnTo>
                  <a:lnTo>
                    <a:pt x="971550" y="570230"/>
                  </a:lnTo>
                  <a:lnTo>
                    <a:pt x="965962" y="574421"/>
                  </a:lnTo>
                  <a:lnTo>
                    <a:pt x="951611" y="585597"/>
                  </a:lnTo>
                  <a:lnTo>
                    <a:pt x="950214" y="586613"/>
                  </a:lnTo>
                  <a:lnTo>
                    <a:pt x="965962" y="574294"/>
                  </a:lnTo>
                  <a:lnTo>
                    <a:pt x="967613" y="569468"/>
                  </a:lnTo>
                  <a:lnTo>
                    <a:pt x="959612" y="568198"/>
                  </a:lnTo>
                  <a:lnTo>
                    <a:pt x="965962" y="574294"/>
                  </a:lnTo>
                  <a:lnTo>
                    <a:pt x="956310" y="567563"/>
                  </a:lnTo>
                  <a:lnTo>
                    <a:pt x="949452" y="566293"/>
                  </a:lnTo>
                  <a:close/>
                  <a:moveTo>
                    <a:pt x="930021" y="602361"/>
                  </a:moveTo>
                  <a:lnTo>
                    <a:pt x="921639" y="602615"/>
                  </a:lnTo>
                  <a:lnTo>
                    <a:pt x="921131" y="605155"/>
                  </a:lnTo>
                  <a:lnTo>
                    <a:pt x="920369" y="610235"/>
                  </a:lnTo>
                  <a:lnTo>
                    <a:pt x="930021" y="602361"/>
                  </a:lnTo>
                  <a:close/>
                  <a:moveTo>
                    <a:pt x="171069" y="460883"/>
                  </a:moveTo>
                  <a:lnTo>
                    <a:pt x="175768" y="474853"/>
                  </a:lnTo>
                  <a:lnTo>
                    <a:pt x="209550" y="567944"/>
                  </a:lnTo>
                  <a:lnTo>
                    <a:pt x="224282" y="556514"/>
                  </a:lnTo>
                  <a:lnTo>
                    <a:pt x="209550" y="567944"/>
                  </a:lnTo>
                  <a:lnTo>
                    <a:pt x="206248" y="570484"/>
                  </a:lnTo>
                  <a:lnTo>
                    <a:pt x="199009" y="579628"/>
                  </a:lnTo>
                  <a:lnTo>
                    <a:pt x="200914" y="585343"/>
                  </a:lnTo>
                  <a:lnTo>
                    <a:pt x="216408" y="573278"/>
                  </a:lnTo>
                  <a:lnTo>
                    <a:pt x="225806" y="566293"/>
                  </a:lnTo>
                  <a:lnTo>
                    <a:pt x="219202" y="594487"/>
                  </a:lnTo>
                  <a:lnTo>
                    <a:pt x="218059" y="599567"/>
                  </a:lnTo>
                  <a:lnTo>
                    <a:pt x="213360" y="619252"/>
                  </a:lnTo>
                  <a:cubicBezTo>
                    <a:pt x="209804" y="607822"/>
                    <a:pt x="205359" y="596519"/>
                    <a:pt x="199771" y="582549"/>
                  </a:cubicBezTo>
                  <a:lnTo>
                    <a:pt x="197866" y="576580"/>
                  </a:lnTo>
                  <a:cubicBezTo>
                    <a:pt x="188976" y="551307"/>
                    <a:pt x="176530" y="516509"/>
                    <a:pt x="162052" y="469900"/>
                  </a:cubicBezTo>
                  <a:lnTo>
                    <a:pt x="164592" y="467741"/>
                  </a:lnTo>
                  <a:lnTo>
                    <a:pt x="165989" y="466471"/>
                  </a:lnTo>
                  <a:lnTo>
                    <a:pt x="170180" y="461645"/>
                  </a:lnTo>
                  <a:lnTo>
                    <a:pt x="170942" y="460756"/>
                  </a:lnTo>
                  <a:close/>
                  <a:moveTo>
                    <a:pt x="950722" y="601853"/>
                  </a:moveTo>
                  <a:lnTo>
                    <a:pt x="929894" y="602488"/>
                  </a:lnTo>
                  <a:lnTo>
                    <a:pt x="918845" y="615823"/>
                  </a:lnTo>
                  <a:lnTo>
                    <a:pt x="919734" y="627634"/>
                  </a:lnTo>
                  <a:lnTo>
                    <a:pt x="931926" y="629793"/>
                  </a:lnTo>
                  <a:lnTo>
                    <a:pt x="945769" y="625094"/>
                  </a:lnTo>
                  <a:lnTo>
                    <a:pt x="949325" y="607949"/>
                  </a:lnTo>
                  <a:lnTo>
                    <a:pt x="950722" y="601853"/>
                  </a:lnTo>
                  <a:close/>
                  <a:moveTo>
                    <a:pt x="147193" y="393954"/>
                  </a:moveTo>
                  <a:lnTo>
                    <a:pt x="150495" y="400050"/>
                  </a:lnTo>
                  <a:lnTo>
                    <a:pt x="156083" y="414909"/>
                  </a:lnTo>
                  <a:lnTo>
                    <a:pt x="155575" y="414909"/>
                  </a:lnTo>
                  <a:lnTo>
                    <a:pt x="146431" y="415925"/>
                  </a:lnTo>
                  <a:lnTo>
                    <a:pt x="134747" y="426085"/>
                  </a:lnTo>
                  <a:lnTo>
                    <a:pt x="166116" y="446278"/>
                  </a:lnTo>
                  <a:lnTo>
                    <a:pt x="132842" y="428498"/>
                  </a:lnTo>
                  <a:lnTo>
                    <a:pt x="126746" y="442468"/>
                  </a:lnTo>
                  <a:lnTo>
                    <a:pt x="126238" y="445262"/>
                  </a:lnTo>
                  <a:cubicBezTo>
                    <a:pt x="124714" y="464312"/>
                    <a:pt x="135763" y="474726"/>
                    <a:pt x="152019" y="474726"/>
                  </a:cubicBezTo>
                  <a:lnTo>
                    <a:pt x="160147" y="471170"/>
                  </a:lnTo>
                  <a:cubicBezTo>
                    <a:pt x="170942" y="503047"/>
                    <a:pt x="185928" y="545846"/>
                    <a:pt x="196723" y="577723"/>
                  </a:cubicBezTo>
                  <a:lnTo>
                    <a:pt x="156210" y="609092"/>
                  </a:lnTo>
                  <a:lnTo>
                    <a:pt x="142367" y="619633"/>
                  </a:lnTo>
                  <a:lnTo>
                    <a:pt x="121793" y="639191"/>
                  </a:lnTo>
                  <a:lnTo>
                    <a:pt x="122555" y="642366"/>
                  </a:lnTo>
                  <a:lnTo>
                    <a:pt x="120904" y="636397"/>
                  </a:lnTo>
                  <a:cubicBezTo>
                    <a:pt x="104013" y="570103"/>
                    <a:pt x="90297" y="511683"/>
                    <a:pt x="74676" y="438912"/>
                  </a:cubicBezTo>
                  <a:lnTo>
                    <a:pt x="76327" y="438912"/>
                  </a:lnTo>
                  <a:cubicBezTo>
                    <a:pt x="93472" y="438912"/>
                    <a:pt x="107188" y="423926"/>
                    <a:pt x="113157" y="404495"/>
                  </a:cubicBezTo>
                  <a:lnTo>
                    <a:pt x="113665" y="399034"/>
                  </a:lnTo>
                  <a:cubicBezTo>
                    <a:pt x="131953" y="396240"/>
                    <a:pt x="131953" y="396240"/>
                    <a:pt x="147193" y="393954"/>
                  </a:cubicBezTo>
                  <a:close/>
                  <a:moveTo>
                    <a:pt x="848741" y="666242"/>
                  </a:moveTo>
                  <a:lnTo>
                    <a:pt x="840994" y="675767"/>
                  </a:lnTo>
                  <a:lnTo>
                    <a:pt x="836549" y="687451"/>
                  </a:lnTo>
                  <a:lnTo>
                    <a:pt x="833501" y="695325"/>
                  </a:lnTo>
                  <a:lnTo>
                    <a:pt x="829564" y="704596"/>
                  </a:lnTo>
                  <a:lnTo>
                    <a:pt x="836549" y="699135"/>
                  </a:lnTo>
                  <a:lnTo>
                    <a:pt x="848741" y="666242"/>
                  </a:lnTo>
                  <a:close/>
                  <a:moveTo>
                    <a:pt x="276606" y="692277"/>
                  </a:moveTo>
                  <a:lnTo>
                    <a:pt x="260858" y="701421"/>
                  </a:lnTo>
                  <a:lnTo>
                    <a:pt x="267208" y="717296"/>
                  </a:lnTo>
                  <a:lnTo>
                    <a:pt x="283337" y="708152"/>
                  </a:lnTo>
                  <a:lnTo>
                    <a:pt x="276733" y="692277"/>
                  </a:lnTo>
                  <a:close/>
                  <a:moveTo>
                    <a:pt x="598170" y="731901"/>
                  </a:moveTo>
                  <a:lnTo>
                    <a:pt x="603123" y="735330"/>
                  </a:lnTo>
                  <a:lnTo>
                    <a:pt x="611124" y="736981"/>
                  </a:lnTo>
                  <a:lnTo>
                    <a:pt x="600075" y="732282"/>
                  </a:lnTo>
                  <a:lnTo>
                    <a:pt x="598170" y="731901"/>
                  </a:lnTo>
                  <a:close/>
                  <a:moveTo>
                    <a:pt x="136398" y="719328"/>
                  </a:moveTo>
                  <a:lnTo>
                    <a:pt x="141986" y="740791"/>
                  </a:lnTo>
                  <a:lnTo>
                    <a:pt x="144145" y="741426"/>
                  </a:lnTo>
                  <a:lnTo>
                    <a:pt x="147447" y="736092"/>
                  </a:lnTo>
                  <a:lnTo>
                    <a:pt x="143510" y="721614"/>
                  </a:lnTo>
                  <a:lnTo>
                    <a:pt x="136271" y="719328"/>
                  </a:lnTo>
                  <a:close/>
                  <a:moveTo>
                    <a:pt x="530606" y="105410"/>
                  </a:moveTo>
                  <a:lnTo>
                    <a:pt x="530606" y="107569"/>
                  </a:lnTo>
                  <a:lnTo>
                    <a:pt x="530860" y="117729"/>
                  </a:lnTo>
                  <a:lnTo>
                    <a:pt x="528955" y="119380"/>
                  </a:lnTo>
                  <a:cubicBezTo>
                    <a:pt x="464947" y="172212"/>
                    <a:pt x="462407" y="174117"/>
                    <a:pt x="461264" y="177038"/>
                  </a:cubicBezTo>
                  <a:lnTo>
                    <a:pt x="461264" y="175387"/>
                  </a:lnTo>
                  <a:cubicBezTo>
                    <a:pt x="453517" y="181991"/>
                    <a:pt x="445135" y="188976"/>
                    <a:pt x="430276" y="201549"/>
                  </a:cubicBezTo>
                  <a:lnTo>
                    <a:pt x="420878" y="209550"/>
                  </a:lnTo>
                  <a:lnTo>
                    <a:pt x="430530" y="203200"/>
                  </a:lnTo>
                  <a:lnTo>
                    <a:pt x="449961" y="187071"/>
                  </a:lnTo>
                  <a:lnTo>
                    <a:pt x="456057" y="181737"/>
                  </a:lnTo>
                  <a:lnTo>
                    <a:pt x="458851" y="179197"/>
                  </a:lnTo>
                  <a:lnTo>
                    <a:pt x="461391" y="177546"/>
                  </a:lnTo>
                  <a:cubicBezTo>
                    <a:pt x="482473" y="159766"/>
                    <a:pt x="512064" y="135128"/>
                    <a:pt x="529082" y="121285"/>
                  </a:cubicBezTo>
                  <a:lnTo>
                    <a:pt x="531241" y="119634"/>
                  </a:lnTo>
                  <a:cubicBezTo>
                    <a:pt x="532384" y="143002"/>
                    <a:pt x="533400" y="174117"/>
                    <a:pt x="534543" y="197485"/>
                  </a:cubicBezTo>
                  <a:lnTo>
                    <a:pt x="476885" y="213995"/>
                  </a:lnTo>
                  <a:lnTo>
                    <a:pt x="435864" y="225425"/>
                  </a:lnTo>
                  <a:lnTo>
                    <a:pt x="420116" y="230124"/>
                  </a:lnTo>
                  <a:lnTo>
                    <a:pt x="388239" y="239268"/>
                  </a:lnTo>
                  <a:lnTo>
                    <a:pt x="419862" y="212344"/>
                  </a:lnTo>
                  <a:lnTo>
                    <a:pt x="419862" y="210439"/>
                  </a:lnTo>
                  <a:cubicBezTo>
                    <a:pt x="405130" y="222758"/>
                    <a:pt x="397383" y="229362"/>
                    <a:pt x="384937" y="240157"/>
                  </a:cubicBezTo>
                  <a:cubicBezTo>
                    <a:pt x="363347" y="246380"/>
                    <a:pt x="335026" y="254635"/>
                    <a:pt x="313690" y="260477"/>
                  </a:cubicBezTo>
                  <a:lnTo>
                    <a:pt x="329819" y="207645"/>
                  </a:lnTo>
                  <a:cubicBezTo>
                    <a:pt x="327533" y="204851"/>
                    <a:pt x="326263" y="202819"/>
                    <a:pt x="325882" y="199009"/>
                  </a:cubicBezTo>
                  <a:lnTo>
                    <a:pt x="308102" y="262255"/>
                  </a:lnTo>
                  <a:lnTo>
                    <a:pt x="310261" y="261620"/>
                  </a:lnTo>
                  <a:lnTo>
                    <a:pt x="306451" y="264160"/>
                  </a:lnTo>
                  <a:cubicBezTo>
                    <a:pt x="306578" y="263652"/>
                    <a:pt x="306832" y="263017"/>
                    <a:pt x="306959" y="262509"/>
                  </a:cubicBezTo>
                  <a:lnTo>
                    <a:pt x="250698" y="278892"/>
                  </a:lnTo>
                  <a:lnTo>
                    <a:pt x="241554" y="226441"/>
                  </a:lnTo>
                  <a:lnTo>
                    <a:pt x="238506" y="208153"/>
                  </a:lnTo>
                  <a:lnTo>
                    <a:pt x="232918" y="172339"/>
                  </a:lnTo>
                  <a:lnTo>
                    <a:pt x="232664" y="170815"/>
                  </a:lnTo>
                  <a:lnTo>
                    <a:pt x="231013" y="171196"/>
                  </a:lnTo>
                  <a:lnTo>
                    <a:pt x="237109" y="209550"/>
                  </a:lnTo>
                  <a:cubicBezTo>
                    <a:pt x="211582" y="239014"/>
                    <a:pt x="177546" y="278257"/>
                    <a:pt x="151765" y="307721"/>
                  </a:cubicBezTo>
                  <a:lnTo>
                    <a:pt x="54356" y="338582"/>
                  </a:lnTo>
                  <a:lnTo>
                    <a:pt x="54610" y="339471"/>
                  </a:lnTo>
                  <a:lnTo>
                    <a:pt x="54864" y="341630"/>
                  </a:lnTo>
                  <a:cubicBezTo>
                    <a:pt x="75946" y="335280"/>
                    <a:pt x="103886" y="327025"/>
                    <a:pt x="124714" y="320675"/>
                  </a:cubicBezTo>
                  <a:lnTo>
                    <a:pt x="129159" y="334645"/>
                  </a:lnTo>
                  <a:lnTo>
                    <a:pt x="100838" y="369443"/>
                  </a:lnTo>
                  <a:lnTo>
                    <a:pt x="102743" y="370713"/>
                  </a:lnTo>
                  <a:lnTo>
                    <a:pt x="103886" y="371602"/>
                  </a:lnTo>
                  <a:lnTo>
                    <a:pt x="101600" y="370078"/>
                  </a:lnTo>
                  <a:cubicBezTo>
                    <a:pt x="98552" y="367919"/>
                    <a:pt x="94742" y="366522"/>
                    <a:pt x="85852" y="365633"/>
                  </a:cubicBezTo>
                  <a:lnTo>
                    <a:pt x="62357" y="378460"/>
                  </a:lnTo>
                  <a:lnTo>
                    <a:pt x="54864" y="341630"/>
                  </a:lnTo>
                  <a:lnTo>
                    <a:pt x="37973" y="245491"/>
                  </a:lnTo>
                  <a:lnTo>
                    <a:pt x="36957" y="245999"/>
                  </a:lnTo>
                  <a:cubicBezTo>
                    <a:pt x="46228" y="241173"/>
                    <a:pt x="54610" y="232664"/>
                    <a:pt x="59944" y="221996"/>
                  </a:cubicBezTo>
                  <a:lnTo>
                    <a:pt x="60198" y="221615"/>
                  </a:lnTo>
                  <a:lnTo>
                    <a:pt x="0" y="239141"/>
                  </a:lnTo>
                  <a:lnTo>
                    <a:pt x="60198" y="221361"/>
                  </a:lnTo>
                  <a:lnTo>
                    <a:pt x="60706" y="220091"/>
                  </a:lnTo>
                  <a:lnTo>
                    <a:pt x="60960" y="219710"/>
                  </a:lnTo>
                  <a:lnTo>
                    <a:pt x="0" y="239141"/>
                  </a:lnTo>
                  <a:lnTo>
                    <a:pt x="5588" y="246761"/>
                  </a:lnTo>
                  <a:lnTo>
                    <a:pt x="24765" y="250190"/>
                  </a:lnTo>
                  <a:lnTo>
                    <a:pt x="32131" y="248158"/>
                  </a:lnTo>
                  <a:lnTo>
                    <a:pt x="34925" y="247142"/>
                  </a:lnTo>
                  <a:lnTo>
                    <a:pt x="34036" y="247523"/>
                  </a:lnTo>
                  <a:lnTo>
                    <a:pt x="32258" y="248285"/>
                  </a:lnTo>
                  <a:cubicBezTo>
                    <a:pt x="37211" y="275844"/>
                    <a:pt x="43307" y="311912"/>
                    <a:pt x="48387" y="339217"/>
                  </a:cubicBezTo>
                  <a:lnTo>
                    <a:pt x="56388" y="386969"/>
                  </a:lnTo>
                  <a:lnTo>
                    <a:pt x="54229" y="391160"/>
                  </a:lnTo>
                  <a:lnTo>
                    <a:pt x="50927" y="407035"/>
                  </a:lnTo>
                  <a:lnTo>
                    <a:pt x="53975" y="408305"/>
                  </a:lnTo>
                  <a:lnTo>
                    <a:pt x="56769" y="407924"/>
                  </a:lnTo>
                  <a:lnTo>
                    <a:pt x="56896" y="407924"/>
                  </a:lnTo>
                  <a:lnTo>
                    <a:pt x="60960" y="407289"/>
                  </a:lnTo>
                  <a:lnTo>
                    <a:pt x="61722" y="407289"/>
                  </a:lnTo>
                  <a:lnTo>
                    <a:pt x="56896" y="407924"/>
                  </a:lnTo>
                  <a:lnTo>
                    <a:pt x="53975" y="408432"/>
                  </a:lnTo>
                  <a:lnTo>
                    <a:pt x="50673" y="408940"/>
                  </a:lnTo>
                  <a:cubicBezTo>
                    <a:pt x="50673" y="422021"/>
                    <a:pt x="56769" y="433070"/>
                    <a:pt x="68453" y="438023"/>
                  </a:cubicBezTo>
                  <a:cubicBezTo>
                    <a:pt x="82804" y="499110"/>
                    <a:pt x="101473" y="580390"/>
                    <a:pt x="115570" y="641096"/>
                  </a:cubicBezTo>
                  <a:lnTo>
                    <a:pt x="49911" y="692658"/>
                  </a:lnTo>
                  <a:lnTo>
                    <a:pt x="10795" y="724154"/>
                  </a:lnTo>
                  <a:cubicBezTo>
                    <a:pt x="12700" y="726948"/>
                    <a:pt x="13843" y="728599"/>
                    <a:pt x="15494" y="731520"/>
                  </a:cubicBezTo>
                  <a:lnTo>
                    <a:pt x="59817" y="695833"/>
                  </a:lnTo>
                  <a:lnTo>
                    <a:pt x="119380" y="648716"/>
                  </a:lnTo>
                  <a:lnTo>
                    <a:pt x="122428" y="642366"/>
                  </a:lnTo>
                  <a:lnTo>
                    <a:pt x="123317" y="645541"/>
                  </a:lnTo>
                  <a:lnTo>
                    <a:pt x="145288" y="628523"/>
                  </a:lnTo>
                  <a:lnTo>
                    <a:pt x="159131" y="617474"/>
                  </a:lnTo>
                  <a:lnTo>
                    <a:pt x="199644" y="586232"/>
                  </a:lnTo>
                  <a:lnTo>
                    <a:pt x="212852" y="622300"/>
                  </a:lnTo>
                  <a:cubicBezTo>
                    <a:pt x="206502" y="650748"/>
                    <a:pt x="200152" y="678053"/>
                    <a:pt x="195453" y="706374"/>
                  </a:cubicBezTo>
                  <a:lnTo>
                    <a:pt x="200406" y="707009"/>
                  </a:lnTo>
                  <a:cubicBezTo>
                    <a:pt x="208407" y="669925"/>
                    <a:pt x="214757" y="642112"/>
                    <a:pt x="216789" y="632968"/>
                  </a:cubicBezTo>
                  <a:lnTo>
                    <a:pt x="217297" y="630936"/>
                  </a:lnTo>
                  <a:cubicBezTo>
                    <a:pt x="217043" y="632968"/>
                    <a:pt x="219075" y="638302"/>
                    <a:pt x="247396" y="708914"/>
                  </a:cubicBezTo>
                  <a:cubicBezTo>
                    <a:pt x="236601" y="680720"/>
                    <a:pt x="227457" y="657098"/>
                    <a:pt x="219456" y="622173"/>
                  </a:cubicBezTo>
                  <a:lnTo>
                    <a:pt x="223266" y="605028"/>
                  </a:lnTo>
                  <a:cubicBezTo>
                    <a:pt x="225806" y="594487"/>
                    <a:pt x="227965" y="584073"/>
                    <a:pt x="230759" y="573405"/>
                  </a:cubicBezTo>
                  <a:lnTo>
                    <a:pt x="227457" y="565404"/>
                  </a:lnTo>
                  <a:lnTo>
                    <a:pt x="231902" y="569214"/>
                  </a:lnTo>
                  <a:lnTo>
                    <a:pt x="233807" y="560451"/>
                  </a:lnTo>
                  <a:lnTo>
                    <a:pt x="234315" y="558292"/>
                  </a:lnTo>
                  <a:lnTo>
                    <a:pt x="235458" y="553593"/>
                  </a:lnTo>
                  <a:lnTo>
                    <a:pt x="234950" y="556387"/>
                  </a:lnTo>
                  <a:lnTo>
                    <a:pt x="233807" y="560451"/>
                  </a:lnTo>
                  <a:lnTo>
                    <a:pt x="268732" y="533908"/>
                  </a:lnTo>
                  <a:lnTo>
                    <a:pt x="284480" y="521970"/>
                  </a:lnTo>
                  <a:lnTo>
                    <a:pt x="298069" y="515366"/>
                  </a:lnTo>
                  <a:lnTo>
                    <a:pt x="299974" y="522986"/>
                  </a:lnTo>
                  <a:lnTo>
                    <a:pt x="300736" y="526161"/>
                  </a:lnTo>
                  <a:lnTo>
                    <a:pt x="301498" y="530225"/>
                  </a:lnTo>
                  <a:lnTo>
                    <a:pt x="302641" y="533400"/>
                  </a:lnTo>
                  <a:lnTo>
                    <a:pt x="303784" y="538734"/>
                  </a:lnTo>
                  <a:lnTo>
                    <a:pt x="306324" y="548767"/>
                  </a:lnTo>
                  <a:lnTo>
                    <a:pt x="307213" y="552577"/>
                  </a:lnTo>
                  <a:lnTo>
                    <a:pt x="307975" y="555498"/>
                  </a:lnTo>
                  <a:lnTo>
                    <a:pt x="308483" y="558927"/>
                  </a:lnTo>
                  <a:lnTo>
                    <a:pt x="334010" y="660400"/>
                  </a:lnTo>
                  <a:lnTo>
                    <a:pt x="335407" y="659765"/>
                  </a:lnTo>
                  <a:lnTo>
                    <a:pt x="310515" y="560197"/>
                  </a:lnTo>
                  <a:lnTo>
                    <a:pt x="304673" y="534543"/>
                  </a:lnTo>
                  <a:lnTo>
                    <a:pt x="298831" y="511048"/>
                  </a:lnTo>
                  <a:lnTo>
                    <a:pt x="415290" y="424688"/>
                  </a:lnTo>
                  <a:lnTo>
                    <a:pt x="517017" y="351028"/>
                  </a:lnTo>
                  <a:lnTo>
                    <a:pt x="518414" y="353314"/>
                  </a:lnTo>
                  <a:lnTo>
                    <a:pt x="524383" y="364871"/>
                  </a:lnTo>
                  <a:lnTo>
                    <a:pt x="518414" y="353695"/>
                  </a:lnTo>
                  <a:lnTo>
                    <a:pt x="519557" y="362839"/>
                  </a:lnTo>
                  <a:lnTo>
                    <a:pt x="527431" y="370713"/>
                  </a:lnTo>
                  <a:lnTo>
                    <a:pt x="524510" y="364871"/>
                  </a:lnTo>
                  <a:lnTo>
                    <a:pt x="527685" y="370840"/>
                  </a:lnTo>
                  <a:lnTo>
                    <a:pt x="532130" y="374396"/>
                  </a:lnTo>
                  <a:lnTo>
                    <a:pt x="541655" y="375793"/>
                  </a:lnTo>
                  <a:cubicBezTo>
                    <a:pt x="554101" y="375793"/>
                    <a:pt x="566293" y="365887"/>
                    <a:pt x="572643" y="346583"/>
                  </a:cubicBezTo>
                  <a:lnTo>
                    <a:pt x="570865" y="332740"/>
                  </a:lnTo>
                  <a:cubicBezTo>
                    <a:pt x="569087" y="327660"/>
                    <a:pt x="565658" y="323215"/>
                    <a:pt x="560197" y="320294"/>
                  </a:cubicBezTo>
                  <a:lnTo>
                    <a:pt x="648970" y="257048"/>
                  </a:lnTo>
                  <a:lnTo>
                    <a:pt x="650748" y="256032"/>
                  </a:lnTo>
                  <a:lnTo>
                    <a:pt x="651256" y="255143"/>
                  </a:lnTo>
                  <a:lnTo>
                    <a:pt x="651256" y="255778"/>
                  </a:lnTo>
                  <a:lnTo>
                    <a:pt x="650748" y="256032"/>
                  </a:lnTo>
                  <a:lnTo>
                    <a:pt x="648462" y="260477"/>
                  </a:lnTo>
                  <a:lnTo>
                    <a:pt x="657352" y="273685"/>
                  </a:lnTo>
                  <a:lnTo>
                    <a:pt x="659257" y="274320"/>
                  </a:lnTo>
                  <a:cubicBezTo>
                    <a:pt x="659003" y="274320"/>
                    <a:pt x="658749" y="274320"/>
                    <a:pt x="658495" y="274066"/>
                  </a:cubicBezTo>
                  <a:lnTo>
                    <a:pt x="665734" y="317754"/>
                  </a:lnTo>
                  <a:lnTo>
                    <a:pt x="570992" y="332867"/>
                  </a:lnTo>
                  <a:cubicBezTo>
                    <a:pt x="597281" y="329057"/>
                    <a:pt x="630555" y="324358"/>
                    <a:pt x="662940" y="319913"/>
                  </a:cubicBezTo>
                  <a:lnTo>
                    <a:pt x="665988" y="319532"/>
                  </a:lnTo>
                  <a:lnTo>
                    <a:pt x="675640" y="373380"/>
                  </a:lnTo>
                  <a:lnTo>
                    <a:pt x="673354" y="375031"/>
                  </a:lnTo>
                  <a:cubicBezTo>
                    <a:pt x="649859" y="395224"/>
                    <a:pt x="629285" y="412623"/>
                    <a:pt x="606806" y="431927"/>
                  </a:cubicBezTo>
                  <a:lnTo>
                    <a:pt x="557657" y="473710"/>
                  </a:lnTo>
                  <a:lnTo>
                    <a:pt x="557403" y="473964"/>
                  </a:lnTo>
                  <a:lnTo>
                    <a:pt x="557149" y="469519"/>
                  </a:lnTo>
                  <a:cubicBezTo>
                    <a:pt x="556641" y="461899"/>
                    <a:pt x="553847" y="434975"/>
                    <a:pt x="550164" y="394462"/>
                  </a:cubicBezTo>
                  <a:lnTo>
                    <a:pt x="548513" y="374777"/>
                  </a:lnTo>
                  <a:lnTo>
                    <a:pt x="546862" y="375158"/>
                  </a:lnTo>
                  <a:lnTo>
                    <a:pt x="556260" y="475361"/>
                  </a:lnTo>
                  <a:lnTo>
                    <a:pt x="552323" y="478536"/>
                  </a:lnTo>
                  <a:cubicBezTo>
                    <a:pt x="508762" y="515874"/>
                    <a:pt x="473583" y="547116"/>
                    <a:pt x="431927" y="582549"/>
                  </a:cubicBezTo>
                  <a:lnTo>
                    <a:pt x="429133" y="582422"/>
                  </a:lnTo>
                  <a:cubicBezTo>
                    <a:pt x="410845" y="582422"/>
                    <a:pt x="394462" y="598424"/>
                    <a:pt x="392176" y="619379"/>
                  </a:cubicBezTo>
                  <a:lnTo>
                    <a:pt x="391922" y="621665"/>
                  </a:lnTo>
                  <a:lnTo>
                    <a:pt x="391414" y="620014"/>
                  </a:lnTo>
                  <a:cubicBezTo>
                    <a:pt x="383159" y="627634"/>
                    <a:pt x="374523" y="635127"/>
                    <a:pt x="366141" y="642493"/>
                  </a:cubicBezTo>
                  <a:lnTo>
                    <a:pt x="337693" y="668528"/>
                  </a:lnTo>
                  <a:lnTo>
                    <a:pt x="338201" y="670560"/>
                  </a:lnTo>
                  <a:lnTo>
                    <a:pt x="337693" y="668655"/>
                  </a:lnTo>
                  <a:lnTo>
                    <a:pt x="337820" y="668528"/>
                  </a:lnTo>
                  <a:lnTo>
                    <a:pt x="337185" y="665861"/>
                  </a:lnTo>
                  <a:lnTo>
                    <a:pt x="335534" y="659765"/>
                  </a:lnTo>
                  <a:lnTo>
                    <a:pt x="335026" y="663575"/>
                  </a:lnTo>
                  <a:lnTo>
                    <a:pt x="336423" y="669925"/>
                  </a:lnTo>
                  <a:cubicBezTo>
                    <a:pt x="328422" y="677418"/>
                    <a:pt x="319786" y="684784"/>
                    <a:pt x="311785" y="692658"/>
                  </a:cubicBezTo>
                  <a:lnTo>
                    <a:pt x="286258" y="715772"/>
                  </a:lnTo>
                  <a:cubicBezTo>
                    <a:pt x="277368" y="723900"/>
                    <a:pt x="277368" y="723900"/>
                    <a:pt x="267970" y="732536"/>
                  </a:cubicBezTo>
                  <a:lnTo>
                    <a:pt x="259969" y="740410"/>
                  </a:lnTo>
                  <a:lnTo>
                    <a:pt x="260477" y="742061"/>
                  </a:lnTo>
                  <a:cubicBezTo>
                    <a:pt x="266319" y="736727"/>
                    <a:pt x="266319" y="736727"/>
                    <a:pt x="272161" y="730885"/>
                  </a:cubicBezTo>
                  <a:lnTo>
                    <a:pt x="287147" y="717550"/>
                  </a:lnTo>
                  <a:cubicBezTo>
                    <a:pt x="296799" y="708152"/>
                    <a:pt x="307086" y="699135"/>
                    <a:pt x="317119" y="689991"/>
                  </a:cubicBezTo>
                  <a:lnTo>
                    <a:pt x="323977" y="683768"/>
                  </a:lnTo>
                  <a:lnTo>
                    <a:pt x="335915" y="672719"/>
                  </a:lnTo>
                  <a:lnTo>
                    <a:pt x="337566" y="673100"/>
                  </a:lnTo>
                  <a:lnTo>
                    <a:pt x="338455" y="676148"/>
                  </a:lnTo>
                  <a:lnTo>
                    <a:pt x="338709" y="677672"/>
                  </a:lnTo>
                  <a:lnTo>
                    <a:pt x="340106" y="676783"/>
                  </a:lnTo>
                  <a:lnTo>
                    <a:pt x="338455" y="670687"/>
                  </a:lnTo>
                  <a:cubicBezTo>
                    <a:pt x="349250" y="660273"/>
                    <a:pt x="360680" y="650367"/>
                    <a:pt x="371729" y="640334"/>
                  </a:cubicBezTo>
                  <a:lnTo>
                    <a:pt x="379222" y="633730"/>
                  </a:lnTo>
                  <a:lnTo>
                    <a:pt x="392303" y="621919"/>
                  </a:lnTo>
                  <a:cubicBezTo>
                    <a:pt x="391414" y="642112"/>
                    <a:pt x="403987" y="655701"/>
                    <a:pt x="421132" y="655701"/>
                  </a:cubicBezTo>
                  <a:cubicBezTo>
                    <a:pt x="431038" y="655701"/>
                    <a:pt x="442595" y="651129"/>
                    <a:pt x="453771" y="640588"/>
                  </a:cubicBezTo>
                  <a:lnTo>
                    <a:pt x="457708" y="628523"/>
                  </a:lnTo>
                  <a:cubicBezTo>
                    <a:pt x="462661" y="610489"/>
                    <a:pt x="456946" y="589280"/>
                    <a:pt x="435864" y="583184"/>
                  </a:cubicBezTo>
                  <a:cubicBezTo>
                    <a:pt x="450342" y="570611"/>
                    <a:pt x="493014" y="532511"/>
                    <a:pt x="553085" y="480695"/>
                  </a:cubicBezTo>
                  <a:lnTo>
                    <a:pt x="557022" y="477012"/>
                  </a:lnTo>
                  <a:cubicBezTo>
                    <a:pt x="565023" y="544703"/>
                    <a:pt x="575818" y="634873"/>
                    <a:pt x="583565" y="702818"/>
                  </a:cubicBezTo>
                  <a:lnTo>
                    <a:pt x="586613" y="725678"/>
                  </a:lnTo>
                  <a:lnTo>
                    <a:pt x="587756" y="733679"/>
                  </a:lnTo>
                  <a:lnTo>
                    <a:pt x="589153" y="733044"/>
                  </a:lnTo>
                  <a:lnTo>
                    <a:pt x="589153" y="730885"/>
                  </a:lnTo>
                  <a:lnTo>
                    <a:pt x="587502" y="718947"/>
                  </a:lnTo>
                  <a:lnTo>
                    <a:pt x="585597" y="703707"/>
                  </a:lnTo>
                  <a:cubicBezTo>
                    <a:pt x="571119" y="599567"/>
                    <a:pt x="563118" y="524002"/>
                    <a:pt x="558419" y="475869"/>
                  </a:cubicBezTo>
                  <a:lnTo>
                    <a:pt x="607187" y="433832"/>
                  </a:lnTo>
                  <a:lnTo>
                    <a:pt x="608584" y="432562"/>
                  </a:lnTo>
                  <a:cubicBezTo>
                    <a:pt x="626364" y="417322"/>
                    <a:pt x="659003" y="389509"/>
                    <a:pt x="673735" y="376936"/>
                  </a:cubicBezTo>
                  <a:lnTo>
                    <a:pt x="675894" y="375285"/>
                  </a:lnTo>
                  <a:lnTo>
                    <a:pt x="688975" y="439420"/>
                  </a:lnTo>
                  <a:lnTo>
                    <a:pt x="692023" y="440055"/>
                  </a:lnTo>
                  <a:cubicBezTo>
                    <a:pt x="689229" y="424307"/>
                    <a:pt x="684530" y="399923"/>
                    <a:pt x="679577" y="372110"/>
                  </a:cubicBezTo>
                  <a:lnTo>
                    <a:pt x="679323" y="370205"/>
                  </a:lnTo>
                  <a:cubicBezTo>
                    <a:pt x="676275" y="353060"/>
                    <a:pt x="673227" y="335788"/>
                    <a:pt x="674116" y="318262"/>
                  </a:cubicBezTo>
                  <a:lnTo>
                    <a:pt x="699897" y="314706"/>
                  </a:lnTo>
                  <a:cubicBezTo>
                    <a:pt x="701040" y="326644"/>
                    <a:pt x="702437" y="338201"/>
                    <a:pt x="703453" y="349885"/>
                  </a:cubicBezTo>
                  <a:lnTo>
                    <a:pt x="679323" y="370205"/>
                  </a:lnTo>
                  <a:lnTo>
                    <a:pt x="687324" y="365506"/>
                  </a:lnTo>
                  <a:lnTo>
                    <a:pt x="702818" y="352298"/>
                  </a:lnTo>
                  <a:lnTo>
                    <a:pt x="703326" y="351663"/>
                  </a:lnTo>
                  <a:lnTo>
                    <a:pt x="713867" y="443738"/>
                  </a:lnTo>
                  <a:cubicBezTo>
                    <a:pt x="726313" y="542417"/>
                    <a:pt x="739140" y="633603"/>
                    <a:pt x="756285" y="739648"/>
                  </a:cubicBezTo>
                  <a:lnTo>
                    <a:pt x="757682" y="738632"/>
                  </a:lnTo>
                  <a:cubicBezTo>
                    <a:pt x="744093" y="650367"/>
                    <a:pt x="727964" y="532384"/>
                    <a:pt x="715772" y="443865"/>
                  </a:cubicBezTo>
                  <a:lnTo>
                    <a:pt x="709930" y="346329"/>
                  </a:lnTo>
                  <a:lnTo>
                    <a:pt x="719836" y="338074"/>
                  </a:lnTo>
                  <a:lnTo>
                    <a:pt x="724535" y="333883"/>
                  </a:lnTo>
                  <a:lnTo>
                    <a:pt x="733171" y="326390"/>
                  </a:lnTo>
                  <a:lnTo>
                    <a:pt x="733679" y="326009"/>
                  </a:lnTo>
                  <a:lnTo>
                    <a:pt x="727329" y="329184"/>
                  </a:lnTo>
                  <a:lnTo>
                    <a:pt x="719074" y="336423"/>
                  </a:lnTo>
                  <a:lnTo>
                    <a:pt x="713867" y="340614"/>
                  </a:lnTo>
                  <a:lnTo>
                    <a:pt x="704723" y="348488"/>
                  </a:lnTo>
                  <a:cubicBezTo>
                    <a:pt x="703834" y="338963"/>
                    <a:pt x="702437" y="326263"/>
                    <a:pt x="701421" y="316738"/>
                  </a:cubicBezTo>
                  <a:lnTo>
                    <a:pt x="708914" y="313309"/>
                  </a:lnTo>
                  <a:lnTo>
                    <a:pt x="720217" y="311658"/>
                  </a:lnTo>
                  <a:lnTo>
                    <a:pt x="720725" y="311658"/>
                  </a:lnTo>
                  <a:lnTo>
                    <a:pt x="719582" y="310134"/>
                  </a:lnTo>
                  <a:lnTo>
                    <a:pt x="701040" y="312674"/>
                  </a:lnTo>
                  <a:lnTo>
                    <a:pt x="698500" y="286385"/>
                  </a:lnTo>
                  <a:lnTo>
                    <a:pt x="696595" y="285369"/>
                  </a:lnTo>
                  <a:lnTo>
                    <a:pt x="697738" y="294767"/>
                  </a:lnTo>
                  <a:lnTo>
                    <a:pt x="699389" y="313055"/>
                  </a:lnTo>
                  <a:lnTo>
                    <a:pt x="698246" y="313309"/>
                  </a:lnTo>
                  <a:lnTo>
                    <a:pt x="670052" y="317373"/>
                  </a:lnTo>
                  <a:cubicBezTo>
                    <a:pt x="667512" y="303403"/>
                    <a:pt x="665099" y="289179"/>
                    <a:pt x="661416" y="266700"/>
                  </a:cubicBezTo>
                  <a:lnTo>
                    <a:pt x="657225" y="250952"/>
                  </a:lnTo>
                  <a:lnTo>
                    <a:pt x="654685" y="251587"/>
                  </a:lnTo>
                  <a:lnTo>
                    <a:pt x="654431" y="251587"/>
                  </a:lnTo>
                  <a:lnTo>
                    <a:pt x="653288" y="250952"/>
                  </a:lnTo>
                  <a:lnTo>
                    <a:pt x="660273" y="244348"/>
                  </a:lnTo>
                  <a:lnTo>
                    <a:pt x="660781" y="244094"/>
                  </a:lnTo>
                  <a:lnTo>
                    <a:pt x="657733" y="240665"/>
                  </a:lnTo>
                  <a:lnTo>
                    <a:pt x="605282" y="192659"/>
                  </a:lnTo>
                  <a:lnTo>
                    <a:pt x="603377" y="204343"/>
                  </a:lnTo>
                  <a:lnTo>
                    <a:pt x="603123" y="206629"/>
                  </a:lnTo>
                  <a:cubicBezTo>
                    <a:pt x="600837" y="243586"/>
                    <a:pt x="630174" y="253111"/>
                    <a:pt x="638429" y="253111"/>
                  </a:cubicBezTo>
                  <a:cubicBezTo>
                    <a:pt x="639064" y="253111"/>
                    <a:pt x="639572" y="253111"/>
                    <a:pt x="639953" y="252984"/>
                  </a:cubicBezTo>
                  <a:lnTo>
                    <a:pt x="546862" y="317500"/>
                  </a:lnTo>
                  <a:lnTo>
                    <a:pt x="542798" y="318262"/>
                  </a:lnTo>
                  <a:lnTo>
                    <a:pt x="543433" y="318008"/>
                  </a:lnTo>
                  <a:lnTo>
                    <a:pt x="536194" y="200279"/>
                  </a:lnTo>
                  <a:lnTo>
                    <a:pt x="536194" y="197358"/>
                  </a:lnTo>
                  <a:cubicBezTo>
                    <a:pt x="532003" y="119253"/>
                    <a:pt x="532003" y="119253"/>
                    <a:pt x="532003" y="119126"/>
                  </a:cubicBezTo>
                  <a:lnTo>
                    <a:pt x="532765" y="120142"/>
                  </a:lnTo>
                  <a:lnTo>
                    <a:pt x="534162" y="116967"/>
                  </a:lnTo>
                  <a:lnTo>
                    <a:pt x="537718" y="114046"/>
                  </a:lnTo>
                  <a:lnTo>
                    <a:pt x="537972" y="114046"/>
                  </a:lnTo>
                  <a:lnTo>
                    <a:pt x="577342" y="146685"/>
                  </a:lnTo>
                  <a:lnTo>
                    <a:pt x="572643" y="140716"/>
                  </a:lnTo>
                  <a:lnTo>
                    <a:pt x="539115" y="112903"/>
                  </a:lnTo>
                  <a:lnTo>
                    <a:pt x="536067" y="110617"/>
                  </a:lnTo>
                  <a:lnTo>
                    <a:pt x="532130" y="107188"/>
                  </a:lnTo>
                  <a:lnTo>
                    <a:pt x="530479" y="105664"/>
                  </a:lnTo>
                  <a:close/>
                  <a:moveTo>
                    <a:pt x="247269" y="708787"/>
                  </a:moveTo>
                  <a:lnTo>
                    <a:pt x="245872" y="709549"/>
                  </a:lnTo>
                  <a:lnTo>
                    <a:pt x="251968" y="725424"/>
                  </a:lnTo>
                  <a:lnTo>
                    <a:pt x="258318" y="741299"/>
                  </a:lnTo>
                  <a:lnTo>
                    <a:pt x="258826" y="742823"/>
                  </a:lnTo>
                  <a:lnTo>
                    <a:pt x="260223" y="741807"/>
                  </a:lnTo>
                  <a:lnTo>
                    <a:pt x="257429" y="735076"/>
                  </a:lnTo>
                  <a:lnTo>
                    <a:pt x="247142" y="708787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l="-370" t="-596" r="-63" b="-193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142674" y="2870656"/>
              <a:ext cx="1508802" cy="1791185"/>
            </a:xfrm>
            <a:custGeom>
              <a:avLst/>
              <a:gdLst/>
              <a:ahLst/>
              <a:cxnLst/>
              <a:rect l="l" t="t" r="r" b="b"/>
              <a:pathLst>
                <a:path w="1042289" h="1237361" extrusionOk="0">
                  <a:moveTo>
                    <a:pt x="860679" y="89154"/>
                  </a:moveTo>
                  <a:lnTo>
                    <a:pt x="860679" y="89281"/>
                  </a:lnTo>
                  <a:lnTo>
                    <a:pt x="859790" y="90043"/>
                  </a:lnTo>
                  <a:lnTo>
                    <a:pt x="858266" y="91059"/>
                  </a:lnTo>
                  <a:lnTo>
                    <a:pt x="858901" y="90424"/>
                  </a:lnTo>
                  <a:lnTo>
                    <a:pt x="860425" y="89408"/>
                  </a:lnTo>
                  <a:lnTo>
                    <a:pt x="860679" y="89281"/>
                  </a:lnTo>
                  <a:close/>
                  <a:moveTo>
                    <a:pt x="850900" y="123444"/>
                  </a:moveTo>
                  <a:lnTo>
                    <a:pt x="851154" y="123825"/>
                  </a:lnTo>
                  <a:lnTo>
                    <a:pt x="851154" y="124079"/>
                  </a:lnTo>
                  <a:lnTo>
                    <a:pt x="852297" y="126619"/>
                  </a:lnTo>
                  <a:lnTo>
                    <a:pt x="860044" y="128778"/>
                  </a:lnTo>
                  <a:lnTo>
                    <a:pt x="859155" y="128778"/>
                  </a:lnTo>
                  <a:lnTo>
                    <a:pt x="858647" y="129794"/>
                  </a:lnTo>
                  <a:lnTo>
                    <a:pt x="856615" y="133350"/>
                  </a:lnTo>
                  <a:lnTo>
                    <a:pt x="848868" y="136906"/>
                  </a:lnTo>
                  <a:lnTo>
                    <a:pt x="842391" y="130937"/>
                  </a:lnTo>
                  <a:lnTo>
                    <a:pt x="842137" y="130556"/>
                  </a:lnTo>
                  <a:lnTo>
                    <a:pt x="842518" y="130810"/>
                  </a:lnTo>
                  <a:lnTo>
                    <a:pt x="851408" y="124206"/>
                  </a:lnTo>
                  <a:lnTo>
                    <a:pt x="850900" y="123444"/>
                  </a:lnTo>
                  <a:close/>
                  <a:moveTo>
                    <a:pt x="858266" y="138938"/>
                  </a:moveTo>
                  <a:lnTo>
                    <a:pt x="858012" y="141732"/>
                  </a:lnTo>
                  <a:lnTo>
                    <a:pt x="858012" y="144907"/>
                  </a:lnTo>
                  <a:lnTo>
                    <a:pt x="855980" y="143129"/>
                  </a:lnTo>
                  <a:lnTo>
                    <a:pt x="857504" y="140335"/>
                  </a:lnTo>
                  <a:lnTo>
                    <a:pt x="858393" y="138938"/>
                  </a:lnTo>
                  <a:close/>
                  <a:moveTo>
                    <a:pt x="841248" y="131953"/>
                  </a:moveTo>
                  <a:lnTo>
                    <a:pt x="851027" y="142875"/>
                  </a:lnTo>
                  <a:cubicBezTo>
                    <a:pt x="845947" y="151003"/>
                    <a:pt x="841502" y="159004"/>
                    <a:pt x="829437" y="161798"/>
                  </a:cubicBezTo>
                  <a:lnTo>
                    <a:pt x="814959" y="152019"/>
                  </a:lnTo>
                  <a:lnTo>
                    <a:pt x="841375" y="131953"/>
                  </a:lnTo>
                  <a:close/>
                  <a:moveTo>
                    <a:pt x="1006221" y="140716"/>
                  </a:moveTo>
                  <a:lnTo>
                    <a:pt x="1008888" y="152019"/>
                  </a:lnTo>
                  <a:lnTo>
                    <a:pt x="1004189" y="160401"/>
                  </a:lnTo>
                  <a:lnTo>
                    <a:pt x="979805" y="163576"/>
                  </a:lnTo>
                  <a:lnTo>
                    <a:pt x="991616" y="144272"/>
                  </a:lnTo>
                  <a:lnTo>
                    <a:pt x="994918" y="141859"/>
                  </a:lnTo>
                  <a:lnTo>
                    <a:pt x="1006221" y="140843"/>
                  </a:lnTo>
                  <a:close/>
                  <a:moveTo>
                    <a:pt x="855218" y="144399"/>
                  </a:moveTo>
                  <a:lnTo>
                    <a:pt x="858139" y="147193"/>
                  </a:lnTo>
                  <a:lnTo>
                    <a:pt x="857631" y="160909"/>
                  </a:lnTo>
                  <a:lnTo>
                    <a:pt x="856996" y="179959"/>
                  </a:lnTo>
                  <a:cubicBezTo>
                    <a:pt x="851408" y="176403"/>
                    <a:pt x="845693" y="172974"/>
                    <a:pt x="845185" y="161290"/>
                  </a:cubicBezTo>
                  <a:lnTo>
                    <a:pt x="855218" y="144399"/>
                  </a:lnTo>
                  <a:close/>
                  <a:moveTo>
                    <a:pt x="885444" y="140843"/>
                  </a:moveTo>
                  <a:lnTo>
                    <a:pt x="916305" y="197104"/>
                  </a:lnTo>
                  <a:lnTo>
                    <a:pt x="901192" y="183769"/>
                  </a:lnTo>
                  <a:lnTo>
                    <a:pt x="902081" y="186944"/>
                  </a:lnTo>
                  <a:lnTo>
                    <a:pt x="896493" y="171196"/>
                  </a:lnTo>
                  <a:lnTo>
                    <a:pt x="885571" y="140970"/>
                  </a:lnTo>
                  <a:close/>
                  <a:moveTo>
                    <a:pt x="859409" y="148336"/>
                  </a:moveTo>
                  <a:lnTo>
                    <a:pt x="899795" y="184912"/>
                  </a:lnTo>
                  <a:lnTo>
                    <a:pt x="911352" y="215138"/>
                  </a:lnTo>
                  <a:lnTo>
                    <a:pt x="858266" y="180975"/>
                  </a:lnTo>
                  <a:cubicBezTo>
                    <a:pt x="858520" y="170434"/>
                    <a:pt x="859155" y="159893"/>
                    <a:pt x="859409" y="148209"/>
                  </a:cubicBezTo>
                  <a:close/>
                  <a:moveTo>
                    <a:pt x="711962" y="221488"/>
                  </a:moveTo>
                  <a:lnTo>
                    <a:pt x="709168" y="223647"/>
                  </a:lnTo>
                  <a:lnTo>
                    <a:pt x="707136" y="225044"/>
                  </a:lnTo>
                  <a:lnTo>
                    <a:pt x="708787" y="223901"/>
                  </a:lnTo>
                  <a:lnTo>
                    <a:pt x="712089" y="221488"/>
                  </a:lnTo>
                  <a:close/>
                  <a:moveTo>
                    <a:pt x="712343" y="0"/>
                  </a:moveTo>
                  <a:lnTo>
                    <a:pt x="711200" y="1016"/>
                  </a:lnTo>
                  <a:lnTo>
                    <a:pt x="695198" y="12319"/>
                  </a:lnTo>
                  <a:lnTo>
                    <a:pt x="699389" y="10160"/>
                  </a:lnTo>
                  <a:lnTo>
                    <a:pt x="709803" y="2794"/>
                  </a:lnTo>
                  <a:lnTo>
                    <a:pt x="711581" y="1397"/>
                  </a:lnTo>
                  <a:cubicBezTo>
                    <a:pt x="730885" y="21082"/>
                    <a:pt x="756031" y="48133"/>
                    <a:pt x="775335" y="68199"/>
                  </a:cubicBezTo>
                  <a:lnTo>
                    <a:pt x="766191" y="70993"/>
                  </a:lnTo>
                  <a:lnTo>
                    <a:pt x="750824" y="76581"/>
                  </a:lnTo>
                  <a:lnTo>
                    <a:pt x="757936" y="76200"/>
                  </a:lnTo>
                  <a:lnTo>
                    <a:pt x="769239" y="73025"/>
                  </a:lnTo>
                  <a:lnTo>
                    <a:pt x="764794" y="75438"/>
                  </a:lnTo>
                  <a:lnTo>
                    <a:pt x="755904" y="82169"/>
                  </a:lnTo>
                  <a:lnTo>
                    <a:pt x="756539" y="84582"/>
                  </a:lnTo>
                  <a:lnTo>
                    <a:pt x="779018" y="71628"/>
                  </a:lnTo>
                  <a:lnTo>
                    <a:pt x="779907" y="78359"/>
                  </a:lnTo>
                  <a:lnTo>
                    <a:pt x="756539" y="87122"/>
                  </a:lnTo>
                  <a:lnTo>
                    <a:pt x="765175" y="84963"/>
                  </a:lnTo>
                  <a:lnTo>
                    <a:pt x="784987" y="77597"/>
                  </a:lnTo>
                  <a:cubicBezTo>
                    <a:pt x="796544" y="88900"/>
                    <a:pt x="812546" y="104267"/>
                    <a:pt x="815848" y="121539"/>
                  </a:cubicBezTo>
                  <a:lnTo>
                    <a:pt x="812927" y="123952"/>
                  </a:lnTo>
                  <a:lnTo>
                    <a:pt x="812927" y="123444"/>
                  </a:lnTo>
                  <a:lnTo>
                    <a:pt x="812673" y="123825"/>
                  </a:lnTo>
                  <a:lnTo>
                    <a:pt x="812927" y="124587"/>
                  </a:lnTo>
                  <a:lnTo>
                    <a:pt x="816483" y="122174"/>
                  </a:lnTo>
                  <a:lnTo>
                    <a:pt x="824738" y="116205"/>
                  </a:lnTo>
                  <a:lnTo>
                    <a:pt x="838962" y="130683"/>
                  </a:lnTo>
                  <a:cubicBezTo>
                    <a:pt x="833247" y="135001"/>
                    <a:pt x="827659" y="139192"/>
                    <a:pt x="820420" y="144653"/>
                  </a:cubicBezTo>
                  <a:lnTo>
                    <a:pt x="828294" y="139065"/>
                  </a:lnTo>
                  <a:lnTo>
                    <a:pt x="824484" y="141859"/>
                  </a:lnTo>
                  <a:lnTo>
                    <a:pt x="820420" y="144653"/>
                  </a:lnTo>
                  <a:lnTo>
                    <a:pt x="820293" y="144780"/>
                  </a:lnTo>
                  <a:lnTo>
                    <a:pt x="820420" y="144780"/>
                  </a:lnTo>
                  <a:cubicBezTo>
                    <a:pt x="819277" y="145542"/>
                    <a:pt x="818261" y="146431"/>
                    <a:pt x="817118" y="147320"/>
                  </a:cubicBezTo>
                  <a:lnTo>
                    <a:pt x="808863" y="148082"/>
                  </a:lnTo>
                  <a:lnTo>
                    <a:pt x="804418" y="141732"/>
                  </a:lnTo>
                  <a:lnTo>
                    <a:pt x="813562" y="131191"/>
                  </a:lnTo>
                  <a:lnTo>
                    <a:pt x="812927" y="124841"/>
                  </a:lnTo>
                  <a:lnTo>
                    <a:pt x="811403" y="127635"/>
                  </a:lnTo>
                  <a:lnTo>
                    <a:pt x="803148" y="127635"/>
                  </a:lnTo>
                  <a:lnTo>
                    <a:pt x="809371" y="121285"/>
                  </a:lnTo>
                  <a:lnTo>
                    <a:pt x="798449" y="119126"/>
                  </a:lnTo>
                  <a:lnTo>
                    <a:pt x="787146" y="139827"/>
                  </a:lnTo>
                  <a:cubicBezTo>
                    <a:pt x="787146" y="140589"/>
                    <a:pt x="787400" y="141224"/>
                    <a:pt x="787781" y="141605"/>
                  </a:cubicBezTo>
                  <a:lnTo>
                    <a:pt x="697611" y="207010"/>
                  </a:lnTo>
                  <a:lnTo>
                    <a:pt x="697865" y="207772"/>
                  </a:lnTo>
                  <a:lnTo>
                    <a:pt x="788289" y="142748"/>
                  </a:lnTo>
                  <a:lnTo>
                    <a:pt x="789813" y="145542"/>
                  </a:lnTo>
                  <a:lnTo>
                    <a:pt x="803148" y="146558"/>
                  </a:lnTo>
                  <a:lnTo>
                    <a:pt x="811149" y="151511"/>
                  </a:lnTo>
                  <a:cubicBezTo>
                    <a:pt x="766318" y="183388"/>
                    <a:pt x="735076" y="205486"/>
                    <a:pt x="712343" y="221869"/>
                  </a:cubicBezTo>
                  <a:lnTo>
                    <a:pt x="712724" y="221615"/>
                  </a:lnTo>
                  <a:lnTo>
                    <a:pt x="712978" y="220853"/>
                  </a:lnTo>
                  <a:lnTo>
                    <a:pt x="708787" y="219075"/>
                  </a:lnTo>
                  <a:lnTo>
                    <a:pt x="705485" y="221869"/>
                  </a:lnTo>
                  <a:lnTo>
                    <a:pt x="704850" y="219075"/>
                  </a:lnTo>
                  <a:lnTo>
                    <a:pt x="697738" y="207899"/>
                  </a:lnTo>
                  <a:lnTo>
                    <a:pt x="697484" y="207137"/>
                  </a:lnTo>
                  <a:lnTo>
                    <a:pt x="696849" y="205359"/>
                  </a:lnTo>
                  <a:lnTo>
                    <a:pt x="695325" y="201549"/>
                  </a:lnTo>
                  <a:lnTo>
                    <a:pt x="695579" y="206121"/>
                  </a:lnTo>
                  <a:lnTo>
                    <a:pt x="696214" y="207899"/>
                  </a:lnTo>
                  <a:lnTo>
                    <a:pt x="695325" y="208534"/>
                  </a:lnTo>
                  <a:lnTo>
                    <a:pt x="695325" y="209931"/>
                  </a:lnTo>
                  <a:lnTo>
                    <a:pt x="696849" y="208915"/>
                  </a:lnTo>
                  <a:lnTo>
                    <a:pt x="704850" y="225425"/>
                  </a:lnTo>
                  <a:lnTo>
                    <a:pt x="707263" y="225425"/>
                  </a:lnTo>
                  <a:lnTo>
                    <a:pt x="711708" y="225044"/>
                  </a:lnTo>
                  <a:lnTo>
                    <a:pt x="711962" y="224282"/>
                  </a:lnTo>
                  <a:lnTo>
                    <a:pt x="712851" y="222123"/>
                  </a:lnTo>
                  <a:lnTo>
                    <a:pt x="808863" y="154305"/>
                  </a:lnTo>
                  <a:cubicBezTo>
                    <a:pt x="793369" y="165227"/>
                    <a:pt x="744601" y="203200"/>
                    <a:pt x="716788" y="225298"/>
                  </a:cubicBezTo>
                  <a:lnTo>
                    <a:pt x="721487" y="225298"/>
                  </a:lnTo>
                  <a:lnTo>
                    <a:pt x="820801" y="158496"/>
                  </a:lnTo>
                  <a:lnTo>
                    <a:pt x="835279" y="168021"/>
                  </a:lnTo>
                  <a:lnTo>
                    <a:pt x="834390" y="171196"/>
                  </a:lnTo>
                  <a:lnTo>
                    <a:pt x="830834" y="176784"/>
                  </a:lnTo>
                  <a:cubicBezTo>
                    <a:pt x="820801" y="194056"/>
                    <a:pt x="811784" y="210185"/>
                    <a:pt x="803021" y="225298"/>
                  </a:cubicBezTo>
                  <a:lnTo>
                    <a:pt x="808609" y="225298"/>
                  </a:lnTo>
                  <a:lnTo>
                    <a:pt x="839470" y="170815"/>
                  </a:lnTo>
                  <a:lnTo>
                    <a:pt x="845058" y="174371"/>
                  </a:lnTo>
                  <a:lnTo>
                    <a:pt x="856361" y="181737"/>
                  </a:lnTo>
                  <a:lnTo>
                    <a:pt x="856615" y="181737"/>
                  </a:lnTo>
                  <a:lnTo>
                    <a:pt x="856869" y="179959"/>
                  </a:lnTo>
                  <a:lnTo>
                    <a:pt x="856234" y="225298"/>
                  </a:lnTo>
                  <a:lnTo>
                    <a:pt x="857758" y="225298"/>
                  </a:lnTo>
                  <a:lnTo>
                    <a:pt x="858012" y="182753"/>
                  </a:lnTo>
                  <a:cubicBezTo>
                    <a:pt x="863092" y="186309"/>
                    <a:pt x="909955" y="216154"/>
                    <a:pt x="910463" y="216535"/>
                  </a:cubicBezTo>
                  <a:lnTo>
                    <a:pt x="912876" y="220091"/>
                  </a:lnTo>
                  <a:lnTo>
                    <a:pt x="915289" y="225425"/>
                  </a:lnTo>
                  <a:lnTo>
                    <a:pt x="915924" y="223266"/>
                  </a:lnTo>
                  <a:lnTo>
                    <a:pt x="914146" y="219075"/>
                  </a:lnTo>
                  <a:lnTo>
                    <a:pt x="913257" y="216662"/>
                  </a:lnTo>
                  <a:lnTo>
                    <a:pt x="917702" y="221234"/>
                  </a:lnTo>
                  <a:lnTo>
                    <a:pt x="924560" y="225425"/>
                  </a:lnTo>
                  <a:lnTo>
                    <a:pt x="922147" y="222250"/>
                  </a:lnTo>
                  <a:lnTo>
                    <a:pt x="913257" y="216662"/>
                  </a:lnTo>
                  <a:cubicBezTo>
                    <a:pt x="909955" y="207518"/>
                    <a:pt x="905510" y="195961"/>
                    <a:pt x="901954" y="187071"/>
                  </a:cubicBezTo>
                  <a:lnTo>
                    <a:pt x="927735" y="209169"/>
                  </a:lnTo>
                  <a:lnTo>
                    <a:pt x="938149" y="225298"/>
                  </a:lnTo>
                  <a:lnTo>
                    <a:pt x="1042289" y="225298"/>
                  </a:lnTo>
                  <a:lnTo>
                    <a:pt x="1042289" y="118872"/>
                  </a:lnTo>
                  <a:lnTo>
                    <a:pt x="1029589" y="46355"/>
                  </a:lnTo>
                  <a:cubicBezTo>
                    <a:pt x="986917" y="63627"/>
                    <a:pt x="929894" y="86487"/>
                    <a:pt x="887222" y="102235"/>
                  </a:cubicBezTo>
                  <a:lnTo>
                    <a:pt x="886587" y="99822"/>
                  </a:lnTo>
                  <a:lnTo>
                    <a:pt x="884555" y="102616"/>
                  </a:lnTo>
                  <a:lnTo>
                    <a:pt x="880110" y="106426"/>
                  </a:lnTo>
                  <a:lnTo>
                    <a:pt x="878078" y="108585"/>
                  </a:lnTo>
                  <a:lnTo>
                    <a:pt x="876554" y="113157"/>
                  </a:lnTo>
                  <a:lnTo>
                    <a:pt x="879856" y="119126"/>
                  </a:lnTo>
                  <a:lnTo>
                    <a:pt x="884682" y="112776"/>
                  </a:lnTo>
                  <a:lnTo>
                    <a:pt x="885698" y="110998"/>
                  </a:lnTo>
                  <a:cubicBezTo>
                    <a:pt x="885698" y="110998"/>
                    <a:pt x="885698" y="110998"/>
                    <a:pt x="885698" y="111125"/>
                  </a:cubicBezTo>
                  <a:lnTo>
                    <a:pt x="905510" y="142113"/>
                  </a:lnTo>
                  <a:lnTo>
                    <a:pt x="879094" y="120015"/>
                  </a:lnTo>
                  <a:lnTo>
                    <a:pt x="879094" y="121793"/>
                  </a:lnTo>
                  <a:lnTo>
                    <a:pt x="878205" y="121031"/>
                  </a:lnTo>
                  <a:lnTo>
                    <a:pt x="877316" y="121793"/>
                  </a:lnTo>
                  <a:lnTo>
                    <a:pt x="875284" y="123571"/>
                  </a:lnTo>
                  <a:lnTo>
                    <a:pt x="881761" y="134493"/>
                  </a:lnTo>
                  <a:lnTo>
                    <a:pt x="898652" y="181610"/>
                  </a:lnTo>
                  <a:lnTo>
                    <a:pt x="859155" y="146431"/>
                  </a:lnTo>
                  <a:lnTo>
                    <a:pt x="858012" y="145034"/>
                  </a:lnTo>
                  <a:lnTo>
                    <a:pt x="859155" y="146050"/>
                  </a:lnTo>
                  <a:lnTo>
                    <a:pt x="859409" y="142875"/>
                  </a:lnTo>
                  <a:lnTo>
                    <a:pt x="859663" y="136271"/>
                  </a:lnTo>
                  <a:lnTo>
                    <a:pt x="859663" y="136398"/>
                  </a:lnTo>
                  <a:lnTo>
                    <a:pt x="859409" y="137033"/>
                  </a:lnTo>
                  <a:lnTo>
                    <a:pt x="859155" y="137414"/>
                  </a:lnTo>
                  <a:lnTo>
                    <a:pt x="859663" y="136525"/>
                  </a:lnTo>
                  <a:lnTo>
                    <a:pt x="859663" y="136398"/>
                  </a:lnTo>
                  <a:lnTo>
                    <a:pt x="861187" y="133858"/>
                  </a:lnTo>
                  <a:lnTo>
                    <a:pt x="864489" y="128524"/>
                  </a:lnTo>
                  <a:lnTo>
                    <a:pt x="866267" y="128143"/>
                  </a:lnTo>
                  <a:lnTo>
                    <a:pt x="870077" y="126365"/>
                  </a:lnTo>
                  <a:lnTo>
                    <a:pt x="873887" y="124206"/>
                  </a:lnTo>
                  <a:lnTo>
                    <a:pt x="875030" y="123444"/>
                  </a:lnTo>
                  <a:lnTo>
                    <a:pt x="876808" y="121666"/>
                  </a:lnTo>
                  <a:lnTo>
                    <a:pt x="877062" y="121666"/>
                  </a:lnTo>
                  <a:lnTo>
                    <a:pt x="871982" y="112141"/>
                  </a:lnTo>
                  <a:lnTo>
                    <a:pt x="869315" y="113157"/>
                  </a:lnTo>
                  <a:lnTo>
                    <a:pt x="863092" y="115316"/>
                  </a:lnTo>
                  <a:lnTo>
                    <a:pt x="853059" y="107569"/>
                  </a:lnTo>
                  <a:lnTo>
                    <a:pt x="859028" y="101600"/>
                  </a:lnTo>
                  <a:lnTo>
                    <a:pt x="860552" y="100584"/>
                  </a:lnTo>
                  <a:lnTo>
                    <a:pt x="861695" y="99822"/>
                  </a:lnTo>
                  <a:lnTo>
                    <a:pt x="870585" y="93091"/>
                  </a:lnTo>
                  <a:lnTo>
                    <a:pt x="880364" y="93853"/>
                  </a:lnTo>
                  <a:lnTo>
                    <a:pt x="880618" y="93472"/>
                  </a:lnTo>
                  <a:lnTo>
                    <a:pt x="879983" y="94488"/>
                  </a:lnTo>
                  <a:lnTo>
                    <a:pt x="883285" y="95885"/>
                  </a:lnTo>
                  <a:lnTo>
                    <a:pt x="883539" y="96266"/>
                  </a:lnTo>
                  <a:lnTo>
                    <a:pt x="885063" y="98044"/>
                  </a:lnTo>
                  <a:lnTo>
                    <a:pt x="886206" y="99822"/>
                  </a:lnTo>
                  <a:lnTo>
                    <a:pt x="887730" y="97663"/>
                  </a:lnTo>
                  <a:lnTo>
                    <a:pt x="889254" y="95250"/>
                  </a:lnTo>
                  <a:lnTo>
                    <a:pt x="982726" y="24511"/>
                  </a:lnTo>
                  <a:lnTo>
                    <a:pt x="981202" y="22352"/>
                  </a:lnTo>
                  <a:lnTo>
                    <a:pt x="978789" y="23749"/>
                  </a:lnTo>
                  <a:cubicBezTo>
                    <a:pt x="933577" y="57785"/>
                    <a:pt x="899033" y="83947"/>
                    <a:pt x="891794" y="89281"/>
                  </a:cubicBezTo>
                  <a:lnTo>
                    <a:pt x="889508" y="91313"/>
                  </a:lnTo>
                  <a:lnTo>
                    <a:pt x="890524" y="90170"/>
                  </a:lnTo>
                  <a:lnTo>
                    <a:pt x="891794" y="89281"/>
                  </a:lnTo>
                  <a:lnTo>
                    <a:pt x="891921" y="89154"/>
                  </a:lnTo>
                  <a:lnTo>
                    <a:pt x="891921" y="82677"/>
                  </a:lnTo>
                  <a:lnTo>
                    <a:pt x="888619" y="74930"/>
                  </a:lnTo>
                  <a:lnTo>
                    <a:pt x="884809" y="73152"/>
                  </a:lnTo>
                  <a:lnTo>
                    <a:pt x="883666" y="72771"/>
                  </a:lnTo>
                  <a:lnTo>
                    <a:pt x="876808" y="71755"/>
                  </a:lnTo>
                  <a:lnTo>
                    <a:pt x="863600" y="77724"/>
                  </a:lnTo>
                  <a:lnTo>
                    <a:pt x="863346" y="77724"/>
                  </a:lnTo>
                  <a:lnTo>
                    <a:pt x="862203" y="81915"/>
                  </a:lnTo>
                  <a:lnTo>
                    <a:pt x="861314" y="88900"/>
                  </a:lnTo>
                  <a:lnTo>
                    <a:pt x="860806" y="89154"/>
                  </a:lnTo>
                  <a:lnTo>
                    <a:pt x="861695" y="85344"/>
                  </a:lnTo>
                  <a:lnTo>
                    <a:pt x="862330" y="78359"/>
                  </a:lnTo>
                  <a:lnTo>
                    <a:pt x="857631" y="81915"/>
                  </a:lnTo>
                  <a:lnTo>
                    <a:pt x="846963" y="99187"/>
                  </a:lnTo>
                  <a:lnTo>
                    <a:pt x="846963" y="99949"/>
                  </a:lnTo>
                  <a:lnTo>
                    <a:pt x="846328" y="102743"/>
                  </a:lnTo>
                  <a:lnTo>
                    <a:pt x="850138" y="116840"/>
                  </a:lnTo>
                  <a:lnTo>
                    <a:pt x="850773" y="122428"/>
                  </a:lnTo>
                  <a:lnTo>
                    <a:pt x="850519" y="121666"/>
                  </a:lnTo>
                  <a:lnTo>
                    <a:pt x="846963" y="124079"/>
                  </a:lnTo>
                  <a:lnTo>
                    <a:pt x="835660" y="124460"/>
                  </a:lnTo>
                  <a:lnTo>
                    <a:pt x="826135" y="115316"/>
                  </a:lnTo>
                  <a:lnTo>
                    <a:pt x="846582" y="100584"/>
                  </a:lnTo>
                  <a:lnTo>
                    <a:pt x="846836" y="99187"/>
                  </a:lnTo>
                  <a:lnTo>
                    <a:pt x="845312" y="100203"/>
                  </a:lnTo>
                  <a:cubicBezTo>
                    <a:pt x="836422" y="106553"/>
                    <a:pt x="829945" y="111125"/>
                    <a:pt x="825119" y="114681"/>
                  </a:cubicBezTo>
                  <a:lnTo>
                    <a:pt x="786257" y="76962"/>
                  </a:lnTo>
                  <a:lnTo>
                    <a:pt x="785368" y="76200"/>
                  </a:lnTo>
                  <a:lnTo>
                    <a:pt x="783844" y="74422"/>
                  </a:lnTo>
                  <a:lnTo>
                    <a:pt x="776732" y="67437"/>
                  </a:lnTo>
                  <a:cubicBezTo>
                    <a:pt x="775589" y="66421"/>
                    <a:pt x="773684" y="64262"/>
                    <a:pt x="772541" y="62865"/>
                  </a:cubicBezTo>
                  <a:lnTo>
                    <a:pt x="712724" y="381"/>
                  </a:lnTo>
                  <a:lnTo>
                    <a:pt x="712470" y="381"/>
                  </a:lnTo>
                  <a:lnTo>
                    <a:pt x="712470" y="0"/>
                  </a:lnTo>
                  <a:close/>
                  <a:moveTo>
                    <a:pt x="398907" y="232537"/>
                  </a:moveTo>
                  <a:lnTo>
                    <a:pt x="395605" y="233934"/>
                  </a:lnTo>
                  <a:lnTo>
                    <a:pt x="394970" y="233172"/>
                  </a:lnTo>
                  <a:lnTo>
                    <a:pt x="395605" y="233172"/>
                  </a:lnTo>
                  <a:lnTo>
                    <a:pt x="398907" y="232410"/>
                  </a:lnTo>
                  <a:close/>
                  <a:moveTo>
                    <a:pt x="467741" y="254000"/>
                  </a:moveTo>
                  <a:lnTo>
                    <a:pt x="453771" y="262382"/>
                  </a:lnTo>
                  <a:lnTo>
                    <a:pt x="448437" y="265938"/>
                  </a:lnTo>
                  <a:lnTo>
                    <a:pt x="451358" y="263779"/>
                  </a:lnTo>
                  <a:lnTo>
                    <a:pt x="454025" y="261747"/>
                  </a:lnTo>
                  <a:lnTo>
                    <a:pt x="461137" y="257810"/>
                  </a:lnTo>
                  <a:lnTo>
                    <a:pt x="467614" y="254000"/>
                  </a:lnTo>
                  <a:close/>
                  <a:moveTo>
                    <a:pt x="407416" y="260350"/>
                  </a:moveTo>
                  <a:lnTo>
                    <a:pt x="414782" y="272288"/>
                  </a:lnTo>
                  <a:lnTo>
                    <a:pt x="410972" y="266700"/>
                  </a:lnTo>
                  <a:lnTo>
                    <a:pt x="407416" y="260350"/>
                  </a:lnTo>
                  <a:close/>
                  <a:moveTo>
                    <a:pt x="419862" y="280797"/>
                  </a:moveTo>
                  <a:lnTo>
                    <a:pt x="421005" y="282956"/>
                  </a:lnTo>
                  <a:lnTo>
                    <a:pt x="421005" y="283337"/>
                  </a:lnTo>
                  <a:lnTo>
                    <a:pt x="419862" y="280924"/>
                  </a:lnTo>
                  <a:close/>
                  <a:moveTo>
                    <a:pt x="421005" y="283083"/>
                  </a:moveTo>
                  <a:lnTo>
                    <a:pt x="423418" y="286639"/>
                  </a:lnTo>
                  <a:lnTo>
                    <a:pt x="427609" y="293497"/>
                  </a:lnTo>
                  <a:lnTo>
                    <a:pt x="432308" y="300609"/>
                  </a:lnTo>
                  <a:lnTo>
                    <a:pt x="432943" y="302006"/>
                  </a:lnTo>
                  <a:lnTo>
                    <a:pt x="428752" y="295402"/>
                  </a:lnTo>
                  <a:lnTo>
                    <a:pt x="427609" y="293497"/>
                  </a:lnTo>
                  <a:lnTo>
                    <a:pt x="426085" y="291211"/>
                  </a:lnTo>
                  <a:lnTo>
                    <a:pt x="421005" y="283083"/>
                  </a:lnTo>
                  <a:close/>
                  <a:moveTo>
                    <a:pt x="428117" y="297561"/>
                  </a:moveTo>
                  <a:lnTo>
                    <a:pt x="437261" y="312293"/>
                  </a:lnTo>
                  <a:lnTo>
                    <a:pt x="431673" y="303530"/>
                  </a:lnTo>
                  <a:lnTo>
                    <a:pt x="428117" y="297561"/>
                  </a:lnTo>
                  <a:close/>
                  <a:moveTo>
                    <a:pt x="410591" y="289433"/>
                  </a:moveTo>
                  <a:lnTo>
                    <a:pt x="382651" y="306959"/>
                  </a:lnTo>
                  <a:lnTo>
                    <a:pt x="362458" y="319278"/>
                  </a:lnTo>
                  <a:lnTo>
                    <a:pt x="410464" y="289433"/>
                  </a:lnTo>
                  <a:close/>
                  <a:moveTo>
                    <a:pt x="359410" y="321437"/>
                  </a:moveTo>
                  <a:lnTo>
                    <a:pt x="354965" y="324231"/>
                  </a:lnTo>
                  <a:lnTo>
                    <a:pt x="356997" y="322834"/>
                  </a:lnTo>
                  <a:lnTo>
                    <a:pt x="359410" y="321437"/>
                  </a:lnTo>
                  <a:close/>
                  <a:moveTo>
                    <a:pt x="448437" y="326009"/>
                  </a:moveTo>
                  <a:lnTo>
                    <a:pt x="449961" y="328168"/>
                  </a:lnTo>
                  <a:lnTo>
                    <a:pt x="449072" y="327152"/>
                  </a:lnTo>
                  <a:lnTo>
                    <a:pt x="448437" y="326136"/>
                  </a:lnTo>
                  <a:close/>
                  <a:moveTo>
                    <a:pt x="452628" y="332486"/>
                  </a:moveTo>
                  <a:lnTo>
                    <a:pt x="454660" y="335661"/>
                  </a:lnTo>
                  <a:lnTo>
                    <a:pt x="457073" y="339471"/>
                  </a:lnTo>
                  <a:lnTo>
                    <a:pt x="452628" y="332486"/>
                  </a:lnTo>
                  <a:close/>
                  <a:moveTo>
                    <a:pt x="458216" y="340868"/>
                  </a:moveTo>
                  <a:lnTo>
                    <a:pt x="460248" y="344043"/>
                  </a:lnTo>
                  <a:lnTo>
                    <a:pt x="459105" y="342646"/>
                  </a:lnTo>
                  <a:lnTo>
                    <a:pt x="458216" y="340868"/>
                  </a:lnTo>
                  <a:close/>
                  <a:moveTo>
                    <a:pt x="482854" y="346456"/>
                  </a:moveTo>
                  <a:lnTo>
                    <a:pt x="478155" y="348234"/>
                  </a:lnTo>
                  <a:lnTo>
                    <a:pt x="481076" y="346837"/>
                  </a:lnTo>
                  <a:lnTo>
                    <a:pt x="482854" y="346456"/>
                  </a:lnTo>
                  <a:close/>
                  <a:moveTo>
                    <a:pt x="694944" y="233934"/>
                  </a:moveTo>
                  <a:cubicBezTo>
                    <a:pt x="638048" y="274320"/>
                    <a:pt x="590296" y="309499"/>
                    <a:pt x="536321" y="350647"/>
                  </a:cubicBezTo>
                  <a:cubicBezTo>
                    <a:pt x="570103" y="325374"/>
                    <a:pt x="622935" y="286639"/>
                    <a:pt x="694944" y="233934"/>
                  </a:cubicBezTo>
                  <a:close/>
                  <a:moveTo>
                    <a:pt x="465963" y="351409"/>
                  </a:moveTo>
                  <a:lnTo>
                    <a:pt x="466852" y="352806"/>
                  </a:lnTo>
                  <a:lnTo>
                    <a:pt x="467741" y="354203"/>
                  </a:lnTo>
                  <a:lnTo>
                    <a:pt x="465963" y="351409"/>
                  </a:lnTo>
                  <a:close/>
                  <a:moveTo>
                    <a:pt x="456438" y="367284"/>
                  </a:moveTo>
                  <a:lnTo>
                    <a:pt x="452628" y="380238"/>
                  </a:lnTo>
                  <a:lnTo>
                    <a:pt x="453263" y="372491"/>
                  </a:lnTo>
                  <a:lnTo>
                    <a:pt x="456565" y="367157"/>
                  </a:lnTo>
                  <a:close/>
                  <a:moveTo>
                    <a:pt x="436499" y="401447"/>
                  </a:moveTo>
                  <a:lnTo>
                    <a:pt x="433451" y="403733"/>
                  </a:lnTo>
                  <a:lnTo>
                    <a:pt x="432562" y="402717"/>
                  </a:lnTo>
                  <a:lnTo>
                    <a:pt x="436499" y="401574"/>
                  </a:lnTo>
                  <a:close/>
                  <a:moveTo>
                    <a:pt x="501650" y="405257"/>
                  </a:moveTo>
                  <a:lnTo>
                    <a:pt x="505206" y="410210"/>
                  </a:lnTo>
                  <a:lnTo>
                    <a:pt x="488950" y="411607"/>
                  </a:lnTo>
                  <a:lnTo>
                    <a:pt x="501650" y="405257"/>
                  </a:lnTo>
                  <a:close/>
                  <a:moveTo>
                    <a:pt x="405257" y="409448"/>
                  </a:moveTo>
                  <a:lnTo>
                    <a:pt x="403733" y="411226"/>
                  </a:lnTo>
                  <a:lnTo>
                    <a:pt x="403098" y="411861"/>
                  </a:lnTo>
                  <a:lnTo>
                    <a:pt x="405130" y="409448"/>
                  </a:lnTo>
                  <a:close/>
                  <a:moveTo>
                    <a:pt x="453771" y="388366"/>
                  </a:moveTo>
                  <a:lnTo>
                    <a:pt x="454406" y="389382"/>
                  </a:lnTo>
                  <a:lnTo>
                    <a:pt x="439928" y="400431"/>
                  </a:lnTo>
                  <a:lnTo>
                    <a:pt x="453136" y="396367"/>
                  </a:lnTo>
                  <a:lnTo>
                    <a:pt x="471551" y="395605"/>
                  </a:lnTo>
                  <a:lnTo>
                    <a:pt x="474472" y="394843"/>
                  </a:lnTo>
                  <a:cubicBezTo>
                    <a:pt x="465328" y="401828"/>
                    <a:pt x="456438" y="408940"/>
                    <a:pt x="443357" y="415925"/>
                  </a:cubicBezTo>
                  <a:lnTo>
                    <a:pt x="434467" y="416560"/>
                  </a:lnTo>
                  <a:lnTo>
                    <a:pt x="435991" y="411988"/>
                  </a:lnTo>
                  <a:lnTo>
                    <a:pt x="434213" y="404622"/>
                  </a:lnTo>
                  <a:lnTo>
                    <a:pt x="439928" y="400177"/>
                  </a:lnTo>
                  <a:lnTo>
                    <a:pt x="436372" y="401320"/>
                  </a:lnTo>
                  <a:lnTo>
                    <a:pt x="446659" y="393700"/>
                  </a:lnTo>
                  <a:lnTo>
                    <a:pt x="453771" y="388112"/>
                  </a:lnTo>
                  <a:close/>
                  <a:moveTo>
                    <a:pt x="425577" y="398653"/>
                  </a:moveTo>
                  <a:lnTo>
                    <a:pt x="427609" y="407416"/>
                  </a:lnTo>
                  <a:lnTo>
                    <a:pt x="416306" y="418719"/>
                  </a:lnTo>
                  <a:lnTo>
                    <a:pt x="420116" y="399669"/>
                  </a:lnTo>
                  <a:lnTo>
                    <a:pt x="425450" y="398653"/>
                  </a:lnTo>
                  <a:close/>
                  <a:moveTo>
                    <a:pt x="368300" y="475488"/>
                  </a:moveTo>
                  <a:lnTo>
                    <a:pt x="367665" y="475869"/>
                  </a:lnTo>
                  <a:lnTo>
                    <a:pt x="366522" y="476504"/>
                  </a:lnTo>
                  <a:lnTo>
                    <a:pt x="368300" y="475488"/>
                  </a:lnTo>
                  <a:close/>
                  <a:moveTo>
                    <a:pt x="552196" y="481457"/>
                  </a:moveTo>
                  <a:cubicBezTo>
                    <a:pt x="516001" y="487045"/>
                    <a:pt x="490474" y="490982"/>
                    <a:pt x="470916" y="493776"/>
                  </a:cubicBezTo>
                  <a:cubicBezTo>
                    <a:pt x="501777" y="488823"/>
                    <a:pt x="508000" y="488188"/>
                    <a:pt x="552196" y="481457"/>
                  </a:cubicBezTo>
                  <a:close/>
                  <a:moveTo>
                    <a:pt x="361823" y="225044"/>
                  </a:moveTo>
                  <a:cubicBezTo>
                    <a:pt x="356997" y="226060"/>
                    <a:pt x="352044" y="227203"/>
                    <a:pt x="346964" y="227838"/>
                  </a:cubicBezTo>
                  <a:lnTo>
                    <a:pt x="346964" y="379476"/>
                  </a:lnTo>
                  <a:lnTo>
                    <a:pt x="402971" y="411861"/>
                  </a:lnTo>
                  <a:lnTo>
                    <a:pt x="397002" y="419989"/>
                  </a:lnTo>
                  <a:lnTo>
                    <a:pt x="397256" y="431927"/>
                  </a:lnTo>
                  <a:lnTo>
                    <a:pt x="396367" y="432943"/>
                  </a:lnTo>
                  <a:lnTo>
                    <a:pt x="361061" y="459994"/>
                  </a:lnTo>
                  <a:lnTo>
                    <a:pt x="346837" y="447294"/>
                  </a:lnTo>
                  <a:lnTo>
                    <a:pt x="351917" y="453644"/>
                  </a:lnTo>
                  <a:lnTo>
                    <a:pt x="359918" y="460629"/>
                  </a:lnTo>
                  <a:lnTo>
                    <a:pt x="359918" y="461010"/>
                  </a:lnTo>
                  <a:lnTo>
                    <a:pt x="353441" y="461391"/>
                  </a:lnTo>
                  <a:lnTo>
                    <a:pt x="346964" y="455803"/>
                  </a:lnTo>
                  <a:lnTo>
                    <a:pt x="346964" y="480441"/>
                  </a:lnTo>
                  <a:lnTo>
                    <a:pt x="354076" y="486410"/>
                  </a:lnTo>
                  <a:lnTo>
                    <a:pt x="352044" y="487807"/>
                  </a:lnTo>
                  <a:lnTo>
                    <a:pt x="346964" y="491617"/>
                  </a:lnTo>
                  <a:lnTo>
                    <a:pt x="349631" y="490855"/>
                  </a:lnTo>
                  <a:lnTo>
                    <a:pt x="354711" y="486918"/>
                  </a:lnTo>
                  <a:lnTo>
                    <a:pt x="360680" y="491490"/>
                  </a:lnTo>
                  <a:lnTo>
                    <a:pt x="377444" y="500253"/>
                  </a:lnTo>
                  <a:lnTo>
                    <a:pt x="387096" y="492252"/>
                  </a:lnTo>
                  <a:lnTo>
                    <a:pt x="383286" y="485902"/>
                  </a:lnTo>
                  <a:lnTo>
                    <a:pt x="370205" y="475361"/>
                  </a:lnTo>
                  <a:lnTo>
                    <a:pt x="371348" y="474345"/>
                  </a:lnTo>
                  <a:lnTo>
                    <a:pt x="373126" y="472948"/>
                  </a:lnTo>
                  <a:lnTo>
                    <a:pt x="373761" y="472567"/>
                  </a:lnTo>
                  <a:lnTo>
                    <a:pt x="373126" y="472186"/>
                  </a:lnTo>
                  <a:lnTo>
                    <a:pt x="371602" y="472821"/>
                  </a:lnTo>
                  <a:lnTo>
                    <a:pt x="365633" y="471424"/>
                  </a:lnTo>
                  <a:lnTo>
                    <a:pt x="357378" y="464439"/>
                  </a:lnTo>
                  <a:lnTo>
                    <a:pt x="364744" y="465201"/>
                  </a:lnTo>
                  <a:lnTo>
                    <a:pt x="372745" y="471932"/>
                  </a:lnTo>
                  <a:lnTo>
                    <a:pt x="373888" y="471170"/>
                  </a:lnTo>
                  <a:lnTo>
                    <a:pt x="370078" y="467614"/>
                  </a:lnTo>
                  <a:lnTo>
                    <a:pt x="362077" y="460629"/>
                  </a:lnTo>
                  <a:lnTo>
                    <a:pt x="399796" y="437134"/>
                  </a:lnTo>
                  <a:lnTo>
                    <a:pt x="414274" y="437896"/>
                  </a:lnTo>
                  <a:lnTo>
                    <a:pt x="421132" y="434086"/>
                  </a:lnTo>
                  <a:lnTo>
                    <a:pt x="421132" y="428752"/>
                  </a:lnTo>
                  <a:lnTo>
                    <a:pt x="416433" y="418973"/>
                  </a:lnTo>
                  <a:lnTo>
                    <a:pt x="430657" y="424561"/>
                  </a:lnTo>
                  <a:lnTo>
                    <a:pt x="433070" y="421386"/>
                  </a:lnTo>
                  <a:lnTo>
                    <a:pt x="438150" y="417576"/>
                  </a:lnTo>
                  <a:lnTo>
                    <a:pt x="441706" y="419735"/>
                  </a:lnTo>
                  <a:lnTo>
                    <a:pt x="433705" y="425704"/>
                  </a:lnTo>
                  <a:lnTo>
                    <a:pt x="434594" y="426466"/>
                  </a:lnTo>
                  <a:lnTo>
                    <a:pt x="481457" y="390906"/>
                  </a:lnTo>
                  <a:lnTo>
                    <a:pt x="482092" y="391922"/>
                  </a:lnTo>
                  <a:lnTo>
                    <a:pt x="491871" y="391160"/>
                  </a:lnTo>
                  <a:lnTo>
                    <a:pt x="497459" y="400304"/>
                  </a:lnTo>
                  <a:cubicBezTo>
                    <a:pt x="492125" y="404876"/>
                    <a:pt x="488315" y="408051"/>
                    <a:pt x="483489" y="412242"/>
                  </a:cubicBezTo>
                  <a:lnTo>
                    <a:pt x="449072" y="415417"/>
                  </a:lnTo>
                  <a:lnTo>
                    <a:pt x="449707" y="416179"/>
                  </a:lnTo>
                  <a:lnTo>
                    <a:pt x="483743" y="413004"/>
                  </a:lnTo>
                  <a:lnTo>
                    <a:pt x="473075" y="419735"/>
                  </a:lnTo>
                  <a:lnTo>
                    <a:pt x="456438" y="434467"/>
                  </a:lnTo>
                  <a:lnTo>
                    <a:pt x="459359" y="435864"/>
                  </a:lnTo>
                  <a:lnTo>
                    <a:pt x="487172" y="412750"/>
                  </a:lnTo>
                  <a:cubicBezTo>
                    <a:pt x="501904" y="411353"/>
                    <a:pt x="522859" y="409321"/>
                    <a:pt x="553339" y="406400"/>
                  </a:cubicBezTo>
                  <a:lnTo>
                    <a:pt x="558038" y="406019"/>
                  </a:lnTo>
                  <a:lnTo>
                    <a:pt x="557403" y="405003"/>
                  </a:lnTo>
                  <a:lnTo>
                    <a:pt x="506984" y="409956"/>
                  </a:lnTo>
                  <a:cubicBezTo>
                    <a:pt x="504952" y="407162"/>
                    <a:pt x="502793" y="404622"/>
                    <a:pt x="501015" y="401828"/>
                  </a:cubicBezTo>
                  <a:lnTo>
                    <a:pt x="541655" y="368046"/>
                  </a:lnTo>
                  <a:lnTo>
                    <a:pt x="557403" y="405003"/>
                  </a:lnTo>
                  <a:lnTo>
                    <a:pt x="559181" y="405003"/>
                  </a:lnTo>
                  <a:lnTo>
                    <a:pt x="542925" y="367030"/>
                  </a:lnTo>
                  <a:lnTo>
                    <a:pt x="541782" y="364236"/>
                  </a:lnTo>
                  <a:lnTo>
                    <a:pt x="540258" y="360045"/>
                  </a:lnTo>
                  <a:lnTo>
                    <a:pt x="534924" y="351282"/>
                  </a:lnTo>
                  <a:cubicBezTo>
                    <a:pt x="536702" y="355473"/>
                    <a:pt x="538734" y="361061"/>
                    <a:pt x="540512" y="365379"/>
                  </a:cubicBezTo>
                  <a:lnTo>
                    <a:pt x="499110" y="398907"/>
                  </a:lnTo>
                  <a:lnTo>
                    <a:pt x="497586" y="399923"/>
                  </a:lnTo>
                  <a:lnTo>
                    <a:pt x="498729" y="398907"/>
                  </a:lnTo>
                  <a:lnTo>
                    <a:pt x="495808" y="394716"/>
                  </a:lnTo>
                  <a:lnTo>
                    <a:pt x="489839" y="385953"/>
                  </a:lnTo>
                  <a:lnTo>
                    <a:pt x="491363" y="384556"/>
                  </a:lnTo>
                  <a:lnTo>
                    <a:pt x="494411" y="381381"/>
                  </a:lnTo>
                  <a:cubicBezTo>
                    <a:pt x="505333" y="373253"/>
                    <a:pt x="517271" y="364490"/>
                    <a:pt x="531495" y="353949"/>
                  </a:cubicBezTo>
                  <a:lnTo>
                    <a:pt x="535051" y="351155"/>
                  </a:lnTo>
                  <a:lnTo>
                    <a:pt x="534797" y="350393"/>
                  </a:lnTo>
                  <a:lnTo>
                    <a:pt x="518795" y="361950"/>
                  </a:lnTo>
                  <a:lnTo>
                    <a:pt x="496570" y="378460"/>
                  </a:lnTo>
                  <a:lnTo>
                    <a:pt x="507238" y="361569"/>
                  </a:lnTo>
                  <a:lnTo>
                    <a:pt x="492379" y="345694"/>
                  </a:lnTo>
                  <a:lnTo>
                    <a:pt x="489077" y="345313"/>
                  </a:lnTo>
                  <a:lnTo>
                    <a:pt x="520827" y="314071"/>
                  </a:lnTo>
                  <a:lnTo>
                    <a:pt x="527685" y="332359"/>
                  </a:lnTo>
                  <a:lnTo>
                    <a:pt x="501904" y="352044"/>
                  </a:lnTo>
                  <a:lnTo>
                    <a:pt x="502539" y="353060"/>
                  </a:lnTo>
                  <a:lnTo>
                    <a:pt x="528320" y="332994"/>
                  </a:lnTo>
                  <a:lnTo>
                    <a:pt x="534797" y="350266"/>
                  </a:lnTo>
                  <a:lnTo>
                    <a:pt x="535940" y="349504"/>
                  </a:lnTo>
                  <a:lnTo>
                    <a:pt x="534162" y="344170"/>
                  </a:lnTo>
                  <a:lnTo>
                    <a:pt x="529463" y="331851"/>
                  </a:lnTo>
                  <a:lnTo>
                    <a:pt x="674243" y="224917"/>
                  </a:lnTo>
                  <a:lnTo>
                    <a:pt x="672465" y="224917"/>
                  </a:lnTo>
                  <a:lnTo>
                    <a:pt x="529082" y="331343"/>
                  </a:lnTo>
                  <a:cubicBezTo>
                    <a:pt x="527050" y="325755"/>
                    <a:pt x="524002" y="318389"/>
                    <a:pt x="521970" y="312674"/>
                  </a:cubicBezTo>
                  <a:lnTo>
                    <a:pt x="613029" y="225044"/>
                  </a:lnTo>
                  <a:lnTo>
                    <a:pt x="514223" y="230378"/>
                  </a:lnTo>
                  <a:lnTo>
                    <a:pt x="505333" y="235585"/>
                  </a:lnTo>
                  <a:lnTo>
                    <a:pt x="522224" y="225044"/>
                  </a:lnTo>
                  <a:lnTo>
                    <a:pt x="493141" y="229235"/>
                  </a:lnTo>
                  <a:lnTo>
                    <a:pt x="495554" y="236601"/>
                  </a:lnTo>
                  <a:cubicBezTo>
                    <a:pt x="494411" y="233045"/>
                    <a:pt x="493141" y="229235"/>
                    <a:pt x="491744" y="225044"/>
                  </a:cubicBezTo>
                  <a:lnTo>
                    <a:pt x="398018" y="225425"/>
                  </a:lnTo>
                  <a:cubicBezTo>
                    <a:pt x="398272" y="225425"/>
                    <a:pt x="398653" y="225044"/>
                    <a:pt x="399161" y="225044"/>
                  </a:cubicBezTo>
                  <a:close/>
                  <a:moveTo>
                    <a:pt x="440944" y="504698"/>
                  </a:moveTo>
                  <a:lnTo>
                    <a:pt x="438023" y="505079"/>
                  </a:lnTo>
                  <a:lnTo>
                    <a:pt x="435356" y="505460"/>
                  </a:lnTo>
                  <a:lnTo>
                    <a:pt x="437134" y="505079"/>
                  </a:lnTo>
                  <a:lnTo>
                    <a:pt x="440944" y="504698"/>
                  </a:lnTo>
                  <a:close/>
                  <a:moveTo>
                    <a:pt x="414020" y="505079"/>
                  </a:moveTo>
                  <a:lnTo>
                    <a:pt x="416687" y="506857"/>
                  </a:lnTo>
                  <a:lnTo>
                    <a:pt x="410718" y="507873"/>
                  </a:lnTo>
                  <a:lnTo>
                    <a:pt x="414020" y="505079"/>
                  </a:lnTo>
                  <a:close/>
                  <a:moveTo>
                    <a:pt x="707009" y="481457"/>
                  </a:moveTo>
                  <a:cubicBezTo>
                    <a:pt x="702818" y="490601"/>
                    <a:pt x="698373" y="499364"/>
                    <a:pt x="694309" y="508508"/>
                  </a:cubicBezTo>
                  <a:lnTo>
                    <a:pt x="687705" y="506095"/>
                  </a:lnTo>
                  <a:lnTo>
                    <a:pt x="672592" y="500761"/>
                  </a:lnTo>
                  <a:lnTo>
                    <a:pt x="707009" y="481457"/>
                  </a:lnTo>
                  <a:close/>
                  <a:moveTo>
                    <a:pt x="528193" y="509270"/>
                  </a:moveTo>
                  <a:lnTo>
                    <a:pt x="529082" y="511429"/>
                  </a:lnTo>
                  <a:lnTo>
                    <a:pt x="527939" y="510286"/>
                  </a:lnTo>
                  <a:lnTo>
                    <a:pt x="526415" y="510286"/>
                  </a:lnTo>
                  <a:lnTo>
                    <a:pt x="525272" y="510540"/>
                  </a:lnTo>
                  <a:lnTo>
                    <a:pt x="524256" y="510921"/>
                  </a:lnTo>
                  <a:lnTo>
                    <a:pt x="524891" y="510540"/>
                  </a:lnTo>
                  <a:lnTo>
                    <a:pt x="525272" y="510413"/>
                  </a:lnTo>
                  <a:lnTo>
                    <a:pt x="528193" y="509143"/>
                  </a:lnTo>
                  <a:close/>
                  <a:moveTo>
                    <a:pt x="677037" y="461645"/>
                  </a:moveTo>
                  <a:lnTo>
                    <a:pt x="676402" y="467614"/>
                  </a:lnTo>
                  <a:lnTo>
                    <a:pt x="670433" y="479552"/>
                  </a:lnTo>
                  <a:cubicBezTo>
                    <a:pt x="659511" y="485902"/>
                    <a:pt x="644906" y="494030"/>
                    <a:pt x="633984" y="500253"/>
                  </a:cubicBezTo>
                  <a:lnTo>
                    <a:pt x="610616" y="513207"/>
                  </a:lnTo>
                  <a:lnTo>
                    <a:pt x="597535" y="487172"/>
                  </a:lnTo>
                  <a:lnTo>
                    <a:pt x="591947" y="474853"/>
                  </a:lnTo>
                  <a:lnTo>
                    <a:pt x="590169" y="475234"/>
                  </a:lnTo>
                  <a:lnTo>
                    <a:pt x="595503" y="486410"/>
                  </a:lnTo>
                  <a:lnTo>
                    <a:pt x="577977" y="476885"/>
                  </a:lnTo>
                  <a:lnTo>
                    <a:pt x="677037" y="461391"/>
                  </a:lnTo>
                  <a:close/>
                  <a:moveTo>
                    <a:pt x="529082" y="511429"/>
                  </a:moveTo>
                  <a:lnTo>
                    <a:pt x="530479" y="512826"/>
                  </a:lnTo>
                  <a:lnTo>
                    <a:pt x="530225" y="514223"/>
                  </a:lnTo>
                  <a:lnTo>
                    <a:pt x="529082" y="511429"/>
                  </a:lnTo>
                  <a:close/>
                  <a:moveTo>
                    <a:pt x="656844" y="508508"/>
                  </a:moveTo>
                  <a:lnTo>
                    <a:pt x="653542" y="515874"/>
                  </a:lnTo>
                  <a:lnTo>
                    <a:pt x="651129" y="520827"/>
                  </a:lnTo>
                  <a:lnTo>
                    <a:pt x="656717" y="508508"/>
                  </a:lnTo>
                  <a:close/>
                  <a:moveTo>
                    <a:pt x="610997" y="514477"/>
                  </a:moveTo>
                  <a:lnTo>
                    <a:pt x="614553" y="521462"/>
                  </a:lnTo>
                  <a:lnTo>
                    <a:pt x="613029" y="519049"/>
                  </a:lnTo>
                  <a:lnTo>
                    <a:pt x="610997" y="514477"/>
                  </a:lnTo>
                  <a:close/>
                  <a:moveTo>
                    <a:pt x="557911" y="480314"/>
                  </a:moveTo>
                  <a:lnTo>
                    <a:pt x="592582" y="523621"/>
                  </a:lnTo>
                  <a:lnTo>
                    <a:pt x="584581" y="513715"/>
                  </a:lnTo>
                  <a:lnTo>
                    <a:pt x="557911" y="480314"/>
                  </a:lnTo>
                  <a:close/>
                  <a:moveTo>
                    <a:pt x="661416" y="510286"/>
                  </a:moveTo>
                  <a:lnTo>
                    <a:pt x="656082" y="521843"/>
                  </a:lnTo>
                  <a:lnTo>
                    <a:pt x="653415" y="527558"/>
                  </a:lnTo>
                  <a:lnTo>
                    <a:pt x="661416" y="510159"/>
                  </a:lnTo>
                  <a:close/>
                  <a:moveTo>
                    <a:pt x="691515" y="522986"/>
                  </a:moveTo>
                  <a:lnTo>
                    <a:pt x="691134" y="523113"/>
                  </a:lnTo>
                  <a:lnTo>
                    <a:pt x="680720" y="528701"/>
                  </a:lnTo>
                  <a:lnTo>
                    <a:pt x="690245" y="523494"/>
                  </a:lnTo>
                  <a:lnTo>
                    <a:pt x="691515" y="522986"/>
                  </a:lnTo>
                  <a:close/>
                  <a:moveTo>
                    <a:pt x="674243" y="530225"/>
                  </a:moveTo>
                  <a:lnTo>
                    <a:pt x="673608" y="530479"/>
                  </a:lnTo>
                  <a:lnTo>
                    <a:pt x="674497" y="530225"/>
                  </a:lnTo>
                  <a:lnTo>
                    <a:pt x="671068" y="531622"/>
                  </a:lnTo>
                  <a:lnTo>
                    <a:pt x="673608" y="530479"/>
                  </a:lnTo>
                  <a:lnTo>
                    <a:pt x="673354" y="530606"/>
                  </a:lnTo>
                  <a:lnTo>
                    <a:pt x="674243" y="530225"/>
                  </a:lnTo>
                  <a:close/>
                  <a:moveTo>
                    <a:pt x="612013" y="532003"/>
                  </a:moveTo>
                  <a:lnTo>
                    <a:pt x="606044" y="536194"/>
                  </a:lnTo>
                  <a:lnTo>
                    <a:pt x="607822" y="534797"/>
                  </a:lnTo>
                  <a:lnTo>
                    <a:pt x="612013" y="532003"/>
                  </a:lnTo>
                  <a:close/>
                  <a:moveTo>
                    <a:pt x="642620" y="535813"/>
                  </a:moveTo>
                  <a:lnTo>
                    <a:pt x="643128" y="536575"/>
                  </a:lnTo>
                  <a:lnTo>
                    <a:pt x="643382" y="537337"/>
                  </a:lnTo>
                  <a:lnTo>
                    <a:pt x="643763" y="538607"/>
                  </a:lnTo>
                  <a:lnTo>
                    <a:pt x="644017" y="539115"/>
                  </a:lnTo>
                  <a:lnTo>
                    <a:pt x="644271" y="540385"/>
                  </a:lnTo>
                  <a:lnTo>
                    <a:pt x="643763" y="538607"/>
                  </a:lnTo>
                  <a:lnTo>
                    <a:pt x="642620" y="535813"/>
                  </a:lnTo>
                  <a:close/>
                  <a:moveTo>
                    <a:pt x="604266" y="537972"/>
                  </a:moveTo>
                  <a:lnTo>
                    <a:pt x="600964" y="541782"/>
                  </a:lnTo>
                  <a:lnTo>
                    <a:pt x="603377" y="538988"/>
                  </a:lnTo>
                  <a:lnTo>
                    <a:pt x="604266" y="537972"/>
                  </a:lnTo>
                  <a:close/>
                  <a:moveTo>
                    <a:pt x="658876" y="537972"/>
                  </a:moveTo>
                  <a:lnTo>
                    <a:pt x="648462" y="543560"/>
                  </a:lnTo>
                  <a:lnTo>
                    <a:pt x="645160" y="545719"/>
                  </a:lnTo>
                  <a:lnTo>
                    <a:pt x="649859" y="542544"/>
                  </a:lnTo>
                  <a:lnTo>
                    <a:pt x="658749" y="537972"/>
                  </a:lnTo>
                  <a:close/>
                  <a:moveTo>
                    <a:pt x="639445" y="546100"/>
                  </a:moveTo>
                  <a:lnTo>
                    <a:pt x="639191" y="548259"/>
                  </a:lnTo>
                  <a:lnTo>
                    <a:pt x="640715" y="547497"/>
                  </a:lnTo>
                  <a:lnTo>
                    <a:pt x="640080" y="547878"/>
                  </a:lnTo>
                  <a:lnTo>
                    <a:pt x="638302" y="548640"/>
                  </a:lnTo>
                  <a:lnTo>
                    <a:pt x="638175" y="548640"/>
                  </a:lnTo>
                  <a:lnTo>
                    <a:pt x="639445" y="546100"/>
                  </a:lnTo>
                  <a:close/>
                  <a:moveTo>
                    <a:pt x="638175" y="548640"/>
                  </a:moveTo>
                  <a:lnTo>
                    <a:pt x="638048" y="548894"/>
                  </a:lnTo>
                  <a:lnTo>
                    <a:pt x="637667" y="548894"/>
                  </a:lnTo>
                  <a:lnTo>
                    <a:pt x="636905" y="549275"/>
                  </a:lnTo>
                  <a:lnTo>
                    <a:pt x="635762" y="549910"/>
                  </a:lnTo>
                  <a:lnTo>
                    <a:pt x="637286" y="548894"/>
                  </a:lnTo>
                  <a:lnTo>
                    <a:pt x="637667" y="548894"/>
                  </a:lnTo>
                  <a:lnTo>
                    <a:pt x="638302" y="548640"/>
                  </a:lnTo>
                  <a:close/>
                  <a:moveTo>
                    <a:pt x="636651" y="551688"/>
                  </a:moveTo>
                  <a:lnTo>
                    <a:pt x="636651" y="552069"/>
                  </a:lnTo>
                  <a:lnTo>
                    <a:pt x="633730" y="552450"/>
                  </a:lnTo>
                  <a:lnTo>
                    <a:pt x="636651" y="551688"/>
                  </a:lnTo>
                  <a:close/>
                  <a:moveTo>
                    <a:pt x="621792" y="538988"/>
                  </a:moveTo>
                  <a:lnTo>
                    <a:pt x="628904" y="553085"/>
                  </a:lnTo>
                  <a:lnTo>
                    <a:pt x="625602" y="546735"/>
                  </a:lnTo>
                  <a:lnTo>
                    <a:pt x="621792" y="538988"/>
                  </a:lnTo>
                  <a:close/>
                  <a:moveTo>
                    <a:pt x="630682" y="552323"/>
                  </a:moveTo>
                  <a:lnTo>
                    <a:pt x="629539" y="552958"/>
                  </a:lnTo>
                  <a:lnTo>
                    <a:pt x="628904" y="552958"/>
                  </a:lnTo>
                  <a:lnTo>
                    <a:pt x="629412" y="552831"/>
                  </a:lnTo>
                  <a:lnTo>
                    <a:pt x="629793" y="552577"/>
                  </a:lnTo>
                  <a:lnTo>
                    <a:pt x="629666" y="552704"/>
                  </a:lnTo>
                  <a:lnTo>
                    <a:pt x="630682" y="552196"/>
                  </a:lnTo>
                  <a:close/>
                  <a:moveTo>
                    <a:pt x="510540" y="554990"/>
                  </a:moveTo>
                  <a:lnTo>
                    <a:pt x="512953" y="555625"/>
                  </a:lnTo>
                  <a:lnTo>
                    <a:pt x="511810" y="555244"/>
                  </a:lnTo>
                  <a:lnTo>
                    <a:pt x="510667" y="554863"/>
                  </a:lnTo>
                  <a:close/>
                  <a:moveTo>
                    <a:pt x="627761" y="552704"/>
                  </a:moveTo>
                  <a:lnTo>
                    <a:pt x="593344" y="557657"/>
                  </a:lnTo>
                  <a:lnTo>
                    <a:pt x="617093" y="554101"/>
                  </a:lnTo>
                  <a:lnTo>
                    <a:pt x="627761" y="552704"/>
                  </a:lnTo>
                  <a:close/>
                  <a:moveTo>
                    <a:pt x="635762" y="556641"/>
                  </a:moveTo>
                  <a:lnTo>
                    <a:pt x="633730" y="558419"/>
                  </a:lnTo>
                  <a:lnTo>
                    <a:pt x="633730" y="558038"/>
                  </a:lnTo>
                  <a:lnTo>
                    <a:pt x="634873" y="557276"/>
                  </a:lnTo>
                  <a:lnTo>
                    <a:pt x="635762" y="556514"/>
                  </a:lnTo>
                  <a:close/>
                  <a:moveTo>
                    <a:pt x="665480" y="556895"/>
                  </a:moveTo>
                  <a:lnTo>
                    <a:pt x="667893" y="560451"/>
                  </a:lnTo>
                  <a:lnTo>
                    <a:pt x="666369" y="558292"/>
                  </a:lnTo>
                  <a:lnTo>
                    <a:pt x="665226" y="556895"/>
                  </a:lnTo>
                  <a:close/>
                  <a:moveTo>
                    <a:pt x="464185" y="555879"/>
                  </a:moveTo>
                  <a:lnTo>
                    <a:pt x="469265" y="558292"/>
                  </a:lnTo>
                  <a:lnTo>
                    <a:pt x="469011" y="558292"/>
                  </a:lnTo>
                  <a:lnTo>
                    <a:pt x="468757" y="559308"/>
                  </a:lnTo>
                  <a:lnTo>
                    <a:pt x="469900" y="561086"/>
                  </a:lnTo>
                  <a:lnTo>
                    <a:pt x="466598" y="557530"/>
                  </a:lnTo>
                  <a:lnTo>
                    <a:pt x="463931" y="556514"/>
                  </a:lnTo>
                  <a:lnTo>
                    <a:pt x="461264" y="556514"/>
                  </a:lnTo>
                  <a:lnTo>
                    <a:pt x="464185" y="555752"/>
                  </a:lnTo>
                  <a:close/>
                  <a:moveTo>
                    <a:pt x="592836" y="558927"/>
                  </a:moveTo>
                  <a:lnTo>
                    <a:pt x="592836" y="559689"/>
                  </a:lnTo>
                  <a:lnTo>
                    <a:pt x="592582" y="561467"/>
                  </a:lnTo>
                  <a:lnTo>
                    <a:pt x="592836" y="559054"/>
                  </a:lnTo>
                  <a:close/>
                  <a:moveTo>
                    <a:pt x="592582" y="523240"/>
                  </a:moveTo>
                  <a:lnTo>
                    <a:pt x="570992" y="535940"/>
                  </a:lnTo>
                  <a:lnTo>
                    <a:pt x="520573" y="564134"/>
                  </a:lnTo>
                  <a:lnTo>
                    <a:pt x="592582" y="523367"/>
                  </a:lnTo>
                  <a:close/>
                  <a:moveTo>
                    <a:pt x="455549" y="496316"/>
                  </a:moveTo>
                  <a:lnTo>
                    <a:pt x="491744" y="561721"/>
                  </a:lnTo>
                  <a:lnTo>
                    <a:pt x="490220" y="562737"/>
                  </a:lnTo>
                  <a:lnTo>
                    <a:pt x="487553" y="565531"/>
                  </a:lnTo>
                  <a:cubicBezTo>
                    <a:pt x="448691" y="534543"/>
                    <a:pt x="420878" y="511048"/>
                    <a:pt x="411607" y="503301"/>
                  </a:cubicBezTo>
                  <a:lnTo>
                    <a:pt x="454025" y="496570"/>
                  </a:lnTo>
                  <a:lnTo>
                    <a:pt x="455549" y="496189"/>
                  </a:lnTo>
                  <a:close/>
                  <a:moveTo>
                    <a:pt x="496443" y="571500"/>
                  </a:moveTo>
                  <a:lnTo>
                    <a:pt x="492887" y="571881"/>
                  </a:lnTo>
                  <a:lnTo>
                    <a:pt x="495300" y="571500"/>
                  </a:lnTo>
                  <a:close/>
                  <a:moveTo>
                    <a:pt x="408432" y="503682"/>
                  </a:moveTo>
                  <a:cubicBezTo>
                    <a:pt x="442595" y="532511"/>
                    <a:pt x="481965" y="564134"/>
                    <a:pt x="485521" y="566674"/>
                  </a:cubicBezTo>
                  <a:lnTo>
                    <a:pt x="485775" y="566293"/>
                  </a:lnTo>
                  <a:lnTo>
                    <a:pt x="486029" y="569468"/>
                  </a:lnTo>
                  <a:lnTo>
                    <a:pt x="486664" y="572643"/>
                  </a:lnTo>
                  <a:lnTo>
                    <a:pt x="482600" y="572643"/>
                  </a:lnTo>
                  <a:lnTo>
                    <a:pt x="485013" y="568706"/>
                  </a:lnTo>
                  <a:lnTo>
                    <a:pt x="485648" y="568071"/>
                  </a:lnTo>
                  <a:lnTo>
                    <a:pt x="405257" y="504444"/>
                  </a:lnTo>
                  <a:lnTo>
                    <a:pt x="406781" y="504063"/>
                  </a:lnTo>
                  <a:lnTo>
                    <a:pt x="409702" y="503682"/>
                  </a:lnTo>
                  <a:close/>
                  <a:moveTo>
                    <a:pt x="636016" y="566674"/>
                  </a:moveTo>
                  <a:lnTo>
                    <a:pt x="635127" y="568706"/>
                  </a:lnTo>
                  <a:lnTo>
                    <a:pt x="634873" y="569087"/>
                  </a:lnTo>
                  <a:lnTo>
                    <a:pt x="632460" y="571500"/>
                  </a:lnTo>
                  <a:lnTo>
                    <a:pt x="628904" y="573913"/>
                  </a:lnTo>
                  <a:lnTo>
                    <a:pt x="633984" y="569849"/>
                  </a:lnTo>
                  <a:lnTo>
                    <a:pt x="634619" y="569087"/>
                  </a:lnTo>
                  <a:lnTo>
                    <a:pt x="636143" y="566674"/>
                  </a:lnTo>
                  <a:close/>
                  <a:moveTo>
                    <a:pt x="477520" y="574040"/>
                  </a:moveTo>
                  <a:lnTo>
                    <a:pt x="472821" y="574802"/>
                  </a:lnTo>
                  <a:lnTo>
                    <a:pt x="467741" y="575564"/>
                  </a:lnTo>
                  <a:lnTo>
                    <a:pt x="477520" y="574167"/>
                  </a:lnTo>
                  <a:close/>
                  <a:moveTo>
                    <a:pt x="592328" y="572389"/>
                  </a:moveTo>
                  <a:lnTo>
                    <a:pt x="585851" y="575564"/>
                  </a:lnTo>
                  <a:lnTo>
                    <a:pt x="590931" y="573151"/>
                  </a:lnTo>
                  <a:lnTo>
                    <a:pt x="592455" y="572516"/>
                  </a:lnTo>
                  <a:close/>
                  <a:moveTo>
                    <a:pt x="481584" y="575691"/>
                  </a:moveTo>
                  <a:lnTo>
                    <a:pt x="480949" y="577850"/>
                  </a:lnTo>
                  <a:lnTo>
                    <a:pt x="480949" y="576834"/>
                  </a:lnTo>
                  <a:lnTo>
                    <a:pt x="481584" y="575818"/>
                  </a:lnTo>
                  <a:close/>
                  <a:moveTo>
                    <a:pt x="495173" y="575818"/>
                  </a:moveTo>
                  <a:lnTo>
                    <a:pt x="501142" y="580009"/>
                  </a:lnTo>
                  <a:lnTo>
                    <a:pt x="504444" y="582549"/>
                  </a:lnTo>
                  <a:lnTo>
                    <a:pt x="495300" y="575818"/>
                  </a:lnTo>
                  <a:close/>
                  <a:moveTo>
                    <a:pt x="647700" y="582803"/>
                  </a:moveTo>
                  <a:lnTo>
                    <a:pt x="666623" y="583565"/>
                  </a:lnTo>
                  <a:lnTo>
                    <a:pt x="657987" y="583311"/>
                  </a:lnTo>
                  <a:lnTo>
                    <a:pt x="647700" y="582803"/>
                  </a:lnTo>
                  <a:close/>
                  <a:moveTo>
                    <a:pt x="622173" y="583819"/>
                  </a:moveTo>
                  <a:lnTo>
                    <a:pt x="620395" y="588391"/>
                  </a:lnTo>
                  <a:lnTo>
                    <a:pt x="619506" y="590042"/>
                  </a:lnTo>
                  <a:lnTo>
                    <a:pt x="619760" y="589407"/>
                  </a:lnTo>
                  <a:lnTo>
                    <a:pt x="622173" y="583819"/>
                  </a:lnTo>
                  <a:close/>
                  <a:moveTo>
                    <a:pt x="619506" y="590042"/>
                  </a:moveTo>
                  <a:lnTo>
                    <a:pt x="617982" y="592963"/>
                  </a:lnTo>
                  <a:lnTo>
                    <a:pt x="619125" y="590550"/>
                  </a:lnTo>
                  <a:lnTo>
                    <a:pt x="619379" y="590042"/>
                  </a:lnTo>
                  <a:close/>
                  <a:moveTo>
                    <a:pt x="509905" y="577088"/>
                  </a:moveTo>
                  <a:cubicBezTo>
                    <a:pt x="513461" y="577088"/>
                    <a:pt x="516763" y="577469"/>
                    <a:pt x="519684" y="577469"/>
                  </a:cubicBezTo>
                  <a:lnTo>
                    <a:pt x="576580" y="579882"/>
                  </a:lnTo>
                  <a:cubicBezTo>
                    <a:pt x="561467" y="588010"/>
                    <a:pt x="546608" y="595376"/>
                    <a:pt x="525907" y="598932"/>
                  </a:cubicBezTo>
                  <a:lnTo>
                    <a:pt x="513715" y="587629"/>
                  </a:lnTo>
                  <a:lnTo>
                    <a:pt x="518414" y="580263"/>
                  </a:lnTo>
                  <a:lnTo>
                    <a:pt x="519557" y="577469"/>
                  </a:lnTo>
                  <a:lnTo>
                    <a:pt x="509778" y="577088"/>
                  </a:lnTo>
                  <a:close/>
                  <a:moveTo>
                    <a:pt x="579120" y="579882"/>
                  </a:moveTo>
                  <a:lnTo>
                    <a:pt x="617347" y="582295"/>
                  </a:lnTo>
                  <a:lnTo>
                    <a:pt x="617093" y="585851"/>
                  </a:lnTo>
                  <a:lnTo>
                    <a:pt x="538226" y="608330"/>
                  </a:lnTo>
                  <a:lnTo>
                    <a:pt x="532257" y="604139"/>
                  </a:lnTo>
                  <a:lnTo>
                    <a:pt x="579120" y="579882"/>
                  </a:lnTo>
                  <a:close/>
                  <a:moveTo>
                    <a:pt x="528955" y="604520"/>
                  </a:moveTo>
                  <a:lnTo>
                    <a:pt x="519811" y="609092"/>
                  </a:lnTo>
                  <a:lnTo>
                    <a:pt x="525145" y="606298"/>
                  </a:lnTo>
                  <a:lnTo>
                    <a:pt x="528955" y="604520"/>
                  </a:lnTo>
                  <a:close/>
                  <a:moveTo>
                    <a:pt x="514096" y="613283"/>
                  </a:moveTo>
                  <a:lnTo>
                    <a:pt x="515874" y="614680"/>
                  </a:lnTo>
                  <a:lnTo>
                    <a:pt x="505460" y="617855"/>
                  </a:lnTo>
                  <a:lnTo>
                    <a:pt x="514096" y="613283"/>
                  </a:lnTo>
                  <a:close/>
                  <a:moveTo>
                    <a:pt x="494538" y="621792"/>
                  </a:moveTo>
                  <a:lnTo>
                    <a:pt x="494284" y="622427"/>
                  </a:lnTo>
                  <a:lnTo>
                    <a:pt x="496316" y="621919"/>
                  </a:lnTo>
                  <a:cubicBezTo>
                    <a:pt x="490220" y="624332"/>
                    <a:pt x="472186" y="633349"/>
                    <a:pt x="445643" y="643509"/>
                  </a:cubicBezTo>
                  <a:lnTo>
                    <a:pt x="436499" y="639318"/>
                  </a:lnTo>
                  <a:cubicBezTo>
                    <a:pt x="484251" y="625221"/>
                    <a:pt x="491363" y="623570"/>
                    <a:pt x="494665" y="621792"/>
                  </a:cubicBezTo>
                  <a:close/>
                  <a:moveTo>
                    <a:pt x="510667" y="674878"/>
                  </a:moveTo>
                  <a:lnTo>
                    <a:pt x="529082" y="683006"/>
                  </a:lnTo>
                  <a:lnTo>
                    <a:pt x="520827" y="679450"/>
                  </a:lnTo>
                  <a:lnTo>
                    <a:pt x="510794" y="674878"/>
                  </a:lnTo>
                  <a:close/>
                  <a:moveTo>
                    <a:pt x="603885" y="697357"/>
                  </a:moveTo>
                  <a:lnTo>
                    <a:pt x="605663" y="699389"/>
                  </a:lnTo>
                  <a:lnTo>
                    <a:pt x="602361" y="697611"/>
                  </a:lnTo>
                  <a:lnTo>
                    <a:pt x="601218" y="697611"/>
                  </a:lnTo>
                  <a:lnTo>
                    <a:pt x="603885" y="697230"/>
                  </a:lnTo>
                  <a:close/>
                  <a:moveTo>
                    <a:pt x="674751" y="699262"/>
                  </a:moveTo>
                  <a:lnTo>
                    <a:pt x="671830" y="699643"/>
                  </a:lnTo>
                  <a:lnTo>
                    <a:pt x="671195" y="699643"/>
                  </a:lnTo>
                  <a:lnTo>
                    <a:pt x="672338" y="699516"/>
                  </a:lnTo>
                  <a:lnTo>
                    <a:pt x="673481" y="699262"/>
                  </a:lnTo>
                  <a:close/>
                  <a:moveTo>
                    <a:pt x="612648" y="587756"/>
                  </a:moveTo>
                  <a:lnTo>
                    <a:pt x="615950" y="588518"/>
                  </a:lnTo>
                  <a:lnTo>
                    <a:pt x="616585" y="592455"/>
                  </a:lnTo>
                  <a:lnTo>
                    <a:pt x="616585" y="592836"/>
                  </a:lnTo>
                  <a:lnTo>
                    <a:pt x="615442" y="596011"/>
                  </a:lnTo>
                  <a:cubicBezTo>
                    <a:pt x="609473" y="609727"/>
                    <a:pt x="601472" y="627253"/>
                    <a:pt x="596138" y="642112"/>
                  </a:cubicBezTo>
                  <a:lnTo>
                    <a:pt x="598170" y="648081"/>
                  </a:lnTo>
                  <a:cubicBezTo>
                    <a:pt x="606552" y="629031"/>
                    <a:pt x="611251" y="618236"/>
                    <a:pt x="626618" y="608330"/>
                  </a:cubicBezTo>
                  <a:lnTo>
                    <a:pt x="652399" y="599186"/>
                  </a:lnTo>
                  <a:cubicBezTo>
                    <a:pt x="657479" y="608330"/>
                    <a:pt x="664337" y="620268"/>
                    <a:pt x="669036" y="629412"/>
                  </a:cubicBezTo>
                  <a:lnTo>
                    <a:pt x="598424" y="653669"/>
                  </a:lnTo>
                  <a:lnTo>
                    <a:pt x="596011" y="658622"/>
                  </a:lnTo>
                  <a:lnTo>
                    <a:pt x="592455" y="662178"/>
                  </a:lnTo>
                  <a:lnTo>
                    <a:pt x="592201" y="662559"/>
                  </a:lnTo>
                  <a:lnTo>
                    <a:pt x="589788" y="664718"/>
                  </a:lnTo>
                  <a:lnTo>
                    <a:pt x="584200" y="667512"/>
                  </a:lnTo>
                  <a:cubicBezTo>
                    <a:pt x="583057" y="669671"/>
                    <a:pt x="582168" y="672084"/>
                    <a:pt x="577723" y="682625"/>
                  </a:cubicBezTo>
                  <a:lnTo>
                    <a:pt x="570357" y="700151"/>
                  </a:lnTo>
                  <a:cubicBezTo>
                    <a:pt x="564134" y="696976"/>
                    <a:pt x="555498" y="693420"/>
                    <a:pt x="549021" y="690626"/>
                  </a:cubicBezTo>
                  <a:lnTo>
                    <a:pt x="501523" y="669544"/>
                  </a:lnTo>
                  <a:lnTo>
                    <a:pt x="449961" y="645922"/>
                  </a:lnTo>
                  <a:lnTo>
                    <a:pt x="496189" y="621665"/>
                  </a:lnTo>
                  <a:lnTo>
                    <a:pt x="495173" y="621919"/>
                  </a:lnTo>
                  <a:lnTo>
                    <a:pt x="495808" y="621665"/>
                  </a:lnTo>
                  <a:lnTo>
                    <a:pt x="496697" y="621411"/>
                  </a:lnTo>
                  <a:lnTo>
                    <a:pt x="496062" y="621665"/>
                  </a:lnTo>
                  <a:lnTo>
                    <a:pt x="498729" y="621030"/>
                  </a:lnTo>
                  <a:lnTo>
                    <a:pt x="516255" y="615696"/>
                  </a:lnTo>
                  <a:cubicBezTo>
                    <a:pt x="532257" y="628015"/>
                    <a:pt x="554228" y="643890"/>
                    <a:pt x="571119" y="649859"/>
                  </a:cubicBezTo>
                  <a:lnTo>
                    <a:pt x="579374" y="641731"/>
                  </a:lnTo>
                  <a:lnTo>
                    <a:pt x="580898" y="640715"/>
                  </a:lnTo>
                  <a:lnTo>
                    <a:pt x="539750" y="609600"/>
                  </a:lnTo>
                  <a:cubicBezTo>
                    <a:pt x="564896" y="602234"/>
                    <a:pt x="575945" y="599440"/>
                    <a:pt x="585470" y="596519"/>
                  </a:cubicBezTo>
                  <a:lnTo>
                    <a:pt x="583438" y="598678"/>
                  </a:lnTo>
                  <a:lnTo>
                    <a:pt x="584581" y="605663"/>
                  </a:lnTo>
                  <a:lnTo>
                    <a:pt x="593217" y="598678"/>
                  </a:lnTo>
                  <a:lnTo>
                    <a:pt x="590550" y="595122"/>
                  </a:lnTo>
                  <a:lnTo>
                    <a:pt x="590804" y="595122"/>
                  </a:lnTo>
                  <a:lnTo>
                    <a:pt x="597027" y="593344"/>
                  </a:lnTo>
                  <a:lnTo>
                    <a:pt x="614172" y="588010"/>
                  </a:lnTo>
                  <a:close/>
                  <a:moveTo>
                    <a:pt x="628396" y="696722"/>
                  </a:moveTo>
                  <a:lnTo>
                    <a:pt x="629920" y="698119"/>
                  </a:lnTo>
                  <a:lnTo>
                    <a:pt x="634111" y="700532"/>
                  </a:lnTo>
                  <a:lnTo>
                    <a:pt x="631444" y="700532"/>
                  </a:lnTo>
                  <a:lnTo>
                    <a:pt x="628142" y="699135"/>
                  </a:lnTo>
                  <a:lnTo>
                    <a:pt x="628396" y="696722"/>
                  </a:lnTo>
                  <a:close/>
                  <a:moveTo>
                    <a:pt x="669671" y="699897"/>
                  </a:moveTo>
                  <a:lnTo>
                    <a:pt x="669036" y="700659"/>
                  </a:lnTo>
                  <a:lnTo>
                    <a:pt x="667512" y="702056"/>
                  </a:lnTo>
                  <a:lnTo>
                    <a:pt x="665099" y="700278"/>
                  </a:lnTo>
                  <a:lnTo>
                    <a:pt x="668020" y="699897"/>
                  </a:lnTo>
                  <a:close/>
                  <a:moveTo>
                    <a:pt x="590550" y="671068"/>
                  </a:moveTo>
                  <a:lnTo>
                    <a:pt x="601218" y="678815"/>
                  </a:lnTo>
                  <a:lnTo>
                    <a:pt x="592074" y="682625"/>
                  </a:lnTo>
                  <a:lnTo>
                    <a:pt x="577596" y="703326"/>
                  </a:lnTo>
                  <a:lnTo>
                    <a:pt x="579374" y="692023"/>
                  </a:lnTo>
                  <a:lnTo>
                    <a:pt x="588010" y="671957"/>
                  </a:lnTo>
                  <a:lnTo>
                    <a:pt x="590677" y="670941"/>
                  </a:lnTo>
                  <a:close/>
                  <a:moveTo>
                    <a:pt x="602869" y="705104"/>
                  </a:moveTo>
                  <a:lnTo>
                    <a:pt x="599313" y="707898"/>
                  </a:lnTo>
                  <a:lnTo>
                    <a:pt x="597535" y="707136"/>
                  </a:lnTo>
                  <a:lnTo>
                    <a:pt x="602869" y="704977"/>
                  </a:lnTo>
                  <a:close/>
                  <a:moveTo>
                    <a:pt x="558419" y="405257"/>
                  </a:moveTo>
                  <a:lnTo>
                    <a:pt x="556641" y="405638"/>
                  </a:lnTo>
                  <a:lnTo>
                    <a:pt x="588137" y="473837"/>
                  </a:lnTo>
                  <a:lnTo>
                    <a:pt x="568198" y="477012"/>
                  </a:lnTo>
                  <a:lnTo>
                    <a:pt x="556006" y="479171"/>
                  </a:lnTo>
                  <a:cubicBezTo>
                    <a:pt x="525145" y="483743"/>
                    <a:pt x="483997" y="490093"/>
                    <a:pt x="453136" y="494665"/>
                  </a:cubicBezTo>
                  <a:lnTo>
                    <a:pt x="408686" y="502031"/>
                  </a:lnTo>
                  <a:lnTo>
                    <a:pt x="402082" y="502793"/>
                  </a:lnTo>
                  <a:lnTo>
                    <a:pt x="389636" y="492633"/>
                  </a:lnTo>
                  <a:lnTo>
                    <a:pt x="397002" y="494411"/>
                  </a:lnTo>
                  <a:lnTo>
                    <a:pt x="406527" y="502158"/>
                  </a:lnTo>
                  <a:lnTo>
                    <a:pt x="403606" y="497586"/>
                  </a:lnTo>
                  <a:lnTo>
                    <a:pt x="393573" y="489204"/>
                  </a:lnTo>
                  <a:lnTo>
                    <a:pt x="391541" y="487426"/>
                  </a:lnTo>
                  <a:lnTo>
                    <a:pt x="391287" y="487807"/>
                  </a:lnTo>
                  <a:lnTo>
                    <a:pt x="391287" y="487426"/>
                  </a:lnTo>
                  <a:lnTo>
                    <a:pt x="385318" y="482092"/>
                  </a:lnTo>
                  <a:lnTo>
                    <a:pt x="373507" y="471932"/>
                  </a:lnTo>
                  <a:lnTo>
                    <a:pt x="374650" y="471932"/>
                  </a:lnTo>
                  <a:lnTo>
                    <a:pt x="379730" y="477901"/>
                  </a:lnTo>
                  <a:lnTo>
                    <a:pt x="391922" y="488061"/>
                  </a:lnTo>
                  <a:lnTo>
                    <a:pt x="391668" y="488442"/>
                  </a:lnTo>
                  <a:lnTo>
                    <a:pt x="390144" y="489839"/>
                  </a:lnTo>
                  <a:lnTo>
                    <a:pt x="387096" y="492252"/>
                  </a:lnTo>
                  <a:lnTo>
                    <a:pt x="377571" y="500380"/>
                  </a:lnTo>
                  <a:lnTo>
                    <a:pt x="377444" y="500253"/>
                  </a:lnTo>
                  <a:lnTo>
                    <a:pt x="374396" y="502793"/>
                  </a:lnTo>
                  <a:lnTo>
                    <a:pt x="371983" y="504952"/>
                  </a:lnTo>
                  <a:lnTo>
                    <a:pt x="367284" y="508762"/>
                  </a:lnTo>
                  <a:lnTo>
                    <a:pt x="367030" y="508762"/>
                  </a:lnTo>
                  <a:lnTo>
                    <a:pt x="361442" y="509397"/>
                  </a:lnTo>
                  <a:lnTo>
                    <a:pt x="347218" y="511937"/>
                  </a:lnTo>
                  <a:lnTo>
                    <a:pt x="365633" y="510159"/>
                  </a:lnTo>
                  <a:lnTo>
                    <a:pt x="367157" y="508762"/>
                  </a:lnTo>
                  <a:lnTo>
                    <a:pt x="366014" y="510159"/>
                  </a:lnTo>
                  <a:lnTo>
                    <a:pt x="365379" y="510540"/>
                  </a:lnTo>
                  <a:lnTo>
                    <a:pt x="347345" y="526415"/>
                  </a:lnTo>
                  <a:lnTo>
                    <a:pt x="347345" y="530225"/>
                  </a:lnTo>
                  <a:lnTo>
                    <a:pt x="371602" y="509397"/>
                  </a:lnTo>
                  <a:lnTo>
                    <a:pt x="370967" y="509397"/>
                  </a:lnTo>
                  <a:lnTo>
                    <a:pt x="374523" y="508762"/>
                  </a:lnTo>
                  <a:lnTo>
                    <a:pt x="381000" y="508000"/>
                  </a:lnTo>
                  <a:cubicBezTo>
                    <a:pt x="401447" y="524891"/>
                    <a:pt x="429006" y="546735"/>
                    <a:pt x="445008" y="567436"/>
                  </a:cubicBezTo>
                  <a:lnTo>
                    <a:pt x="443865" y="578739"/>
                  </a:lnTo>
                  <a:lnTo>
                    <a:pt x="440055" y="579120"/>
                  </a:lnTo>
                  <a:lnTo>
                    <a:pt x="347218" y="592455"/>
                  </a:lnTo>
                  <a:lnTo>
                    <a:pt x="347218" y="596265"/>
                  </a:lnTo>
                  <a:lnTo>
                    <a:pt x="445389" y="582168"/>
                  </a:lnTo>
                  <a:lnTo>
                    <a:pt x="449580" y="587121"/>
                  </a:lnTo>
                  <a:lnTo>
                    <a:pt x="464693" y="579374"/>
                  </a:lnTo>
                  <a:lnTo>
                    <a:pt x="469773" y="578739"/>
                  </a:lnTo>
                  <a:lnTo>
                    <a:pt x="479806" y="586867"/>
                  </a:lnTo>
                  <a:lnTo>
                    <a:pt x="482473" y="598043"/>
                  </a:lnTo>
                  <a:lnTo>
                    <a:pt x="494665" y="598424"/>
                  </a:lnTo>
                  <a:lnTo>
                    <a:pt x="496443" y="598043"/>
                  </a:lnTo>
                  <a:lnTo>
                    <a:pt x="500888" y="597281"/>
                  </a:lnTo>
                  <a:lnTo>
                    <a:pt x="494665" y="598297"/>
                  </a:lnTo>
                  <a:lnTo>
                    <a:pt x="500634" y="602488"/>
                  </a:lnTo>
                  <a:lnTo>
                    <a:pt x="513715" y="612394"/>
                  </a:lnTo>
                  <a:lnTo>
                    <a:pt x="508635" y="614807"/>
                  </a:lnTo>
                  <a:lnTo>
                    <a:pt x="499491" y="619379"/>
                  </a:lnTo>
                  <a:cubicBezTo>
                    <a:pt x="480441" y="624967"/>
                    <a:pt x="454660" y="632714"/>
                    <a:pt x="435483" y="638048"/>
                  </a:cubicBezTo>
                  <a:lnTo>
                    <a:pt x="347345" y="597281"/>
                  </a:lnTo>
                  <a:lnTo>
                    <a:pt x="347345" y="599059"/>
                  </a:lnTo>
                  <a:cubicBezTo>
                    <a:pt x="397510" y="622935"/>
                    <a:pt x="433070" y="639191"/>
                    <a:pt x="434086" y="639445"/>
                  </a:cubicBezTo>
                  <a:cubicBezTo>
                    <a:pt x="431419" y="639445"/>
                    <a:pt x="421894" y="642239"/>
                    <a:pt x="356616" y="661670"/>
                  </a:cubicBezTo>
                  <a:lnTo>
                    <a:pt x="350139" y="663829"/>
                  </a:lnTo>
                  <a:lnTo>
                    <a:pt x="347472" y="664591"/>
                  </a:lnTo>
                  <a:lnTo>
                    <a:pt x="348996" y="665607"/>
                  </a:lnTo>
                  <a:lnTo>
                    <a:pt x="352044" y="664591"/>
                  </a:lnTo>
                  <a:lnTo>
                    <a:pt x="353822" y="665226"/>
                  </a:lnTo>
                  <a:lnTo>
                    <a:pt x="357632" y="663194"/>
                  </a:lnTo>
                  <a:cubicBezTo>
                    <a:pt x="382905" y="655828"/>
                    <a:pt x="407416" y="648081"/>
                    <a:pt x="432689" y="640715"/>
                  </a:cubicBezTo>
                  <a:lnTo>
                    <a:pt x="439801" y="642112"/>
                  </a:lnTo>
                  <a:lnTo>
                    <a:pt x="449834" y="645287"/>
                  </a:lnTo>
                  <a:cubicBezTo>
                    <a:pt x="419227" y="661416"/>
                    <a:pt x="379857" y="682244"/>
                    <a:pt x="347472" y="700532"/>
                  </a:cubicBezTo>
                  <a:cubicBezTo>
                    <a:pt x="382397" y="682244"/>
                    <a:pt x="419862" y="662940"/>
                    <a:pt x="449834" y="646684"/>
                  </a:cubicBezTo>
                  <a:cubicBezTo>
                    <a:pt x="462915" y="653034"/>
                    <a:pt x="489585" y="664972"/>
                    <a:pt x="502666" y="670941"/>
                  </a:cubicBezTo>
                  <a:lnTo>
                    <a:pt x="497332" y="677291"/>
                  </a:lnTo>
                  <a:lnTo>
                    <a:pt x="493522" y="686435"/>
                  </a:lnTo>
                  <a:cubicBezTo>
                    <a:pt x="450215" y="695960"/>
                    <a:pt x="396240" y="707517"/>
                    <a:pt x="347599" y="718439"/>
                  </a:cubicBezTo>
                  <a:lnTo>
                    <a:pt x="347599" y="731774"/>
                  </a:lnTo>
                  <a:lnTo>
                    <a:pt x="353822" y="731774"/>
                  </a:lnTo>
                  <a:lnTo>
                    <a:pt x="493522" y="714248"/>
                  </a:lnTo>
                  <a:lnTo>
                    <a:pt x="518160" y="719836"/>
                  </a:lnTo>
                  <a:cubicBezTo>
                    <a:pt x="530352" y="717677"/>
                    <a:pt x="542417" y="707898"/>
                    <a:pt x="549021" y="695198"/>
                  </a:cubicBezTo>
                  <a:lnTo>
                    <a:pt x="547497" y="691007"/>
                  </a:lnTo>
                  <a:lnTo>
                    <a:pt x="542417" y="688594"/>
                  </a:lnTo>
                  <a:lnTo>
                    <a:pt x="548894" y="691388"/>
                  </a:lnTo>
                  <a:lnTo>
                    <a:pt x="557276" y="694944"/>
                  </a:lnTo>
                  <a:lnTo>
                    <a:pt x="571246" y="701294"/>
                  </a:lnTo>
                  <a:lnTo>
                    <a:pt x="571881" y="701675"/>
                  </a:lnTo>
                  <a:lnTo>
                    <a:pt x="573024" y="702056"/>
                  </a:lnTo>
                  <a:lnTo>
                    <a:pt x="574167" y="702691"/>
                  </a:lnTo>
                  <a:lnTo>
                    <a:pt x="571754" y="701675"/>
                  </a:lnTo>
                  <a:lnTo>
                    <a:pt x="568833" y="709041"/>
                  </a:lnTo>
                  <a:lnTo>
                    <a:pt x="564642" y="721741"/>
                  </a:lnTo>
                  <a:lnTo>
                    <a:pt x="567944" y="724154"/>
                  </a:lnTo>
                  <a:lnTo>
                    <a:pt x="570865" y="717804"/>
                  </a:lnTo>
                  <a:lnTo>
                    <a:pt x="576834" y="703707"/>
                  </a:lnTo>
                  <a:lnTo>
                    <a:pt x="579501" y="704723"/>
                  </a:lnTo>
                  <a:lnTo>
                    <a:pt x="577723" y="724408"/>
                  </a:lnTo>
                  <a:lnTo>
                    <a:pt x="601726" y="729996"/>
                  </a:lnTo>
                  <a:lnTo>
                    <a:pt x="601726" y="731774"/>
                  </a:lnTo>
                  <a:lnTo>
                    <a:pt x="602869" y="730758"/>
                  </a:lnTo>
                  <a:lnTo>
                    <a:pt x="603123" y="728980"/>
                  </a:lnTo>
                  <a:lnTo>
                    <a:pt x="602615" y="728980"/>
                  </a:lnTo>
                  <a:lnTo>
                    <a:pt x="607060" y="727964"/>
                  </a:lnTo>
                  <a:lnTo>
                    <a:pt x="615061" y="722630"/>
                  </a:lnTo>
                  <a:lnTo>
                    <a:pt x="624840" y="724789"/>
                  </a:lnTo>
                  <a:lnTo>
                    <a:pt x="641350" y="731774"/>
                  </a:lnTo>
                  <a:lnTo>
                    <a:pt x="644525" y="731520"/>
                  </a:lnTo>
                  <a:lnTo>
                    <a:pt x="643382" y="731139"/>
                  </a:lnTo>
                  <a:lnTo>
                    <a:pt x="642493" y="730885"/>
                  </a:lnTo>
                  <a:lnTo>
                    <a:pt x="642239" y="730885"/>
                  </a:lnTo>
                  <a:lnTo>
                    <a:pt x="635127" y="727329"/>
                  </a:lnTo>
                  <a:lnTo>
                    <a:pt x="620268" y="717804"/>
                  </a:lnTo>
                  <a:lnTo>
                    <a:pt x="626872" y="706628"/>
                  </a:lnTo>
                  <a:lnTo>
                    <a:pt x="630682" y="702437"/>
                  </a:lnTo>
                  <a:lnTo>
                    <a:pt x="635762" y="702056"/>
                  </a:lnTo>
                  <a:lnTo>
                    <a:pt x="642239" y="706247"/>
                  </a:lnTo>
                  <a:lnTo>
                    <a:pt x="651383" y="720979"/>
                  </a:lnTo>
                  <a:lnTo>
                    <a:pt x="643382" y="731139"/>
                  </a:lnTo>
                  <a:lnTo>
                    <a:pt x="644525" y="731520"/>
                  </a:lnTo>
                  <a:lnTo>
                    <a:pt x="644398" y="731520"/>
                  </a:lnTo>
                  <a:lnTo>
                    <a:pt x="645414" y="731901"/>
                  </a:lnTo>
                  <a:lnTo>
                    <a:pt x="654939" y="724916"/>
                  </a:lnTo>
                  <a:lnTo>
                    <a:pt x="659130" y="719963"/>
                  </a:lnTo>
                  <a:lnTo>
                    <a:pt x="663829" y="722122"/>
                  </a:lnTo>
                  <a:lnTo>
                    <a:pt x="673354" y="728853"/>
                  </a:lnTo>
                  <a:lnTo>
                    <a:pt x="678688" y="732028"/>
                  </a:lnTo>
                  <a:lnTo>
                    <a:pt x="695579" y="732028"/>
                  </a:lnTo>
                  <a:lnTo>
                    <a:pt x="695325" y="721487"/>
                  </a:lnTo>
                  <a:lnTo>
                    <a:pt x="695071" y="721106"/>
                  </a:lnTo>
                  <a:lnTo>
                    <a:pt x="684403" y="713359"/>
                  </a:lnTo>
                  <a:lnTo>
                    <a:pt x="673989" y="703580"/>
                  </a:lnTo>
                  <a:lnTo>
                    <a:pt x="677545" y="700024"/>
                  </a:lnTo>
                  <a:lnTo>
                    <a:pt x="679323" y="699262"/>
                  </a:lnTo>
                  <a:lnTo>
                    <a:pt x="694309" y="698500"/>
                  </a:lnTo>
                  <a:lnTo>
                    <a:pt x="695198" y="698119"/>
                  </a:lnTo>
                  <a:lnTo>
                    <a:pt x="694944" y="696722"/>
                  </a:lnTo>
                  <a:lnTo>
                    <a:pt x="694690" y="696722"/>
                  </a:lnTo>
                  <a:lnTo>
                    <a:pt x="691134" y="697103"/>
                  </a:lnTo>
                  <a:lnTo>
                    <a:pt x="683387" y="697484"/>
                  </a:lnTo>
                  <a:lnTo>
                    <a:pt x="677418" y="697865"/>
                  </a:lnTo>
                  <a:lnTo>
                    <a:pt x="673862" y="698246"/>
                  </a:lnTo>
                  <a:lnTo>
                    <a:pt x="677164" y="697865"/>
                  </a:lnTo>
                  <a:lnTo>
                    <a:pt x="680720" y="696468"/>
                  </a:lnTo>
                  <a:lnTo>
                    <a:pt x="683641" y="692658"/>
                  </a:lnTo>
                  <a:lnTo>
                    <a:pt x="689864" y="685927"/>
                  </a:lnTo>
                  <a:lnTo>
                    <a:pt x="695198" y="679958"/>
                  </a:lnTo>
                  <a:lnTo>
                    <a:pt x="694563" y="673227"/>
                  </a:lnTo>
                  <a:lnTo>
                    <a:pt x="686816" y="681736"/>
                  </a:lnTo>
                  <a:lnTo>
                    <a:pt x="671195" y="698500"/>
                  </a:lnTo>
                  <a:lnTo>
                    <a:pt x="668528" y="698500"/>
                  </a:lnTo>
                  <a:lnTo>
                    <a:pt x="663194" y="698881"/>
                  </a:lnTo>
                  <a:lnTo>
                    <a:pt x="659003" y="699262"/>
                  </a:lnTo>
                  <a:lnTo>
                    <a:pt x="648589" y="699897"/>
                  </a:lnTo>
                  <a:lnTo>
                    <a:pt x="657225" y="699262"/>
                  </a:lnTo>
                  <a:lnTo>
                    <a:pt x="663194" y="698881"/>
                  </a:lnTo>
                  <a:cubicBezTo>
                    <a:pt x="648335" y="688340"/>
                    <a:pt x="628523" y="674243"/>
                    <a:pt x="613918" y="663702"/>
                  </a:cubicBezTo>
                  <a:lnTo>
                    <a:pt x="677926" y="641858"/>
                  </a:lnTo>
                  <a:lnTo>
                    <a:pt x="695198" y="672084"/>
                  </a:lnTo>
                  <a:lnTo>
                    <a:pt x="695198" y="668909"/>
                  </a:lnTo>
                  <a:cubicBezTo>
                    <a:pt x="690118" y="660527"/>
                    <a:pt x="683895" y="649859"/>
                    <a:pt x="679450" y="641477"/>
                  </a:cubicBezTo>
                  <a:lnTo>
                    <a:pt x="695198" y="636143"/>
                  </a:lnTo>
                  <a:lnTo>
                    <a:pt x="687197" y="624205"/>
                  </a:lnTo>
                  <a:lnTo>
                    <a:pt x="672338" y="629158"/>
                  </a:lnTo>
                  <a:lnTo>
                    <a:pt x="659257" y="594995"/>
                  </a:lnTo>
                  <a:lnTo>
                    <a:pt x="665734" y="585089"/>
                  </a:lnTo>
                  <a:lnTo>
                    <a:pt x="666496" y="583438"/>
                  </a:lnTo>
                  <a:cubicBezTo>
                    <a:pt x="669163" y="583565"/>
                    <a:pt x="672084" y="583565"/>
                    <a:pt x="675513" y="583692"/>
                  </a:cubicBezTo>
                  <a:lnTo>
                    <a:pt x="695071" y="584708"/>
                  </a:lnTo>
                  <a:lnTo>
                    <a:pt x="686816" y="567055"/>
                  </a:lnTo>
                  <a:lnTo>
                    <a:pt x="678434" y="569214"/>
                  </a:lnTo>
                  <a:lnTo>
                    <a:pt x="695071" y="564642"/>
                  </a:lnTo>
                  <a:lnTo>
                    <a:pt x="686181" y="566039"/>
                  </a:lnTo>
                  <a:lnTo>
                    <a:pt x="669925" y="570611"/>
                  </a:lnTo>
                  <a:lnTo>
                    <a:pt x="669925" y="570230"/>
                  </a:lnTo>
                  <a:lnTo>
                    <a:pt x="695198" y="563245"/>
                  </a:lnTo>
                  <a:lnTo>
                    <a:pt x="687832" y="544957"/>
                  </a:lnTo>
                  <a:lnTo>
                    <a:pt x="695198" y="543941"/>
                  </a:lnTo>
                  <a:lnTo>
                    <a:pt x="695198" y="522351"/>
                  </a:lnTo>
                  <a:lnTo>
                    <a:pt x="694563" y="521970"/>
                  </a:lnTo>
                  <a:lnTo>
                    <a:pt x="691642" y="523240"/>
                  </a:lnTo>
                  <a:lnTo>
                    <a:pt x="694182" y="521970"/>
                  </a:lnTo>
                  <a:lnTo>
                    <a:pt x="693928" y="521970"/>
                  </a:lnTo>
                  <a:lnTo>
                    <a:pt x="695071" y="521208"/>
                  </a:lnTo>
                  <a:lnTo>
                    <a:pt x="694182" y="520192"/>
                  </a:lnTo>
                  <a:lnTo>
                    <a:pt x="692150" y="521208"/>
                  </a:lnTo>
                  <a:lnTo>
                    <a:pt x="686181" y="524383"/>
                  </a:lnTo>
                  <a:lnTo>
                    <a:pt x="677037" y="529590"/>
                  </a:lnTo>
                  <a:lnTo>
                    <a:pt x="674624" y="530352"/>
                  </a:lnTo>
                  <a:lnTo>
                    <a:pt x="676529" y="529590"/>
                  </a:lnTo>
                  <a:lnTo>
                    <a:pt x="690245" y="522224"/>
                  </a:lnTo>
                  <a:lnTo>
                    <a:pt x="683387" y="518033"/>
                  </a:lnTo>
                  <a:lnTo>
                    <a:pt x="661797" y="510286"/>
                  </a:lnTo>
                  <a:cubicBezTo>
                    <a:pt x="666496" y="500126"/>
                    <a:pt x="672465" y="487807"/>
                    <a:pt x="677545" y="477266"/>
                  </a:cubicBezTo>
                  <a:lnTo>
                    <a:pt x="695325" y="467360"/>
                  </a:lnTo>
                  <a:lnTo>
                    <a:pt x="690880" y="468757"/>
                  </a:lnTo>
                  <a:lnTo>
                    <a:pt x="680847" y="470535"/>
                  </a:lnTo>
                  <a:lnTo>
                    <a:pt x="688848" y="459994"/>
                  </a:lnTo>
                  <a:lnTo>
                    <a:pt x="695325" y="458978"/>
                  </a:lnTo>
                  <a:lnTo>
                    <a:pt x="695325" y="457581"/>
                  </a:lnTo>
                  <a:lnTo>
                    <a:pt x="689356" y="452628"/>
                  </a:lnTo>
                  <a:lnTo>
                    <a:pt x="695325" y="440309"/>
                  </a:lnTo>
                  <a:lnTo>
                    <a:pt x="690245" y="439293"/>
                  </a:lnTo>
                  <a:lnTo>
                    <a:pt x="680466" y="459740"/>
                  </a:lnTo>
                  <a:lnTo>
                    <a:pt x="681609" y="461010"/>
                  </a:lnTo>
                  <a:lnTo>
                    <a:pt x="684911" y="460375"/>
                  </a:lnTo>
                  <a:lnTo>
                    <a:pt x="685165" y="460375"/>
                  </a:lnTo>
                  <a:lnTo>
                    <a:pt x="681609" y="461137"/>
                  </a:lnTo>
                  <a:lnTo>
                    <a:pt x="681482" y="461010"/>
                  </a:lnTo>
                  <a:lnTo>
                    <a:pt x="680974" y="461137"/>
                  </a:lnTo>
                  <a:lnTo>
                    <a:pt x="679450" y="461518"/>
                  </a:lnTo>
                  <a:lnTo>
                    <a:pt x="680085" y="460121"/>
                  </a:lnTo>
                  <a:lnTo>
                    <a:pt x="591058" y="473837"/>
                  </a:lnTo>
                  <a:lnTo>
                    <a:pt x="559943" y="405638"/>
                  </a:lnTo>
                  <a:close/>
                  <a:moveTo>
                    <a:pt x="312039" y="741045"/>
                  </a:moveTo>
                  <a:lnTo>
                    <a:pt x="324485" y="743458"/>
                  </a:lnTo>
                  <a:lnTo>
                    <a:pt x="326898" y="753618"/>
                  </a:lnTo>
                  <a:lnTo>
                    <a:pt x="312039" y="740918"/>
                  </a:lnTo>
                  <a:close/>
                  <a:moveTo>
                    <a:pt x="75057" y="746252"/>
                  </a:moveTo>
                  <a:lnTo>
                    <a:pt x="75692" y="752602"/>
                  </a:lnTo>
                  <a:lnTo>
                    <a:pt x="76581" y="758190"/>
                  </a:lnTo>
                  <a:lnTo>
                    <a:pt x="74549" y="748284"/>
                  </a:lnTo>
                  <a:lnTo>
                    <a:pt x="75184" y="746252"/>
                  </a:lnTo>
                  <a:close/>
                  <a:moveTo>
                    <a:pt x="741553" y="758190"/>
                  </a:moveTo>
                  <a:lnTo>
                    <a:pt x="741299" y="760984"/>
                  </a:lnTo>
                  <a:lnTo>
                    <a:pt x="741299" y="759587"/>
                  </a:lnTo>
                  <a:lnTo>
                    <a:pt x="741553" y="758190"/>
                  </a:lnTo>
                  <a:close/>
                  <a:moveTo>
                    <a:pt x="745998" y="777240"/>
                  </a:moveTo>
                  <a:lnTo>
                    <a:pt x="748665" y="780415"/>
                  </a:lnTo>
                  <a:lnTo>
                    <a:pt x="748030" y="780034"/>
                  </a:lnTo>
                  <a:lnTo>
                    <a:pt x="752729" y="783209"/>
                  </a:lnTo>
                  <a:lnTo>
                    <a:pt x="750062" y="781431"/>
                  </a:lnTo>
                  <a:lnTo>
                    <a:pt x="749808" y="781431"/>
                  </a:lnTo>
                  <a:lnTo>
                    <a:pt x="745363" y="778256"/>
                  </a:lnTo>
                  <a:lnTo>
                    <a:pt x="748030" y="779907"/>
                  </a:lnTo>
                  <a:lnTo>
                    <a:pt x="745998" y="777113"/>
                  </a:lnTo>
                  <a:close/>
                  <a:moveTo>
                    <a:pt x="55499" y="731901"/>
                  </a:moveTo>
                  <a:lnTo>
                    <a:pt x="54864" y="784606"/>
                  </a:lnTo>
                  <a:lnTo>
                    <a:pt x="60833" y="783209"/>
                  </a:lnTo>
                  <a:lnTo>
                    <a:pt x="61087" y="731901"/>
                  </a:lnTo>
                  <a:close/>
                  <a:moveTo>
                    <a:pt x="760349" y="784733"/>
                  </a:moveTo>
                  <a:lnTo>
                    <a:pt x="764159" y="785749"/>
                  </a:lnTo>
                  <a:lnTo>
                    <a:pt x="761746" y="785368"/>
                  </a:lnTo>
                  <a:lnTo>
                    <a:pt x="760222" y="784733"/>
                  </a:lnTo>
                  <a:close/>
                  <a:moveTo>
                    <a:pt x="766191" y="786130"/>
                  </a:moveTo>
                  <a:lnTo>
                    <a:pt x="770382" y="786892"/>
                  </a:lnTo>
                  <a:lnTo>
                    <a:pt x="764540" y="786892"/>
                  </a:lnTo>
                  <a:lnTo>
                    <a:pt x="760730" y="786130"/>
                  </a:lnTo>
                  <a:close/>
                  <a:moveTo>
                    <a:pt x="1005967" y="789686"/>
                  </a:moveTo>
                  <a:lnTo>
                    <a:pt x="1005713" y="790067"/>
                  </a:lnTo>
                  <a:lnTo>
                    <a:pt x="1002411" y="792480"/>
                  </a:lnTo>
                  <a:lnTo>
                    <a:pt x="1005967" y="789686"/>
                  </a:lnTo>
                  <a:close/>
                  <a:moveTo>
                    <a:pt x="1002411" y="792480"/>
                  </a:moveTo>
                  <a:cubicBezTo>
                    <a:pt x="1004443" y="795274"/>
                    <a:pt x="1006602" y="798449"/>
                    <a:pt x="998855" y="805180"/>
                  </a:cubicBezTo>
                  <a:lnTo>
                    <a:pt x="975741" y="813562"/>
                  </a:lnTo>
                  <a:lnTo>
                    <a:pt x="1002411" y="792480"/>
                  </a:lnTo>
                  <a:close/>
                  <a:moveTo>
                    <a:pt x="1019556" y="817118"/>
                  </a:moveTo>
                  <a:lnTo>
                    <a:pt x="1021334" y="819912"/>
                  </a:lnTo>
                  <a:lnTo>
                    <a:pt x="1018667" y="820674"/>
                  </a:lnTo>
                  <a:lnTo>
                    <a:pt x="1019556" y="817118"/>
                  </a:lnTo>
                  <a:close/>
                  <a:moveTo>
                    <a:pt x="905637" y="840994"/>
                  </a:moveTo>
                  <a:lnTo>
                    <a:pt x="906272" y="842772"/>
                  </a:lnTo>
                  <a:lnTo>
                    <a:pt x="905383" y="846963"/>
                  </a:lnTo>
                  <a:lnTo>
                    <a:pt x="901573" y="845947"/>
                  </a:lnTo>
                  <a:lnTo>
                    <a:pt x="901065" y="841121"/>
                  </a:lnTo>
                  <a:lnTo>
                    <a:pt x="902716" y="842137"/>
                  </a:lnTo>
                  <a:lnTo>
                    <a:pt x="905637" y="841121"/>
                  </a:lnTo>
                  <a:close/>
                  <a:moveTo>
                    <a:pt x="899160" y="843534"/>
                  </a:moveTo>
                  <a:lnTo>
                    <a:pt x="899795" y="844931"/>
                  </a:lnTo>
                  <a:lnTo>
                    <a:pt x="896493" y="849122"/>
                  </a:lnTo>
                  <a:lnTo>
                    <a:pt x="888238" y="850900"/>
                  </a:lnTo>
                  <a:lnTo>
                    <a:pt x="889381" y="847090"/>
                  </a:lnTo>
                  <a:lnTo>
                    <a:pt x="899160" y="843534"/>
                  </a:lnTo>
                  <a:close/>
                  <a:moveTo>
                    <a:pt x="900049" y="848106"/>
                  </a:moveTo>
                  <a:lnTo>
                    <a:pt x="900684" y="853694"/>
                  </a:lnTo>
                  <a:lnTo>
                    <a:pt x="900938" y="856488"/>
                  </a:lnTo>
                  <a:lnTo>
                    <a:pt x="901573" y="859282"/>
                  </a:lnTo>
                  <a:lnTo>
                    <a:pt x="898017" y="857123"/>
                  </a:lnTo>
                  <a:lnTo>
                    <a:pt x="900684" y="853567"/>
                  </a:lnTo>
                  <a:lnTo>
                    <a:pt x="900049" y="847979"/>
                  </a:lnTo>
                  <a:close/>
                  <a:moveTo>
                    <a:pt x="902462" y="853567"/>
                  </a:moveTo>
                  <a:lnTo>
                    <a:pt x="902716" y="855980"/>
                  </a:lnTo>
                  <a:lnTo>
                    <a:pt x="908685" y="857758"/>
                  </a:lnTo>
                  <a:lnTo>
                    <a:pt x="909574" y="864489"/>
                  </a:lnTo>
                  <a:lnTo>
                    <a:pt x="907542" y="863473"/>
                  </a:lnTo>
                  <a:lnTo>
                    <a:pt x="903097" y="858901"/>
                  </a:lnTo>
                  <a:lnTo>
                    <a:pt x="902843" y="856107"/>
                  </a:lnTo>
                  <a:lnTo>
                    <a:pt x="902589" y="855091"/>
                  </a:lnTo>
                  <a:lnTo>
                    <a:pt x="902589" y="853694"/>
                  </a:lnTo>
                  <a:close/>
                  <a:moveTo>
                    <a:pt x="861314" y="857250"/>
                  </a:moveTo>
                  <a:cubicBezTo>
                    <a:pt x="846201" y="862838"/>
                    <a:pt x="846201" y="862838"/>
                    <a:pt x="822452" y="871347"/>
                  </a:cubicBezTo>
                  <a:cubicBezTo>
                    <a:pt x="828929" y="868934"/>
                    <a:pt x="835533" y="866775"/>
                    <a:pt x="847979" y="862203"/>
                  </a:cubicBezTo>
                  <a:lnTo>
                    <a:pt x="861314" y="857250"/>
                  </a:lnTo>
                  <a:close/>
                  <a:moveTo>
                    <a:pt x="237236" y="757682"/>
                  </a:moveTo>
                  <a:cubicBezTo>
                    <a:pt x="215646" y="769239"/>
                    <a:pt x="199898" y="778383"/>
                    <a:pt x="177927" y="783336"/>
                  </a:cubicBezTo>
                  <a:lnTo>
                    <a:pt x="166370" y="776859"/>
                  </a:lnTo>
                  <a:lnTo>
                    <a:pt x="164084" y="776732"/>
                  </a:lnTo>
                  <a:cubicBezTo>
                    <a:pt x="144399" y="776732"/>
                    <a:pt x="127508" y="801370"/>
                    <a:pt x="132588" y="821690"/>
                  </a:cubicBezTo>
                  <a:lnTo>
                    <a:pt x="136779" y="826262"/>
                  </a:lnTo>
                  <a:lnTo>
                    <a:pt x="99949" y="874395"/>
                  </a:lnTo>
                  <a:lnTo>
                    <a:pt x="87249" y="792099"/>
                  </a:lnTo>
                  <a:lnTo>
                    <a:pt x="237363" y="757682"/>
                  </a:lnTo>
                  <a:close/>
                  <a:moveTo>
                    <a:pt x="815721" y="873760"/>
                  </a:moveTo>
                  <a:lnTo>
                    <a:pt x="815467" y="874141"/>
                  </a:lnTo>
                  <a:lnTo>
                    <a:pt x="813689" y="874903"/>
                  </a:lnTo>
                  <a:lnTo>
                    <a:pt x="815721" y="873887"/>
                  </a:lnTo>
                  <a:close/>
                  <a:moveTo>
                    <a:pt x="907669" y="868299"/>
                  </a:moveTo>
                  <a:lnTo>
                    <a:pt x="905891" y="869696"/>
                  </a:lnTo>
                  <a:lnTo>
                    <a:pt x="904621" y="870585"/>
                  </a:lnTo>
                  <a:lnTo>
                    <a:pt x="905002" y="875284"/>
                  </a:lnTo>
                  <a:lnTo>
                    <a:pt x="904367" y="870712"/>
                  </a:lnTo>
                  <a:lnTo>
                    <a:pt x="904367" y="868934"/>
                  </a:lnTo>
                  <a:lnTo>
                    <a:pt x="904494" y="870585"/>
                  </a:lnTo>
                  <a:lnTo>
                    <a:pt x="907542" y="868299"/>
                  </a:lnTo>
                  <a:close/>
                  <a:moveTo>
                    <a:pt x="810514" y="876046"/>
                  </a:moveTo>
                  <a:lnTo>
                    <a:pt x="807593" y="877062"/>
                  </a:lnTo>
                  <a:lnTo>
                    <a:pt x="810006" y="876046"/>
                  </a:lnTo>
                  <a:close/>
                  <a:moveTo>
                    <a:pt x="902208" y="871855"/>
                  </a:moveTo>
                  <a:lnTo>
                    <a:pt x="896620" y="876427"/>
                  </a:lnTo>
                  <a:lnTo>
                    <a:pt x="895096" y="877443"/>
                  </a:lnTo>
                  <a:lnTo>
                    <a:pt x="902208" y="871855"/>
                  </a:lnTo>
                  <a:close/>
                  <a:moveTo>
                    <a:pt x="872236" y="863092"/>
                  </a:moveTo>
                  <a:lnTo>
                    <a:pt x="893572" y="876808"/>
                  </a:lnTo>
                  <a:lnTo>
                    <a:pt x="849376" y="912749"/>
                  </a:lnTo>
                  <a:lnTo>
                    <a:pt x="823595" y="874395"/>
                  </a:lnTo>
                  <a:lnTo>
                    <a:pt x="872236" y="863092"/>
                  </a:lnTo>
                  <a:close/>
                  <a:moveTo>
                    <a:pt x="1017016" y="829691"/>
                  </a:moveTo>
                  <a:cubicBezTo>
                    <a:pt x="1018159" y="872998"/>
                    <a:pt x="1019683" y="910209"/>
                    <a:pt x="1020826" y="935863"/>
                  </a:cubicBezTo>
                  <a:cubicBezTo>
                    <a:pt x="988187" y="915162"/>
                    <a:pt x="943991" y="886968"/>
                    <a:pt x="910844" y="866267"/>
                  </a:cubicBezTo>
                  <a:lnTo>
                    <a:pt x="911733" y="870839"/>
                  </a:lnTo>
                  <a:lnTo>
                    <a:pt x="911733" y="871220"/>
                  </a:lnTo>
                  <a:lnTo>
                    <a:pt x="910844" y="866267"/>
                  </a:lnTo>
                  <a:lnTo>
                    <a:pt x="910844" y="864870"/>
                  </a:lnTo>
                  <a:lnTo>
                    <a:pt x="910590" y="863092"/>
                  </a:lnTo>
                  <a:lnTo>
                    <a:pt x="910209" y="860298"/>
                  </a:lnTo>
                  <a:lnTo>
                    <a:pt x="908685" y="851535"/>
                  </a:lnTo>
                  <a:lnTo>
                    <a:pt x="908431" y="849122"/>
                  </a:lnTo>
                  <a:lnTo>
                    <a:pt x="914273" y="853313"/>
                  </a:lnTo>
                  <a:lnTo>
                    <a:pt x="921131" y="854710"/>
                  </a:lnTo>
                  <a:lnTo>
                    <a:pt x="910463" y="863092"/>
                  </a:lnTo>
                  <a:lnTo>
                    <a:pt x="916940" y="859917"/>
                  </a:lnTo>
                  <a:lnTo>
                    <a:pt x="929132" y="850011"/>
                  </a:lnTo>
                  <a:lnTo>
                    <a:pt x="929767" y="849630"/>
                  </a:lnTo>
                  <a:lnTo>
                    <a:pt x="1016889" y="829183"/>
                  </a:lnTo>
                  <a:close/>
                  <a:moveTo>
                    <a:pt x="61087" y="928878"/>
                  </a:moveTo>
                  <a:lnTo>
                    <a:pt x="61976" y="942594"/>
                  </a:lnTo>
                  <a:lnTo>
                    <a:pt x="52197" y="940816"/>
                  </a:lnTo>
                  <a:lnTo>
                    <a:pt x="61087" y="928878"/>
                  </a:lnTo>
                  <a:close/>
                  <a:moveTo>
                    <a:pt x="58420" y="943737"/>
                  </a:moveTo>
                  <a:lnTo>
                    <a:pt x="61722" y="944499"/>
                  </a:lnTo>
                  <a:lnTo>
                    <a:pt x="62357" y="946277"/>
                  </a:lnTo>
                  <a:lnTo>
                    <a:pt x="60325" y="945261"/>
                  </a:lnTo>
                  <a:lnTo>
                    <a:pt x="58547" y="943864"/>
                  </a:lnTo>
                  <a:close/>
                  <a:moveTo>
                    <a:pt x="81407" y="948055"/>
                  </a:moveTo>
                  <a:lnTo>
                    <a:pt x="95377" y="950849"/>
                  </a:lnTo>
                  <a:lnTo>
                    <a:pt x="98044" y="955040"/>
                  </a:lnTo>
                  <a:lnTo>
                    <a:pt x="99822" y="964946"/>
                  </a:lnTo>
                  <a:lnTo>
                    <a:pt x="68580" y="949325"/>
                  </a:lnTo>
                  <a:lnTo>
                    <a:pt x="68580" y="947928"/>
                  </a:lnTo>
                  <a:close/>
                  <a:moveTo>
                    <a:pt x="53340" y="947547"/>
                  </a:moveTo>
                  <a:lnTo>
                    <a:pt x="63119" y="959866"/>
                  </a:lnTo>
                  <a:lnTo>
                    <a:pt x="64643" y="973963"/>
                  </a:lnTo>
                  <a:lnTo>
                    <a:pt x="69977" y="967994"/>
                  </a:lnTo>
                  <a:lnTo>
                    <a:pt x="69088" y="955040"/>
                  </a:lnTo>
                  <a:lnTo>
                    <a:pt x="101092" y="972566"/>
                  </a:lnTo>
                  <a:lnTo>
                    <a:pt x="101727" y="974979"/>
                  </a:lnTo>
                  <a:lnTo>
                    <a:pt x="70612" y="974217"/>
                  </a:lnTo>
                  <a:lnTo>
                    <a:pt x="64643" y="973836"/>
                  </a:lnTo>
                  <a:lnTo>
                    <a:pt x="28702" y="973074"/>
                  </a:lnTo>
                  <a:lnTo>
                    <a:pt x="53340" y="947547"/>
                  </a:lnTo>
                  <a:close/>
                  <a:moveTo>
                    <a:pt x="114681" y="954278"/>
                  </a:moveTo>
                  <a:cubicBezTo>
                    <a:pt x="171958" y="965200"/>
                    <a:pt x="219329" y="973328"/>
                    <a:pt x="249301" y="978535"/>
                  </a:cubicBezTo>
                  <a:lnTo>
                    <a:pt x="250825" y="978916"/>
                  </a:lnTo>
                  <a:lnTo>
                    <a:pt x="292481" y="979805"/>
                  </a:lnTo>
                  <a:cubicBezTo>
                    <a:pt x="290195" y="979805"/>
                    <a:pt x="287782" y="979678"/>
                    <a:pt x="285242" y="979678"/>
                  </a:cubicBezTo>
                  <a:lnTo>
                    <a:pt x="249428" y="982980"/>
                  </a:lnTo>
                  <a:lnTo>
                    <a:pt x="250444" y="978789"/>
                  </a:lnTo>
                  <a:lnTo>
                    <a:pt x="188722" y="974979"/>
                  </a:lnTo>
                  <a:lnTo>
                    <a:pt x="121031" y="974979"/>
                  </a:lnTo>
                  <a:lnTo>
                    <a:pt x="118999" y="973963"/>
                  </a:lnTo>
                  <a:lnTo>
                    <a:pt x="114808" y="954278"/>
                  </a:lnTo>
                  <a:close/>
                  <a:moveTo>
                    <a:pt x="29972" y="983488"/>
                  </a:moveTo>
                  <a:lnTo>
                    <a:pt x="28194" y="983742"/>
                  </a:lnTo>
                  <a:lnTo>
                    <a:pt x="28829" y="983488"/>
                  </a:lnTo>
                  <a:close/>
                  <a:moveTo>
                    <a:pt x="27051" y="983742"/>
                  </a:moveTo>
                  <a:lnTo>
                    <a:pt x="25273" y="984504"/>
                  </a:lnTo>
                  <a:lnTo>
                    <a:pt x="26416" y="983869"/>
                  </a:lnTo>
                  <a:lnTo>
                    <a:pt x="27051" y="983742"/>
                  </a:lnTo>
                  <a:close/>
                  <a:moveTo>
                    <a:pt x="248412" y="983107"/>
                  </a:moveTo>
                  <a:lnTo>
                    <a:pt x="247650" y="985901"/>
                  </a:lnTo>
                  <a:lnTo>
                    <a:pt x="248285" y="983107"/>
                  </a:lnTo>
                  <a:lnTo>
                    <a:pt x="248412" y="983107"/>
                  </a:lnTo>
                  <a:close/>
                  <a:moveTo>
                    <a:pt x="297180" y="981710"/>
                  </a:moveTo>
                  <a:lnTo>
                    <a:pt x="296672" y="983869"/>
                  </a:lnTo>
                  <a:lnTo>
                    <a:pt x="295148" y="987425"/>
                  </a:lnTo>
                  <a:lnTo>
                    <a:pt x="294005" y="990600"/>
                  </a:lnTo>
                  <a:lnTo>
                    <a:pt x="297307" y="981837"/>
                  </a:lnTo>
                  <a:close/>
                  <a:moveTo>
                    <a:pt x="157988" y="993140"/>
                  </a:moveTo>
                  <a:lnTo>
                    <a:pt x="248412" y="995553"/>
                  </a:lnTo>
                  <a:cubicBezTo>
                    <a:pt x="249047" y="997712"/>
                    <a:pt x="249555" y="999109"/>
                    <a:pt x="250825" y="1001141"/>
                  </a:cubicBezTo>
                  <a:lnTo>
                    <a:pt x="200406" y="1013460"/>
                  </a:lnTo>
                  <a:cubicBezTo>
                    <a:pt x="185547" y="1006475"/>
                    <a:pt x="171323" y="999744"/>
                    <a:pt x="157988" y="993013"/>
                  </a:cubicBezTo>
                  <a:close/>
                  <a:moveTo>
                    <a:pt x="894715" y="877316"/>
                  </a:moveTo>
                  <a:lnTo>
                    <a:pt x="903351" y="882904"/>
                  </a:lnTo>
                  <a:lnTo>
                    <a:pt x="903605" y="887095"/>
                  </a:lnTo>
                  <a:cubicBezTo>
                    <a:pt x="912495" y="959612"/>
                    <a:pt x="920750" y="1014476"/>
                    <a:pt x="920750" y="1014476"/>
                  </a:cubicBezTo>
                  <a:lnTo>
                    <a:pt x="921385" y="1017651"/>
                  </a:lnTo>
                  <a:cubicBezTo>
                    <a:pt x="920750" y="1014476"/>
                    <a:pt x="920623" y="1014349"/>
                    <a:pt x="849884" y="913511"/>
                  </a:cubicBezTo>
                  <a:lnTo>
                    <a:pt x="893191" y="878713"/>
                  </a:lnTo>
                  <a:lnTo>
                    <a:pt x="894715" y="877316"/>
                  </a:lnTo>
                  <a:close/>
                  <a:moveTo>
                    <a:pt x="122428" y="992251"/>
                  </a:moveTo>
                  <a:lnTo>
                    <a:pt x="145923" y="992632"/>
                  </a:lnTo>
                  <a:lnTo>
                    <a:pt x="193040" y="1015111"/>
                  </a:lnTo>
                  <a:lnTo>
                    <a:pt x="131064" y="1030986"/>
                  </a:lnTo>
                  <a:lnTo>
                    <a:pt x="122428" y="992251"/>
                  </a:lnTo>
                  <a:close/>
                  <a:moveTo>
                    <a:pt x="906018" y="884301"/>
                  </a:moveTo>
                  <a:lnTo>
                    <a:pt x="913765" y="889254"/>
                  </a:lnTo>
                  <a:lnTo>
                    <a:pt x="914400" y="893826"/>
                  </a:lnTo>
                  <a:cubicBezTo>
                    <a:pt x="927100" y="972693"/>
                    <a:pt x="939673" y="1035050"/>
                    <a:pt x="940689" y="1040130"/>
                  </a:cubicBezTo>
                  <a:lnTo>
                    <a:pt x="935990" y="1033399"/>
                  </a:lnTo>
                  <a:lnTo>
                    <a:pt x="923798" y="1017270"/>
                  </a:lnTo>
                  <a:lnTo>
                    <a:pt x="906018" y="884301"/>
                  </a:lnTo>
                  <a:close/>
                  <a:moveTo>
                    <a:pt x="72390" y="1054100"/>
                  </a:moveTo>
                  <a:lnTo>
                    <a:pt x="72390" y="1055878"/>
                  </a:lnTo>
                  <a:lnTo>
                    <a:pt x="70612" y="1054481"/>
                  </a:lnTo>
                  <a:lnTo>
                    <a:pt x="72390" y="1054100"/>
                  </a:lnTo>
                  <a:close/>
                  <a:moveTo>
                    <a:pt x="283591" y="1059053"/>
                  </a:moveTo>
                  <a:lnTo>
                    <a:pt x="283845" y="1062228"/>
                  </a:lnTo>
                  <a:lnTo>
                    <a:pt x="283591" y="1060069"/>
                  </a:lnTo>
                  <a:lnTo>
                    <a:pt x="283591" y="1059053"/>
                  </a:lnTo>
                  <a:close/>
                  <a:moveTo>
                    <a:pt x="945515" y="1049528"/>
                  </a:moveTo>
                  <a:lnTo>
                    <a:pt x="947928" y="1055497"/>
                  </a:lnTo>
                  <a:lnTo>
                    <a:pt x="946277" y="1059434"/>
                  </a:lnTo>
                  <a:lnTo>
                    <a:pt x="948563" y="1070483"/>
                  </a:lnTo>
                  <a:lnTo>
                    <a:pt x="946277" y="1059688"/>
                  </a:lnTo>
                  <a:lnTo>
                    <a:pt x="946404" y="1059434"/>
                  </a:lnTo>
                  <a:lnTo>
                    <a:pt x="944880" y="1051941"/>
                  </a:lnTo>
                  <a:lnTo>
                    <a:pt x="945769" y="1049528"/>
                  </a:lnTo>
                  <a:close/>
                  <a:moveTo>
                    <a:pt x="293624" y="1062228"/>
                  </a:moveTo>
                  <a:lnTo>
                    <a:pt x="300990" y="1065784"/>
                  </a:lnTo>
                  <a:lnTo>
                    <a:pt x="285242" y="1071753"/>
                  </a:lnTo>
                  <a:lnTo>
                    <a:pt x="284353" y="1064641"/>
                  </a:lnTo>
                  <a:lnTo>
                    <a:pt x="293497" y="1062228"/>
                  </a:lnTo>
                  <a:close/>
                  <a:moveTo>
                    <a:pt x="282829" y="1065784"/>
                  </a:moveTo>
                  <a:lnTo>
                    <a:pt x="283083" y="1067943"/>
                  </a:lnTo>
                  <a:lnTo>
                    <a:pt x="278003" y="1074674"/>
                  </a:lnTo>
                  <a:lnTo>
                    <a:pt x="270891" y="1076452"/>
                  </a:lnTo>
                  <a:lnTo>
                    <a:pt x="282702" y="1065911"/>
                  </a:lnTo>
                  <a:close/>
                  <a:moveTo>
                    <a:pt x="948436" y="1070737"/>
                  </a:moveTo>
                  <a:lnTo>
                    <a:pt x="950849" y="1082040"/>
                  </a:lnTo>
                  <a:lnTo>
                    <a:pt x="949071" y="1073912"/>
                  </a:lnTo>
                  <a:lnTo>
                    <a:pt x="948436" y="1070737"/>
                  </a:lnTo>
                  <a:close/>
                  <a:moveTo>
                    <a:pt x="252476" y="1086231"/>
                  </a:moveTo>
                  <a:lnTo>
                    <a:pt x="248285" y="1088009"/>
                  </a:lnTo>
                  <a:lnTo>
                    <a:pt x="249809" y="1087247"/>
                  </a:lnTo>
                  <a:lnTo>
                    <a:pt x="252476" y="1086231"/>
                  </a:lnTo>
                  <a:close/>
                  <a:moveTo>
                    <a:pt x="951230" y="1085215"/>
                  </a:moveTo>
                  <a:lnTo>
                    <a:pt x="952754" y="1091184"/>
                  </a:lnTo>
                  <a:lnTo>
                    <a:pt x="952119" y="1089787"/>
                  </a:lnTo>
                  <a:lnTo>
                    <a:pt x="951230" y="1085215"/>
                  </a:lnTo>
                  <a:close/>
                  <a:moveTo>
                    <a:pt x="988949" y="1090168"/>
                  </a:moveTo>
                  <a:lnTo>
                    <a:pt x="988314" y="1091184"/>
                  </a:lnTo>
                  <a:lnTo>
                    <a:pt x="985647" y="1094359"/>
                  </a:lnTo>
                  <a:lnTo>
                    <a:pt x="988949" y="1090168"/>
                  </a:lnTo>
                  <a:close/>
                  <a:moveTo>
                    <a:pt x="954278" y="1099312"/>
                  </a:moveTo>
                  <a:lnTo>
                    <a:pt x="954532" y="1100709"/>
                  </a:lnTo>
                  <a:lnTo>
                    <a:pt x="952754" y="1099693"/>
                  </a:lnTo>
                  <a:lnTo>
                    <a:pt x="954278" y="1099312"/>
                  </a:lnTo>
                  <a:close/>
                  <a:moveTo>
                    <a:pt x="948309" y="1101725"/>
                  </a:moveTo>
                  <a:lnTo>
                    <a:pt x="950087" y="1102741"/>
                  </a:lnTo>
                  <a:lnTo>
                    <a:pt x="949198" y="1102360"/>
                  </a:lnTo>
                  <a:lnTo>
                    <a:pt x="948309" y="1101598"/>
                  </a:lnTo>
                  <a:close/>
                  <a:moveTo>
                    <a:pt x="954532" y="1100582"/>
                  </a:moveTo>
                  <a:lnTo>
                    <a:pt x="955421" y="1104773"/>
                  </a:lnTo>
                  <a:lnTo>
                    <a:pt x="954532" y="1100582"/>
                  </a:lnTo>
                  <a:close/>
                  <a:moveTo>
                    <a:pt x="936117" y="1102360"/>
                  </a:moveTo>
                  <a:lnTo>
                    <a:pt x="936117" y="1104138"/>
                  </a:lnTo>
                  <a:lnTo>
                    <a:pt x="931672" y="1105154"/>
                  </a:lnTo>
                  <a:lnTo>
                    <a:pt x="936117" y="1102360"/>
                  </a:lnTo>
                  <a:close/>
                  <a:moveTo>
                    <a:pt x="70612" y="974344"/>
                  </a:moveTo>
                  <a:cubicBezTo>
                    <a:pt x="71247" y="979932"/>
                    <a:pt x="71501" y="985266"/>
                    <a:pt x="72136" y="990854"/>
                  </a:cubicBezTo>
                  <a:lnTo>
                    <a:pt x="105029" y="991870"/>
                  </a:lnTo>
                  <a:lnTo>
                    <a:pt x="114808" y="1034796"/>
                  </a:lnTo>
                  <a:lnTo>
                    <a:pt x="77597" y="1046988"/>
                  </a:lnTo>
                  <a:lnTo>
                    <a:pt x="77978" y="1049909"/>
                  </a:lnTo>
                  <a:lnTo>
                    <a:pt x="77724" y="1050163"/>
                  </a:lnTo>
                  <a:lnTo>
                    <a:pt x="77978" y="1052703"/>
                  </a:lnTo>
                  <a:cubicBezTo>
                    <a:pt x="89535" y="1049909"/>
                    <a:pt x="104648" y="1045972"/>
                    <a:pt x="116586" y="1043178"/>
                  </a:cubicBezTo>
                  <a:lnTo>
                    <a:pt x="205232" y="1020699"/>
                  </a:lnTo>
                  <a:cubicBezTo>
                    <a:pt x="232537" y="1034415"/>
                    <a:pt x="258572" y="1046353"/>
                    <a:pt x="281432" y="1058291"/>
                  </a:cubicBezTo>
                  <a:lnTo>
                    <a:pt x="276733" y="1062863"/>
                  </a:lnTo>
                  <a:lnTo>
                    <a:pt x="262763" y="1073023"/>
                  </a:lnTo>
                  <a:lnTo>
                    <a:pt x="256540" y="1078611"/>
                  </a:lnTo>
                  <a:cubicBezTo>
                    <a:pt x="252730" y="1081786"/>
                    <a:pt x="252730" y="1081786"/>
                    <a:pt x="246761" y="1086739"/>
                  </a:cubicBezTo>
                  <a:lnTo>
                    <a:pt x="191897" y="1109599"/>
                  </a:lnTo>
                  <a:cubicBezTo>
                    <a:pt x="191643" y="1104773"/>
                    <a:pt x="190246" y="1101471"/>
                    <a:pt x="188849" y="1099058"/>
                  </a:cubicBezTo>
                  <a:lnTo>
                    <a:pt x="150622" y="1113155"/>
                  </a:lnTo>
                  <a:lnTo>
                    <a:pt x="147955" y="1102614"/>
                  </a:lnTo>
                  <a:lnTo>
                    <a:pt x="147066" y="1104011"/>
                  </a:lnTo>
                  <a:lnTo>
                    <a:pt x="144272" y="1108202"/>
                  </a:lnTo>
                  <a:lnTo>
                    <a:pt x="144399" y="1107948"/>
                  </a:lnTo>
                  <a:lnTo>
                    <a:pt x="145034" y="1106932"/>
                  </a:lnTo>
                  <a:lnTo>
                    <a:pt x="145669" y="1105916"/>
                  </a:lnTo>
                  <a:lnTo>
                    <a:pt x="140081" y="1101979"/>
                  </a:lnTo>
                  <a:lnTo>
                    <a:pt x="128524" y="1094232"/>
                  </a:lnTo>
                  <a:cubicBezTo>
                    <a:pt x="112522" y="1082294"/>
                    <a:pt x="95250" y="1071372"/>
                    <a:pt x="78994" y="1059053"/>
                  </a:cubicBezTo>
                  <a:lnTo>
                    <a:pt x="78105" y="1052703"/>
                  </a:lnTo>
                  <a:lnTo>
                    <a:pt x="73914" y="1053719"/>
                  </a:lnTo>
                  <a:lnTo>
                    <a:pt x="77851" y="1050163"/>
                  </a:lnTo>
                  <a:lnTo>
                    <a:pt x="77470" y="1047115"/>
                  </a:lnTo>
                  <a:lnTo>
                    <a:pt x="77597" y="1047115"/>
                  </a:lnTo>
                  <a:lnTo>
                    <a:pt x="77216" y="1044321"/>
                  </a:lnTo>
                  <a:cubicBezTo>
                    <a:pt x="76073" y="1032383"/>
                    <a:pt x="73914" y="1012698"/>
                    <a:pt x="71628" y="985266"/>
                  </a:cubicBezTo>
                  <a:lnTo>
                    <a:pt x="70739" y="974344"/>
                  </a:lnTo>
                  <a:close/>
                  <a:moveTo>
                    <a:pt x="144399" y="1108329"/>
                  </a:moveTo>
                  <a:lnTo>
                    <a:pt x="140970" y="1115695"/>
                  </a:lnTo>
                  <a:lnTo>
                    <a:pt x="143637" y="1109345"/>
                  </a:lnTo>
                  <a:lnTo>
                    <a:pt x="144399" y="1108329"/>
                  </a:lnTo>
                  <a:close/>
                  <a:moveTo>
                    <a:pt x="139827" y="1120013"/>
                  </a:moveTo>
                  <a:lnTo>
                    <a:pt x="139573" y="1122807"/>
                  </a:lnTo>
                  <a:lnTo>
                    <a:pt x="139319" y="1125601"/>
                  </a:lnTo>
                  <a:lnTo>
                    <a:pt x="139954" y="1120013"/>
                  </a:lnTo>
                  <a:close/>
                  <a:moveTo>
                    <a:pt x="894715" y="1125220"/>
                  </a:moveTo>
                  <a:lnTo>
                    <a:pt x="889889" y="1125474"/>
                  </a:lnTo>
                  <a:lnTo>
                    <a:pt x="887984" y="1125474"/>
                  </a:lnTo>
                  <a:lnTo>
                    <a:pt x="886079" y="1125601"/>
                  </a:lnTo>
                  <a:lnTo>
                    <a:pt x="885825" y="1125347"/>
                  </a:lnTo>
                  <a:lnTo>
                    <a:pt x="886587" y="1125347"/>
                  </a:lnTo>
                  <a:lnTo>
                    <a:pt x="887984" y="1125347"/>
                  </a:lnTo>
                  <a:lnTo>
                    <a:pt x="894715" y="1125093"/>
                  </a:lnTo>
                  <a:close/>
                  <a:moveTo>
                    <a:pt x="139319" y="1127252"/>
                  </a:moveTo>
                  <a:lnTo>
                    <a:pt x="139573" y="1131443"/>
                  </a:lnTo>
                  <a:lnTo>
                    <a:pt x="139319" y="1129284"/>
                  </a:lnTo>
                  <a:lnTo>
                    <a:pt x="139319" y="1127252"/>
                  </a:lnTo>
                  <a:close/>
                  <a:moveTo>
                    <a:pt x="142240" y="1139952"/>
                  </a:moveTo>
                  <a:lnTo>
                    <a:pt x="145796" y="1144524"/>
                  </a:lnTo>
                  <a:lnTo>
                    <a:pt x="143764" y="1142365"/>
                  </a:lnTo>
                  <a:lnTo>
                    <a:pt x="142240" y="1139952"/>
                  </a:lnTo>
                  <a:close/>
                  <a:moveTo>
                    <a:pt x="695198" y="731901"/>
                  </a:moveTo>
                  <a:lnTo>
                    <a:pt x="695198" y="743839"/>
                  </a:lnTo>
                  <a:lnTo>
                    <a:pt x="720725" y="761111"/>
                  </a:lnTo>
                  <a:lnTo>
                    <a:pt x="719836" y="762127"/>
                  </a:lnTo>
                  <a:lnTo>
                    <a:pt x="719201" y="763143"/>
                  </a:lnTo>
                  <a:lnTo>
                    <a:pt x="718947" y="763143"/>
                  </a:lnTo>
                  <a:lnTo>
                    <a:pt x="711835" y="760349"/>
                  </a:lnTo>
                  <a:lnTo>
                    <a:pt x="695198" y="753237"/>
                  </a:lnTo>
                  <a:lnTo>
                    <a:pt x="702945" y="758190"/>
                  </a:lnTo>
                  <a:lnTo>
                    <a:pt x="718312" y="764540"/>
                  </a:lnTo>
                  <a:cubicBezTo>
                    <a:pt x="715010" y="769874"/>
                    <a:pt x="712343" y="778637"/>
                    <a:pt x="717423" y="792353"/>
                  </a:cubicBezTo>
                  <a:lnTo>
                    <a:pt x="729615" y="799719"/>
                  </a:lnTo>
                  <a:lnTo>
                    <a:pt x="744093" y="797941"/>
                  </a:lnTo>
                  <a:lnTo>
                    <a:pt x="750951" y="790956"/>
                  </a:lnTo>
                  <a:lnTo>
                    <a:pt x="756539" y="788162"/>
                  </a:lnTo>
                  <a:lnTo>
                    <a:pt x="757682" y="787146"/>
                  </a:lnTo>
                  <a:lnTo>
                    <a:pt x="757682" y="786765"/>
                  </a:lnTo>
                  <a:lnTo>
                    <a:pt x="758571" y="787146"/>
                  </a:lnTo>
                  <a:lnTo>
                    <a:pt x="770509" y="795274"/>
                  </a:lnTo>
                  <a:lnTo>
                    <a:pt x="817626" y="867410"/>
                  </a:lnTo>
                  <a:lnTo>
                    <a:pt x="740791" y="884936"/>
                  </a:lnTo>
                  <a:lnTo>
                    <a:pt x="741045" y="893318"/>
                  </a:lnTo>
                  <a:lnTo>
                    <a:pt x="787400" y="882523"/>
                  </a:lnTo>
                  <a:lnTo>
                    <a:pt x="798322" y="880110"/>
                  </a:lnTo>
                  <a:lnTo>
                    <a:pt x="822325" y="874522"/>
                  </a:lnTo>
                  <a:lnTo>
                    <a:pt x="848360" y="913257"/>
                  </a:lnTo>
                  <a:lnTo>
                    <a:pt x="775081" y="972312"/>
                  </a:lnTo>
                  <a:cubicBezTo>
                    <a:pt x="778002" y="971550"/>
                    <a:pt x="778002" y="971550"/>
                    <a:pt x="846836" y="916432"/>
                  </a:cubicBezTo>
                  <a:lnTo>
                    <a:pt x="849503" y="914654"/>
                  </a:lnTo>
                  <a:lnTo>
                    <a:pt x="922147" y="1017651"/>
                  </a:lnTo>
                  <a:lnTo>
                    <a:pt x="922401" y="1020064"/>
                  </a:lnTo>
                  <a:cubicBezTo>
                    <a:pt x="926211" y="1045337"/>
                    <a:pt x="929767" y="1067943"/>
                    <a:pt x="925957" y="1099185"/>
                  </a:cubicBezTo>
                  <a:lnTo>
                    <a:pt x="906907" y="1112139"/>
                  </a:lnTo>
                  <a:lnTo>
                    <a:pt x="906653" y="1112901"/>
                  </a:lnTo>
                  <a:lnTo>
                    <a:pt x="906018" y="1114298"/>
                  </a:lnTo>
                  <a:lnTo>
                    <a:pt x="906653" y="1112520"/>
                  </a:lnTo>
                  <a:lnTo>
                    <a:pt x="906907" y="1112139"/>
                  </a:lnTo>
                  <a:lnTo>
                    <a:pt x="909320" y="1103757"/>
                  </a:lnTo>
                  <a:lnTo>
                    <a:pt x="882396" y="1092454"/>
                  </a:lnTo>
                  <a:lnTo>
                    <a:pt x="879475" y="1119505"/>
                  </a:lnTo>
                  <a:cubicBezTo>
                    <a:pt x="841502" y="1130046"/>
                    <a:pt x="791083" y="1144143"/>
                    <a:pt x="753110" y="1154684"/>
                  </a:cubicBezTo>
                  <a:lnTo>
                    <a:pt x="753364" y="1159256"/>
                  </a:lnTo>
                  <a:lnTo>
                    <a:pt x="871220" y="1126109"/>
                  </a:lnTo>
                  <a:lnTo>
                    <a:pt x="874141" y="1124458"/>
                  </a:lnTo>
                  <a:lnTo>
                    <a:pt x="876427" y="1124585"/>
                  </a:lnTo>
                  <a:lnTo>
                    <a:pt x="882396" y="1122934"/>
                  </a:lnTo>
                  <a:lnTo>
                    <a:pt x="885317" y="1125220"/>
                  </a:lnTo>
                  <a:lnTo>
                    <a:pt x="883031" y="1125093"/>
                  </a:lnTo>
                  <a:lnTo>
                    <a:pt x="876427" y="1124712"/>
                  </a:lnTo>
                  <a:lnTo>
                    <a:pt x="871220" y="1126109"/>
                  </a:lnTo>
                  <a:lnTo>
                    <a:pt x="840867" y="1158113"/>
                  </a:lnTo>
                  <a:lnTo>
                    <a:pt x="869061" y="1148588"/>
                  </a:lnTo>
                  <a:lnTo>
                    <a:pt x="920623" y="1112774"/>
                  </a:lnTo>
                  <a:lnTo>
                    <a:pt x="937514" y="1113790"/>
                  </a:lnTo>
                  <a:lnTo>
                    <a:pt x="939292" y="1124712"/>
                  </a:lnTo>
                  <a:lnTo>
                    <a:pt x="939927" y="1118743"/>
                  </a:lnTo>
                  <a:lnTo>
                    <a:pt x="938403" y="1107821"/>
                  </a:lnTo>
                  <a:lnTo>
                    <a:pt x="938149" y="1107821"/>
                  </a:lnTo>
                  <a:lnTo>
                    <a:pt x="937895" y="1105027"/>
                  </a:lnTo>
                  <a:lnTo>
                    <a:pt x="937641" y="1103630"/>
                  </a:lnTo>
                  <a:lnTo>
                    <a:pt x="937006" y="1099947"/>
                  </a:lnTo>
                  <a:lnTo>
                    <a:pt x="936625" y="1098423"/>
                  </a:lnTo>
                  <a:lnTo>
                    <a:pt x="935736" y="1093851"/>
                  </a:lnTo>
                  <a:lnTo>
                    <a:pt x="935736" y="1092454"/>
                  </a:lnTo>
                  <a:cubicBezTo>
                    <a:pt x="931545" y="1068578"/>
                    <a:pt x="928370" y="1044575"/>
                    <a:pt x="924179" y="1020699"/>
                  </a:cubicBezTo>
                  <a:lnTo>
                    <a:pt x="941324" y="1043940"/>
                  </a:lnTo>
                  <a:lnTo>
                    <a:pt x="942213" y="1049528"/>
                  </a:lnTo>
                  <a:lnTo>
                    <a:pt x="943356" y="1060069"/>
                  </a:lnTo>
                  <a:cubicBezTo>
                    <a:pt x="937133" y="1069594"/>
                    <a:pt x="935101" y="1080135"/>
                    <a:pt x="938911" y="1089914"/>
                  </a:cubicBezTo>
                  <a:lnTo>
                    <a:pt x="935736" y="1093597"/>
                  </a:lnTo>
                  <a:lnTo>
                    <a:pt x="935863" y="1095121"/>
                  </a:lnTo>
                  <a:lnTo>
                    <a:pt x="936752" y="1099820"/>
                  </a:lnTo>
                  <a:lnTo>
                    <a:pt x="937006" y="1101090"/>
                  </a:lnTo>
                  <a:lnTo>
                    <a:pt x="944118" y="1098677"/>
                  </a:lnTo>
                  <a:lnTo>
                    <a:pt x="943864" y="1101852"/>
                  </a:lnTo>
                  <a:lnTo>
                    <a:pt x="937641" y="1105027"/>
                  </a:lnTo>
                  <a:lnTo>
                    <a:pt x="937895" y="1106424"/>
                  </a:lnTo>
                  <a:lnTo>
                    <a:pt x="938149" y="1107821"/>
                  </a:lnTo>
                  <a:lnTo>
                    <a:pt x="952500" y="1104011"/>
                  </a:lnTo>
                  <a:lnTo>
                    <a:pt x="953135" y="1104011"/>
                  </a:lnTo>
                  <a:lnTo>
                    <a:pt x="954278" y="1109218"/>
                  </a:lnTo>
                  <a:lnTo>
                    <a:pt x="956056" y="1119124"/>
                  </a:lnTo>
                  <a:lnTo>
                    <a:pt x="957834" y="1118743"/>
                  </a:lnTo>
                  <a:cubicBezTo>
                    <a:pt x="956945" y="1113790"/>
                    <a:pt x="956056" y="1109218"/>
                    <a:pt x="964311" y="1107186"/>
                  </a:cubicBezTo>
                  <a:lnTo>
                    <a:pt x="983615" y="1095883"/>
                  </a:lnTo>
                  <a:lnTo>
                    <a:pt x="984250" y="1095121"/>
                  </a:lnTo>
                  <a:lnTo>
                    <a:pt x="1041019" y="1079500"/>
                  </a:lnTo>
                  <a:lnTo>
                    <a:pt x="1042162" y="1079881"/>
                  </a:lnTo>
                  <a:lnTo>
                    <a:pt x="1042162" y="1078103"/>
                  </a:lnTo>
                  <a:lnTo>
                    <a:pt x="1031240" y="1077722"/>
                  </a:lnTo>
                  <a:lnTo>
                    <a:pt x="994410" y="1075944"/>
                  </a:lnTo>
                  <a:lnTo>
                    <a:pt x="994410" y="1076071"/>
                  </a:lnTo>
                  <a:lnTo>
                    <a:pt x="1000252" y="1077722"/>
                  </a:lnTo>
                  <a:lnTo>
                    <a:pt x="1017143" y="1078484"/>
                  </a:lnTo>
                  <a:lnTo>
                    <a:pt x="1015111" y="1081278"/>
                  </a:lnTo>
                  <a:lnTo>
                    <a:pt x="990219" y="1088009"/>
                  </a:lnTo>
                  <a:lnTo>
                    <a:pt x="994537" y="1076198"/>
                  </a:lnTo>
                  <a:lnTo>
                    <a:pt x="994029" y="1076071"/>
                  </a:lnTo>
                  <a:lnTo>
                    <a:pt x="994537" y="1076071"/>
                  </a:lnTo>
                  <a:lnTo>
                    <a:pt x="995807" y="1072515"/>
                  </a:lnTo>
                  <a:lnTo>
                    <a:pt x="992251" y="1059815"/>
                  </a:lnTo>
                  <a:lnTo>
                    <a:pt x="986917" y="1057021"/>
                  </a:lnTo>
                  <a:lnTo>
                    <a:pt x="981837" y="1060577"/>
                  </a:lnTo>
                  <a:lnTo>
                    <a:pt x="989203" y="1055243"/>
                  </a:lnTo>
                  <a:cubicBezTo>
                    <a:pt x="983234" y="1047877"/>
                    <a:pt x="975868" y="1046861"/>
                    <a:pt x="962533" y="1045464"/>
                  </a:cubicBezTo>
                  <a:lnTo>
                    <a:pt x="950341" y="1053465"/>
                  </a:lnTo>
                  <a:lnTo>
                    <a:pt x="949833" y="1053846"/>
                  </a:lnTo>
                  <a:lnTo>
                    <a:pt x="950087" y="1053465"/>
                  </a:lnTo>
                  <a:lnTo>
                    <a:pt x="950341" y="1053465"/>
                  </a:lnTo>
                  <a:lnTo>
                    <a:pt x="943229" y="1043686"/>
                  </a:lnTo>
                  <a:lnTo>
                    <a:pt x="940816" y="1040511"/>
                  </a:lnTo>
                  <a:lnTo>
                    <a:pt x="940816" y="1040257"/>
                  </a:lnTo>
                  <a:lnTo>
                    <a:pt x="943229" y="1043686"/>
                  </a:lnTo>
                  <a:cubicBezTo>
                    <a:pt x="932307" y="989457"/>
                    <a:pt x="923925" y="942086"/>
                    <a:pt x="915670" y="890397"/>
                  </a:cubicBezTo>
                  <a:lnTo>
                    <a:pt x="1022731" y="960374"/>
                  </a:lnTo>
                  <a:lnTo>
                    <a:pt x="1022985" y="963930"/>
                  </a:lnTo>
                  <a:lnTo>
                    <a:pt x="1024509" y="963930"/>
                  </a:lnTo>
                  <a:lnTo>
                    <a:pt x="1024509" y="958850"/>
                  </a:lnTo>
                  <a:lnTo>
                    <a:pt x="1022985" y="936371"/>
                  </a:lnTo>
                  <a:lnTo>
                    <a:pt x="1018794" y="829056"/>
                  </a:lnTo>
                  <a:lnTo>
                    <a:pt x="1031875" y="834644"/>
                  </a:lnTo>
                  <a:lnTo>
                    <a:pt x="1042289" y="849757"/>
                  </a:lnTo>
                  <a:lnTo>
                    <a:pt x="1038733" y="837057"/>
                  </a:lnTo>
                  <a:lnTo>
                    <a:pt x="1029843" y="823722"/>
                  </a:lnTo>
                  <a:lnTo>
                    <a:pt x="1023874" y="815340"/>
                  </a:lnTo>
                  <a:lnTo>
                    <a:pt x="1018540" y="810006"/>
                  </a:lnTo>
                  <a:lnTo>
                    <a:pt x="1018540" y="815975"/>
                  </a:lnTo>
                  <a:lnTo>
                    <a:pt x="1017651" y="814197"/>
                  </a:lnTo>
                  <a:lnTo>
                    <a:pt x="1017397" y="816610"/>
                  </a:lnTo>
                  <a:lnTo>
                    <a:pt x="1017397" y="820801"/>
                  </a:lnTo>
                  <a:cubicBezTo>
                    <a:pt x="996061" y="825754"/>
                    <a:pt x="967232" y="832358"/>
                    <a:pt x="945642" y="837692"/>
                  </a:cubicBezTo>
                  <a:lnTo>
                    <a:pt x="971423" y="816991"/>
                  </a:lnTo>
                  <a:lnTo>
                    <a:pt x="972312" y="816229"/>
                  </a:lnTo>
                  <a:lnTo>
                    <a:pt x="1008761" y="802894"/>
                  </a:lnTo>
                  <a:lnTo>
                    <a:pt x="1012063" y="806450"/>
                  </a:lnTo>
                  <a:lnTo>
                    <a:pt x="1017143" y="813435"/>
                  </a:lnTo>
                  <a:lnTo>
                    <a:pt x="1017397" y="813816"/>
                  </a:lnTo>
                  <a:lnTo>
                    <a:pt x="1017397" y="811403"/>
                  </a:lnTo>
                  <a:lnTo>
                    <a:pt x="1017143" y="808228"/>
                  </a:lnTo>
                  <a:lnTo>
                    <a:pt x="1017143" y="805815"/>
                  </a:lnTo>
                  <a:lnTo>
                    <a:pt x="1016889" y="805053"/>
                  </a:lnTo>
                  <a:lnTo>
                    <a:pt x="1015746" y="803275"/>
                  </a:lnTo>
                  <a:lnTo>
                    <a:pt x="1014222" y="801116"/>
                  </a:lnTo>
                  <a:lnTo>
                    <a:pt x="1010920" y="796163"/>
                  </a:lnTo>
                  <a:lnTo>
                    <a:pt x="1006094" y="789432"/>
                  </a:lnTo>
                  <a:lnTo>
                    <a:pt x="967867" y="731774"/>
                  </a:lnTo>
                  <a:lnTo>
                    <a:pt x="962533" y="731774"/>
                  </a:lnTo>
                  <a:cubicBezTo>
                    <a:pt x="975233" y="751078"/>
                    <a:pt x="988060" y="770509"/>
                    <a:pt x="1002030" y="790829"/>
                  </a:cubicBezTo>
                  <a:lnTo>
                    <a:pt x="971550" y="814959"/>
                  </a:lnTo>
                  <a:lnTo>
                    <a:pt x="970026" y="816356"/>
                  </a:lnTo>
                  <a:lnTo>
                    <a:pt x="967613" y="817753"/>
                  </a:lnTo>
                  <a:cubicBezTo>
                    <a:pt x="958977" y="824357"/>
                    <a:pt x="950722" y="831469"/>
                    <a:pt x="931672" y="840994"/>
                  </a:cubicBezTo>
                  <a:lnTo>
                    <a:pt x="908812" y="849122"/>
                  </a:lnTo>
                  <a:lnTo>
                    <a:pt x="908558" y="846328"/>
                  </a:lnTo>
                  <a:lnTo>
                    <a:pt x="906780" y="846709"/>
                  </a:lnTo>
                  <a:lnTo>
                    <a:pt x="908304" y="844296"/>
                  </a:lnTo>
                  <a:lnTo>
                    <a:pt x="907415" y="840486"/>
                  </a:lnTo>
                  <a:lnTo>
                    <a:pt x="892937" y="732155"/>
                  </a:lnTo>
                  <a:lnTo>
                    <a:pt x="891159" y="732155"/>
                  </a:lnTo>
                  <a:cubicBezTo>
                    <a:pt x="895858" y="767969"/>
                    <a:pt x="900049" y="801497"/>
                    <a:pt x="904494" y="840105"/>
                  </a:cubicBezTo>
                  <a:lnTo>
                    <a:pt x="901065" y="841121"/>
                  </a:lnTo>
                  <a:lnTo>
                    <a:pt x="890016" y="732028"/>
                  </a:lnTo>
                  <a:lnTo>
                    <a:pt x="888492" y="732028"/>
                  </a:lnTo>
                  <a:lnTo>
                    <a:pt x="899541" y="841756"/>
                  </a:lnTo>
                  <a:cubicBezTo>
                    <a:pt x="894715" y="843534"/>
                    <a:pt x="887984" y="845947"/>
                    <a:pt x="883158" y="847725"/>
                  </a:cubicBezTo>
                  <a:lnTo>
                    <a:pt x="861568" y="855472"/>
                  </a:lnTo>
                  <a:lnTo>
                    <a:pt x="851535" y="859282"/>
                  </a:lnTo>
                  <a:lnTo>
                    <a:pt x="855345" y="858647"/>
                  </a:lnTo>
                  <a:lnTo>
                    <a:pt x="849757" y="860044"/>
                  </a:lnTo>
                  <a:lnTo>
                    <a:pt x="821563" y="870204"/>
                  </a:lnTo>
                  <a:lnTo>
                    <a:pt x="819531" y="866648"/>
                  </a:lnTo>
                  <a:lnTo>
                    <a:pt x="773811" y="797306"/>
                  </a:lnTo>
                  <a:lnTo>
                    <a:pt x="766953" y="786384"/>
                  </a:lnTo>
                  <a:lnTo>
                    <a:pt x="765175" y="786765"/>
                  </a:lnTo>
                  <a:lnTo>
                    <a:pt x="766699" y="786384"/>
                  </a:lnTo>
                  <a:lnTo>
                    <a:pt x="766953" y="786384"/>
                  </a:lnTo>
                  <a:lnTo>
                    <a:pt x="765429" y="784225"/>
                  </a:lnTo>
                  <a:lnTo>
                    <a:pt x="778129" y="778256"/>
                  </a:lnTo>
                  <a:lnTo>
                    <a:pt x="797052" y="768096"/>
                  </a:lnTo>
                  <a:lnTo>
                    <a:pt x="803275" y="754761"/>
                  </a:lnTo>
                  <a:lnTo>
                    <a:pt x="804164" y="744220"/>
                  </a:lnTo>
                  <a:lnTo>
                    <a:pt x="804164" y="746379"/>
                  </a:lnTo>
                  <a:cubicBezTo>
                    <a:pt x="815721" y="743966"/>
                    <a:pt x="831215" y="740791"/>
                    <a:pt x="842391" y="738251"/>
                  </a:cubicBezTo>
                  <a:lnTo>
                    <a:pt x="869950" y="731901"/>
                  </a:lnTo>
                  <a:lnTo>
                    <a:pt x="750697" y="735838"/>
                  </a:lnTo>
                  <a:lnTo>
                    <a:pt x="744220" y="746760"/>
                  </a:lnTo>
                  <a:lnTo>
                    <a:pt x="743331" y="749173"/>
                  </a:lnTo>
                  <a:lnTo>
                    <a:pt x="741807" y="747014"/>
                  </a:lnTo>
                  <a:lnTo>
                    <a:pt x="732663" y="731901"/>
                  </a:lnTo>
                  <a:lnTo>
                    <a:pt x="734441" y="737235"/>
                  </a:lnTo>
                  <a:lnTo>
                    <a:pt x="740410" y="747141"/>
                  </a:lnTo>
                  <a:lnTo>
                    <a:pt x="740156" y="747141"/>
                  </a:lnTo>
                  <a:lnTo>
                    <a:pt x="738378" y="747903"/>
                  </a:lnTo>
                  <a:lnTo>
                    <a:pt x="735076" y="748919"/>
                  </a:lnTo>
                  <a:cubicBezTo>
                    <a:pt x="727964" y="743966"/>
                    <a:pt x="719074" y="737997"/>
                    <a:pt x="710438" y="732028"/>
                  </a:cubicBezTo>
                  <a:close/>
                  <a:moveTo>
                    <a:pt x="78994" y="732028"/>
                  </a:moveTo>
                  <a:cubicBezTo>
                    <a:pt x="80772" y="745744"/>
                    <a:pt x="82550" y="761238"/>
                    <a:pt x="84582" y="781304"/>
                  </a:cubicBezTo>
                  <a:lnTo>
                    <a:pt x="75946" y="788416"/>
                  </a:lnTo>
                  <a:lnTo>
                    <a:pt x="76200" y="798195"/>
                  </a:lnTo>
                  <a:lnTo>
                    <a:pt x="86614" y="795782"/>
                  </a:lnTo>
                  <a:lnTo>
                    <a:pt x="86360" y="892683"/>
                  </a:lnTo>
                  <a:lnTo>
                    <a:pt x="66421" y="919734"/>
                  </a:lnTo>
                  <a:lnTo>
                    <a:pt x="60833" y="927100"/>
                  </a:lnTo>
                  <a:lnTo>
                    <a:pt x="50800" y="940435"/>
                  </a:lnTo>
                  <a:cubicBezTo>
                    <a:pt x="33528" y="932053"/>
                    <a:pt x="16637" y="923671"/>
                    <a:pt x="0" y="915543"/>
                  </a:cubicBezTo>
                  <a:lnTo>
                    <a:pt x="10668" y="926465"/>
                  </a:lnTo>
                  <a:lnTo>
                    <a:pt x="32385" y="937006"/>
                  </a:lnTo>
                  <a:lnTo>
                    <a:pt x="0" y="931037"/>
                  </a:lnTo>
                  <a:lnTo>
                    <a:pt x="0" y="932815"/>
                  </a:lnTo>
                  <a:lnTo>
                    <a:pt x="37973" y="939800"/>
                  </a:lnTo>
                  <a:cubicBezTo>
                    <a:pt x="41275" y="941578"/>
                    <a:pt x="44450" y="943356"/>
                    <a:pt x="47752" y="944753"/>
                  </a:cubicBezTo>
                  <a:lnTo>
                    <a:pt x="27305" y="973201"/>
                  </a:lnTo>
                  <a:lnTo>
                    <a:pt x="15494" y="989330"/>
                  </a:lnTo>
                  <a:lnTo>
                    <a:pt x="3048" y="1006983"/>
                  </a:lnTo>
                  <a:lnTo>
                    <a:pt x="3937" y="1007618"/>
                  </a:lnTo>
                  <a:lnTo>
                    <a:pt x="17018" y="989330"/>
                  </a:lnTo>
                  <a:lnTo>
                    <a:pt x="23876" y="989711"/>
                  </a:lnTo>
                  <a:lnTo>
                    <a:pt x="32131" y="989711"/>
                  </a:lnTo>
                  <a:lnTo>
                    <a:pt x="66294" y="990727"/>
                  </a:lnTo>
                  <a:lnTo>
                    <a:pt x="71374" y="1045591"/>
                  </a:lnTo>
                  <a:lnTo>
                    <a:pt x="61341" y="1048004"/>
                  </a:lnTo>
                  <a:lnTo>
                    <a:pt x="59563" y="1048766"/>
                  </a:lnTo>
                  <a:lnTo>
                    <a:pt x="68707" y="1055116"/>
                  </a:lnTo>
                  <a:lnTo>
                    <a:pt x="72898" y="1057910"/>
                  </a:lnTo>
                  <a:lnTo>
                    <a:pt x="82677" y="1138428"/>
                  </a:lnTo>
                  <a:lnTo>
                    <a:pt x="88646" y="1136269"/>
                  </a:lnTo>
                  <a:cubicBezTo>
                    <a:pt x="85090" y="1110615"/>
                    <a:pt x="82169" y="1087374"/>
                    <a:pt x="79502" y="1062101"/>
                  </a:cubicBezTo>
                  <a:lnTo>
                    <a:pt x="129286" y="1096137"/>
                  </a:lnTo>
                  <a:lnTo>
                    <a:pt x="134874" y="1118997"/>
                  </a:lnTo>
                  <a:lnTo>
                    <a:pt x="138684" y="1133729"/>
                  </a:lnTo>
                  <a:lnTo>
                    <a:pt x="141986" y="1170686"/>
                  </a:lnTo>
                  <a:lnTo>
                    <a:pt x="128143" y="1174623"/>
                  </a:lnTo>
                  <a:lnTo>
                    <a:pt x="124206" y="1173861"/>
                  </a:lnTo>
                  <a:lnTo>
                    <a:pt x="107569" y="1167130"/>
                  </a:lnTo>
                  <a:lnTo>
                    <a:pt x="105918" y="1167130"/>
                  </a:lnTo>
                  <a:cubicBezTo>
                    <a:pt x="88392" y="1167130"/>
                    <a:pt x="71628" y="1181100"/>
                    <a:pt x="64516" y="1199261"/>
                  </a:cubicBezTo>
                  <a:cubicBezTo>
                    <a:pt x="46990" y="1194308"/>
                    <a:pt x="29464" y="1189355"/>
                    <a:pt x="12065" y="1184529"/>
                  </a:cubicBezTo>
                  <a:lnTo>
                    <a:pt x="5080" y="1182878"/>
                  </a:lnTo>
                  <a:lnTo>
                    <a:pt x="0" y="1181481"/>
                  </a:lnTo>
                  <a:lnTo>
                    <a:pt x="0" y="1188466"/>
                  </a:lnTo>
                  <a:lnTo>
                    <a:pt x="61976" y="1205992"/>
                  </a:lnTo>
                  <a:cubicBezTo>
                    <a:pt x="59563" y="1216533"/>
                    <a:pt x="60198" y="1227455"/>
                    <a:pt x="65786" y="1237361"/>
                  </a:cubicBezTo>
                  <a:lnTo>
                    <a:pt x="127254" y="1219454"/>
                  </a:lnTo>
                  <a:cubicBezTo>
                    <a:pt x="132334" y="1206373"/>
                    <a:pt x="132588" y="1195832"/>
                    <a:pt x="130556" y="1187450"/>
                  </a:cubicBezTo>
                  <a:lnTo>
                    <a:pt x="148590" y="1173099"/>
                  </a:lnTo>
                  <a:lnTo>
                    <a:pt x="159004" y="1210437"/>
                  </a:lnTo>
                  <a:lnTo>
                    <a:pt x="175641" y="1205484"/>
                  </a:lnTo>
                  <a:lnTo>
                    <a:pt x="163449" y="1161161"/>
                  </a:lnTo>
                  <a:lnTo>
                    <a:pt x="168275" y="1156589"/>
                  </a:lnTo>
                  <a:lnTo>
                    <a:pt x="163195" y="1154176"/>
                  </a:lnTo>
                  <a:lnTo>
                    <a:pt x="162941" y="1154176"/>
                  </a:lnTo>
                  <a:lnTo>
                    <a:pt x="161417" y="1153414"/>
                  </a:lnTo>
                  <a:lnTo>
                    <a:pt x="160528" y="1150239"/>
                  </a:lnTo>
                  <a:lnTo>
                    <a:pt x="160274" y="1149858"/>
                  </a:lnTo>
                  <a:lnTo>
                    <a:pt x="160528" y="1149858"/>
                  </a:lnTo>
                  <a:lnTo>
                    <a:pt x="159639" y="1146302"/>
                  </a:lnTo>
                  <a:lnTo>
                    <a:pt x="158750" y="1130427"/>
                  </a:lnTo>
                  <a:lnTo>
                    <a:pt x="185166" y="1128268"/>
                  </a:lnTo>
                  <a:lnTo>
                    <a:pt x="187198" y="1130427"/>
                  </a:lnTo>
                  <a:lnTo>
                    <a:pt x="191643" y="1120267"/>
                  </a:lnTo>
                  <a:lnTo>
                    <a:pt x="192024" y="1112774"/>
                  </a:lnTo>
                  <a:lnTo>
                    <a:pt x="191897" y="1109599"/>
                  </a:lnTo>
                  <a:cubicBezTo>
                    <a:pt x="234188" y="1093089"/>
                    <a:pt x="241935" y="1089914"/>
                    <a:pt x="244348" y="1088898"/>
                  </a:cubicBezTo>
                  <a:lnTo>
                    <a:pt x="240538" y="1091311"/>
                  </a:lnTo>
                  <a:lnTo>
                    <a:pt x="235458" y="1095502"/>
                  </a:lnTo>
                  <a:cubicBezTo>
                    <a:pt x="233045" y="1097280"/>
                    <a:pt x="230759" y="1099439"/>
                    <a:pt x="228346" y="1101090"/>
                  </a:cubicBezTo>
                  <a:lnTo>
                    <a:pt x="187071" y="1133856"/>
                  </a:lnTo>
                  <a:cubicBezTo>
                    <a:pt x="187325" y="1136650"/>
                    <a:pt x="187325" y="1138809"/>
                    <a:pt x="186182" y="1141984"/>
                  </a:cubicBezTo>
                  <a:lnTo>
                    <a:pt x="245491" y="1095248"/>
                  </a:lnTo>
                  <a:lnTo>
                    <a:pt x="268351" y="1079500"/>
                  </a:lnTo>
                  <a:lnTo>
                    <a:pt x="283718" y="1073531"/>
                  </a:lnTo>
                  <a:cubicBezTo>
                    <a:pt x="283972" y="1075944"/>
                    <a:pt x="284353" y="1078484"/>
                    <a:pt x="284607" y="1080897"/>
                  </a:cubicBezTo>
                  <a:lnTo>
                    <a:pt x="297307" y="1170940"/>
                  </a:lnTo>
                  <a:lnTo>
                    <a:pt x="298831" y="1170559"/>
                  </a:lnTo>
                  <a:lnTo>
                    <a:pt x="286131" y="1080135"/>
                  </a:lnTo>
                  <a:lnTo>
                    <a:pt x="288163" y="1072007"/>
                  </a:lnTo>
                  <a:lnTo>
                    <a:pt x="297053" y="1070737"/>
                  </a:lnTo>
                  <a:cubicBezTo>
                    <a:pt x="302006" y="1070737"/>
                    <a:pt x="308864" y="1071626"/>
                    <a:pt x="319278" y="1074166"/>
                  </a:cubicBezTo>
                  <a:lnTo>
                    <a:pt x="346837" y="1086866"/>
                  </a:lnTo>
                  <a:lnTo>
                    <a:pt x="333756" y="1075309"/>
                  </a:lnTo>
                  <a:lnTo>
                    <a:pt x="309118" y="1064006"/>
                  </a:lnTo>
                  <a:lnTo>
                    <a:pt x="346837" y="1049274"/>
                  </a:lnTo>
                  <a:lnTo>
                    <a:pt x="346837" y="1047750"/>
                  </a:lnTo>
                  <a:lnTo>
                    <a:pt x="307340" y="1062863"/>
                  </a:lnTo>
                  <a:cubicBezTo>
                    <a:pt x="302895" y="1060704"/>
                    <a:pt x="298450" y="1059053"/>
                    <a:pt x="294005" y="1056513"/>
                  </a:cubicBezTo>
                  <a:lnTo>
                    <a:pt x="346837" y="1015365"/>
                  </a:lnTo>
                  <a:lnTo>
                    <a:pt x="346837" y="1007999"/>
                  </a:lnTo>
                  <a:lnTo>
                    <a:pt x="288290" y="1054100"/>
                  </a:lnTo>
                  <a:cubicBezTo>
                    <a:pt x="286258" y="1053084"/>
                    <a:pt x="284480" y="1052322"/>
                    <a:pt x="282321" y="1051306"/>
                  </a:cubicBezTo>
                  <a:lnTo>
                    <a:pt x="275844" y="1008126"/>
                  </a:lnTo>
                  <a:cubicBezTo>
                    <a:pt x="275844" y="1010793"/>
                    <a:pt x="279146" y="1036955"/>
                    <a:pt x="280543" y="1050671"/>
                  </a:cubicBezTo>
                  <a:cubicBezTo>
                    <a:pt x="256794" y="1039495"/>
                    <a:pt x="234315" y="1028827"/>
                    <a:pt x="213487" y="1019048"/>
                  </a:cubicBezTo>
                  <a:lnTo>
                    <a:pt x="268351" y="1012698"/>
                  </a:lnTo>
                  <a:lnTo>
                    <a:pt x="275717" y="1008126"/>
                  </a:lnTo>
                  <a:lnTo>
                    <a:pt x="286131" y="1001776"/>
                  </a:lnTo>
                  <a:lnTo>
                    <a:pt x="287274" y="1000760"/>
                  </a:lnTo>
                  <a:lnTo>
                    <a:pt x="287655" y="1000633"/>
                  </a:lnTo>
                  <a:lnTo>
                    <a:pt x="288417" y="999617"/>
                  </a:lnTo>
                  <a:lnTo>
                    <a:pt x="289052" y="999236"/>
                  </a:lnTo>
                  <a:lnTo>
                    <a:pt x="287655" y="1000506"/>
                  </a:lnTo>
                  <a:lnTo>
                    <a:pt x="304419" y="996442"/>
                  </a:lnTo>
                  <a:lnTo>
                    <a:pt x="346837" y="997458"/>
                  </a:lnTo>
                  <a:lnTo>
                    <a:pt x="346837" y="977773"/>
                  </a:lnTo>
                  <a:cubicBezTo>
                    <a:pt x="342646" y="978789"/>
                    <a:pt x="338836" y="979932"/>
                    <a:pt x="334899" y="980567"/>
                  </a:cubicBezTo>
                  <a:lnTo>
                    <a:pt x="299339" y="973201"/>
                  </a:lnTo>
                  <a:lnTo>
                    <a:pt x="280924" y="954532"/>
                  </a:lnTo>
                  <a:cubicBezTo>
                    <a:pt x="264668" y="954532"/>
                    <a:pt x="254762" y="968502"/>
                    <a:pt x="251206" y="977392"/>
                  </a:cubicBezTo>
                  <a:lnTo>
                    <a:pt x="114427" y="952500"/>
                  </a:lnTo>
                  <a:lnTo>
                    <a:pt x="96647" y="948944"/>
                  </a:lnTo>
                  <a:lnTo>
                    <a:pt x="68199" y="943610"/>
                  </a:lnTo>
                  <a:cubicBezTo>
                    <a:pt x="67564" y="936244"/>
                    <a:pt x="67056" y="928878"/>
                    <a:pt x="66675" y="921385"/>
                  </a:cubicBezTo>
                  <a:lnTo>
                    <a:pt x="86614" y="894080"/>
                  </a:lnTo>
                  <a:lnTo>
                    <a:pt x="140081" y="828675"/>
                  </a:lnTo>
                  <a:lnTo>
                    <a:pt x="146304" y="829564"/>
                  </a:lnTo>
                  <a:cubicBezTo>
                    <a:pt x="156083" y="829564"/>
                    <a:pt x="168783" y="821436"/>
                    <a:pt x="178943" y="803275"/>
                  </a:cubicBezTo>
                  <a:lnTo>
                    <a:pt x="179197" y="789559"/>
                  </a:lnTo>
                  <a:lnTo>
                    <a:pt x="179197" y="790575"/>
                  </a:lnTo>
                  <a:lnTo>
                    <a:pt x="242316" y="756412"/>
                  </a:lnTo>
                  <a:lnTo>
                    <a:pt x="303403" y="742696"/>
                  </a:lnTo>
                  <a:lnTo>
                    <a:pt x="329565" y="764794"/>
                  </a:lnTo>
                  <a:cubicBezTo>
                    <a:pt x="335153" y="790829"/>
                    <a:pt x="341122" y="815848"/>
                    <a:pt x="347091" y="840486"/>
                  </a:cubicBezTo>
                  <a:lnTo>
                    <a:pt x="347091" y="820547"/>
                  </a:lnTo>
                  <a:lnTo>
                    <a:pt x="339090" y="779018"/>
                  </a:lnTo>
                  <a:lnTo>
                    <a:pt x="342646" y="776859"/>
                  </a:lnTo>
                  <a:lnTo>
                    <a:pt x="344424" y="777875"/>
                  </a:lnTo>
                  <a:lnTo>
                    <a:pt x="347091" y="780415"/>
                  </a:lnTo>
                  <a:lnTo>
                    <a:pt x="347091" y="770509"/>
                  </a:lnTo>
                  <a:cubicBezTo>
                    <a:pt x="342392" y="766572"/>
                    <a:pt x="337947" y="762762"/>
                    <a:pt x="331978" y="751840"/>
                  </a:cubicBezTo>
                  <a:lnTo>
                    <a:pt x="329057" y="737362"/>
                  </a:lnTo>
                  <a:lnTo>
                    <a:pt x="347218" y="733171"/>
                  </a:lnTo>
                  <a:lnTo>
                    <a:pt x="347218" y="731774"/>
                  </a:lnTo>
                  <a:lnTo>
                    <a:pt x="284988" y="732536"/>
                  </a:lnTo>
                  <a:lnTo>
                    <a:pt x="276733" y="736727"/>
                  </a:lnTo>
                  <a:lnTo>
                    <a:pt x="280924" y="734314"/>
                  </a:lnTo>
                  <a:lnTo>
                    <a:pt x="286004" y="731901"/>
                  </a:lnTo>
                  <a:cubicBezTo>
                    <a:pt x="225806" y="745617"/>
                    <a:pt x="145415" y="763143"/>
                    <a:pt x="85598" y="777621"/>
                  </a:cubicBezTo>
                  <a:lnTo>
                    <a:pt x="86741" y="767080"/>
                  </a:lnTo>
                  <a:lnTo>
                    <a:pt x="91948" y="767588"/>
                  </a:lnTo>
                  <a:cubicBezTo>
                    <a:pt x="101981" y="767588"/>
                    <a:pt x="113919" y="760222"/>
                    <a:pt x="120904" y="748284"/>
                  </a:cubicBezTo>
                  <a:cubicBezTo>
                    <a:pt x="124206" y="743077"/>
                    <a:pt x="126238" y="737362"/>
                    <a:pt x="126873" y="731774"/>
                  </a:cubicBezTo>
                  <a:lnTo>
                    <a:pt x="81153" y="732536"/>
                  </a:lnTo>
                  <a:lnTo>
                    <a:pt x="80264" y="734695"/>
                  </a:lnTo>
                  <a:lnTo>
                    <a:pt x="80264" y="734314"/>
                  </a:lnTo>
                  <a:lnTo>
                    <a:pt x="81153" y="731901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l="-141" t="-226" r="-244" b="-85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142674" y="2469069"/>
              <a:ext cx="1509169" cy="2116954"/>
            </a:xfrm>
            <a:custGeom>
              <a:avLst/>
              <a:gdLst/>
              <a:ahLst/>
              <a:cxnLst/>
              <a:rect l="l" t="t" r="r" b="b"/>
              <a:pathLst>
                <a:path w="1042543" h="1462405" extrusionOk="0">
                  <a:moveTo>
                    <a:pt x="701167" y="28702"/>
                  </a:moveTo>
                  <a:lnTo>
                    <a:pt x="698500" y="29210"/>
                  </a:lnTo>
                  <a:lnTo>
                    <a:pt x="699643" y="28829"/>
                  </a:lnTo>
                  <a:close/>
                  <a:moveTo>
                    <a:pt x="698754" y="32639"/>
                  </a:moveTo>
                  <a:lnTo>
                    <a:pt x="698500" y="33528"/>
                  </a:lnTo>
                  <a:lnTo>
                    <a:pt x="696468" y="34798"/>
                  </a:lnTo>
                  <a:lnTo>
                    <a:pt x="698881" y="32766"/>
                  </a:lnTo>
                  <a:close/>
                  <a:moveTo>
                    <a:pt x="696468" y="34798"/>
                  </a:moveTo>
                  <a:lnTo>
                    <a:pt x="700024" y="38100"/>
                  </a:lnTo>
                  <a:lnTo>
                    <a:pt x="698246" y="36830"/>
                  </a:lnTo>
                  <a:lnTo>
                    <a:pt x="696468" y="34798"/>
                  </a:lnTo>
                  <a:close/>
                  <a:moveTo>
                    <a:pt x="707136" y="42672"/>
                  </a:moveTo>
                  <a:lnTo>
                    <a:pt x="709168" y="45974"/>
                  </a:lnTo>
                  <a:lnTo>
                    <a:pt x="709803" y="47625"/>
                  </a:lnTo>
                  <a:lnTo>
                    <a:pt x="707136" y="42672"/>
                  </a:lnTo>
                  <a:close/>
                  <a:moveTo>
                    <a:pt x="695198" y="107823"/>
                  </a:moveTo>
                  <a:lnTo>
                    <a:pt x="695452" y="111633"/>
                  </a:lnTo>
                  <a:lnTo>
                    <a:pt x="696087" y="111252"/>
                  </a:lnTo>
                  <a:lnTo>
                    <a:pt x="695198" y="107950"/>
                  </a:lnTo>
                  <a:close/>
                  <a:moveTo>
                    <a:pt x="226568" y="125730"/>
                  </a:moveTo>
                  <a:lnTo>
                    <a:pt x="224536" y="127381"/>
                  </a:lnTo>
                  <a:lnTo>
                    <a:pt x="226060" y="126111"/>
                  </a:lnTo>
                  <a:lnTo>
                    <a:pt x="226695" y="125730"/>
                  </a:lnTo>
                  <a:close/>
                  <a:moveTo>
                    <a:pt x="695198" y="0"/>
                  </a:moveTo>
                  <a:cubicBezTo>
                    <a:pt x="712724" y="8763"/>
                    <a:pt x="734568" y="19558"/>
                    <a:pt x="760984" y="39116"/>
                  </a:cubicBezTo>
                  <a:lnTo>
                    <a:pt x="757428" y="50800"/>
                  </a:lnTo>
                  <a:lnTo>
                    <a:pt x="759206" y="52832"/>
                  </a:lnTo>
                  <a:lnTo>
                    <a:pt x="741426" y="68199"/>
                  </a:lnTo>
                  <a:cubicBezTo>
                    <a:pt x="730123" y="58674"/>
                    <a:pt x="719836" y="49403"/>
                    <a:pt x="710311" y="33655"/>
                  </a:cubicBezTo>
                  <a:lnTo>
                    <a:pt x="713232" y="20320"/>
                  </a:lnTo>
                  <a:lnTo>
                    <a:pt x="695198" y="21082"/>
                  </a:lnTo>
                  <a:lnTo>
                    <a:pt x="695198" y="35433"/>
                  </a:lnTo>
                  <a:lnTo>
                    <a:pt x="697484" y="34671"/>
                  </a:lnTo>
                  <a:cubicBezTo>
                    <a:pt x="696341" y="35052"/>
                    <a:pt x="695833" y="35433"/>
                    <a:pt x="695198" y="35433"/>
                  </a:cubicBezTo>
                  <a:lnTo>
                    <a:pt x="695198" y="106680"/>
                  </a:lnTo>
                  <a:cubicBezTo>
                    <a:pt x="698754" y="99568"/>
                    <a:pt x="699008" y="89535"/>
                    <a:pt x="699897" y="82550"/>
                  </a:cubicBezTo>
                  <a:lnTo>
                    <a:pt x="717423" y="57912"/>
                  </a:lnTo>
                  <a:lnTo>
                    <a:pt x="711200" y="47498"/>
                  </a:lnTo>
                  <a:cubicBezTo>
                    <a:pt x="720725" y="55880"/>
                    <a:pt x="728345" y="62484"/>
                    <a:pt x="738251" y="71247"/>
                  </a:cubicBezTo>
                  <a:lnTo>
                    <a:pt x="696722" y="106172"/>
                  </a:lnTo>
                  <a:lnTo>
                    <a:pt x="696468" y="107442"/>
                  </a:lnTo>
                  <a:lnTo>
                    <a:pt x="738632" y="71247"/>
                  </a:lnTo>
                  <a:cubicBezTo>
                    <a:pt x="752348" y="83312"/>
                    <a:pt x="774827" y="102108"/>
                    <a:pt x="806831" y="127889"/>
                  </a:cubicBezTo>
                  <a:lnTo>
                    <a:pt x="809752" y="128270"/>
                  </a:lnTo>
                  <a:lnTo>
                    <a:pt x="811276" y="125730"/>
                  </a:lnTo>
                  <a:cubicBezTo>
                    <a:pt x="785495" y="105283"/>
                    <a:pt x="764159" y="87884"/>
                    <a:pt x="741934" y="68707"/>
                  </a:cubicBezTo>
                  <a:lnTo>
                    <a:pt x="761111" y="53848"/>
                  </a:lnTo>
                  <a:lnTo>
                    <a:pt x="764032" y="54102"/>
                  </a:lnTo>
                  <a:cubicBezTo>
                    <a:pt x="770763" y="54102"/>
                    <a:pt x="782066" y="48768"/>
                    <a:pt x="796163" y="34925"/>
                  </a:cubicBezTo>
                  <a:lnTo>
                    <a:pt x="791591" y="23114"/>
                  </a:lnTo>
                  <a:lnTo>
                    <a:pt x="790067" y="23114"/>
                  </a:lnTo>
                  <a:cubicBezTo>
                    <a:pt x="783336" y="23114"/>
                    <a:pt x="774319" y="27686"/>
                    <a:pt x="767461" y="33274"/>
                  </a:cubicBezTo>
                  <a:lnTo>
                    <a:pt x="695198" y="0"/>
                  </a:lnTo>
                  <a:close/>
                  <a:moveTo>
                    <a:pt x="224536" y="127508"/>
                  </a:moveTo>
                  <a:lnTo>
                    <a:pt x="223139" y="128778"/>
                  </a:lnTo>
                  <a:lnTo>
                    <a:pt x="221615" y="129540"/>
                  </a:lnTo>
                  <a:lnTo>
                    <a:pt x="224536" y="127508"/>
                  </a:lnTo>
                  <a:close/>
                  <a:moveTo>
                    <a:pt x="235839" y="130048"/>
                  </a:moveTo>
                  <a:lnTo>
                    <a:pt x="233807" y="131699"/>
                  </a:lnTo>
                  <a:lnTo>
                    <a:pt x="234950" y="130429"/>
                  </a:lnTo>
                  <a:lnTo>
                    <a:pt x="235839" y="130048"/>
                  </a:lnTo>
                  <a:close/>
                  <a:moveTo>
                    <a:pt x="221615" y="129667"/>
                  </a:moveTo>
                  <a:lnTo>
                    <a:pt x="225806" y="130556"/>
                  </a:lnTo>
                  <a:lnTo>
                    <a:pt x="232918" y="132588"/>
                  </a:lnTo>
                  <a:lnTo>
                    <a:pt x="231394" y="133858"/>
                  </a:lnTo>
                  <a:lnTo>
                    <a:pt x="231902" y="133477"/>
                  </a:lnTo>
                  <a:lnTo>
                    <a:pt x="228727" y="132207"/>
                  </a:lnTo>
                  <a:lnTo>
                    <a:pt x="221615" y="129667"/>
                  </a:lnTo>
                  <a:close/>
                  <a:moveTo>
                    <a:pt x="294894" y="138049"/>
                  </a:moveTo>
                  <a:lnTo>
                    <a:pt x="292227" y="141351"/>
                  </a:lnTo>
                  <a:lnTo>
                    <a:pt x="293116" y="139700"/>
                  </a:lnTo>
                  <a:lnTo>
                    <a:pt x="294894" y="138049"/>
                  </a:lnTo>
                  <a:close/>
                  <a:moveTo>
                    <a:pt x="292227" y="141351"/>
                  </a:moveTo>
                  <a:lnTo>
                    <a:pt x="294640" y="141732"/>
                  </a:lnTo>
                  <a:lnTo>
                    <a:pt x="293751" y="141732"/>
                  </a:lnTo>
                  <a:lnTo>
                    <a:pt x="292100" y="141224"/>
                  </a:lnTo>
                  <a:close/>
                  <a:moveTo>
                    <a:pt x="299847" y="139573"/>
                  </a:moveTo>
                  <a:lnTo>
                    <a:pt x="296545" y="142113"/>
                  </a:lnTo>
                  <a:lnTo>
                    <a:pt x="298323" y="140462"/>
                  </a:lnTo>
                  <a:lnTo>
                    <a:pt x="299847" y="139573"/>
                  </a:lnTo>
                  <a:close/>
                  <a:moveTo>
                    <a:pt x="235204" y="141605"/>
                  </a:moveTo>
                  <a:lnTo>
                    <a:pt x="223901" y="151638"/>
                  </a:lnTo>
                  <a:lnTo>
                    <a:pt x="227203" y="148336"/>
                  </a:lnTo>
                  <a:lnTo>
                    <a:pt x="235204" y="141732"/>
                  </a:lnTo>
                  <a:close/>
                  <a:moveTo>
                    <a:pt x="224790" y="151765"/>
                  </a:moveTo>
                  <a:lnTo>
                    <a:pt x="226822" y="152146"/>
                  </a:lnTo>
                  <a:lnTo>
                    <a:pt x="225679" y="152146"/>
                  </a:lnTo>
                  <a:lnTo>
                    <a:pt x="224790" y="151765"/>
                  </a:lnTo>
                  <a:close/>
                  <a:moveTo>
                    <a:pt x="222758" y="155448"/>
                  </a:moveTo>
                  <a:lnTo>
                    <a:pt x="223901" y="157480"/>
                  </a:lnTo>
                  <a:lnTo>
                    <a:pt x="224790" y="159512"/>
                  </a:lnTo>
                  <a:lnTo>
                    <a:pt x="222758" y="155321"/>
                  </a:lnTo>
                  <a:close/>
                  <a:moveTo>
                    <a:pt x="241427" y="147066"/>
                  </a:moveTo>
                  <a:lnTo>
                    <a:pt x="240792" y="148209"/>
                  </a:lnTo>
                  <a:lnTo>
                    <a:pt x="240538" y="151511"/>
                  </a:lnTo>
                  <a:lnTo>
                    <a:pt x="234569" y="155194"/>
                  </a:lnTo>
                  <a:lnTo>
                    <a:pt x="228600" y="162687"/>
                  </a:lnTo>
                  <a:lnTo>
                    <a:pt x="227711" y="161417"/>
                  </a:lnTo>
                  <a:lnTo>
                    <a:pt x="240411" y="147701"/>
                  </a:lnTo>
                  <a:lnTo>
                    <a:pt x="241300" y="146939"/>
                  </a:lnTo>
                  <a:close/>
                  <a:moveTo>
                    <a:pt x="254889" y="135128"/>
                  </a:moveTo>
                  <a:lnTo>
                    <a:pt x="258191" y="135509"/>
                  </a:lnTo>
                  <a:cubicBezTo>
                    <a:pt x="258826" y="141732"/>
                    <a:pt x="259080" y="147574"/>
                    <a:pt x="254000" y="157988"/>
                  </a:cubicBezTo>
                  <a:lnTo>
                    <a:pt x="241554" y="165481"/>
                  </a:lnTo>
                  <a:lnTo>
                    <a:pt x="241554" y="160528"/>
                  </a:lnTo>
                  <a:lnTo>
                    <a:pt x="242443" y="164719"/>
                  </a:lnTo>
                  <a:lnTo>
                    <a:pt x="253365" y="155194"/>
                  </a:lnTo>
                  <a:lnTo>
                    <a:pt x="248666" y="147701"/>
                  </a:lnTo>
                  <a:lnTo>
                    <a:pt x="241554" y="151003"/>
                  </a:lnTo>
                  <a:lnTo>
                    <a:pt x="241554" y="146685"/>
                  </a:lnTo>
                  <a:lnTo>
                    <a:pt x="241300" y="146939"/>
                  </a:lnTo>
                  <a:lnTo>
                    <a:pt x="241554" y="146431"/>
                  </a:lnTo>
                  <a:lnTo>
                    <a:pt x="241554" y="146685"/>
                  </a:lnTo>
                  <a:lnTo>
                    <a:pt x="251333" y="138811"/>
                  </a:lnTo>
                  <a:lnTo>
                    <a:pt x="254889" y="135001"/>
                  </a:lnTo>
                  <a:close/>
                  <a:moveTo>
                    <a:pt x="240665" y="165862"/>
                  </a:moveTo>
                  <a:lnTo>
                    <a:pt x="238633" y="169164"/>
                  </a:lnTo>
                  <a:lnTo>
                    <a:pt x="233553" y="171323"/>
                  </a:lnTo>
                  <a:lnTo>
                    <a:pt x="233553" y="169164"/>
                  </a:lnTo>
                  <a:lnTo>
                    <a:pt x="239522" y="166624"/>
                  </a:lnTo>
                  <a:lnTo>
                    <a:pt x="240665" y="165862"/>
                  </a:lnTo>
                  <a:close/>
                  <a:moveTo>
                    <a:pt x="284226" y="139573"/>
                  </a:moveTo>
                  <a:lnTo>
                    <a:pt x="290703" y="142875"/>
                  </a:lnTo>
                  <a:lnTo>
                    <a:pt x="294005" y="142875"/>
                  </a:lnTo>
                  <a:lnTo>
                    <a:pt x="296037" y="141732"/>
                  </a:lnTo>
                  <a:lnTo>
                    <a:pt x="295529" y="141605"/>
                  </a:lnTo>
                  <a:lnTo>
                    <a:pt x="296164" y="141605"/>
                  </a:lnTo>
                  <a:lnTo>
                    <a:pt x="296037" y="141732"/>
                  </a:lnTo>
                  <a:lnTo>
                    <a:pt x="307086" y="143383"/>
                  </a:lnTo>
                  <a:lnTo>
                    <a:pt x="326898" y="146685"/>
                  </a:lnTo>
                  <a:cubicBezTo>
                    <a:pt x="320421" y="151257"/>
                    <a:pt x="314706" y="155829"/>
                    <a:pt x="306070" y="160401"/>
                  </a:cubicBezTo>
                  <a:lnTo>
                    <a:pt x="298069" y="168783"/>
                  </a:lnTo>
                  <a:lnTo>
                    <a:pt x="289179" y="174244"/>
                  </a:lnTo>
                  <a:lnTo>
                    <a:pt x="282702" y="174625"/>
                  </a:lnTo>
                  <a:lnTo>
                    <a:pt x="283845" y="173609"/>
                  </a:lnTo>
                  <a:lnTo>
                    <a:pt x="286258" y="171323"/>
                  </a:lnTo>
                  <a:lnTo>
                    <a:pt x="283845" y="155067"/>
                  </a:lnTo>
                  <a:lnTo>
                    <a:pt x="275209" y="155067"/>
                  </a:lnTo>
                  <a:lnTo>
                    <a:pt x="261874" y="159258"/>
                  </a:lnTo>
                  <a:lnTo>
                    <a:pt x="267462" y="148463"/>
                  </a:lnTo>
                  <a:lnTo>
                    <a:pt x="284099" y="139700"/>
                  </a:lnTo>
                  <a:close/>
                  <a:moveTo>
                    <a:pt x="260350" y="157480"/>
                  </a:moveTo>
                  <a:lnTo>
                    <a:pt x="260096" y="164211"/>
                  </a:lnTo>
                  <a:lnTo>
                    <a:pt x="256794" y="166751"/>
                  </a:lnTo>
                  <a:lnTo>
                    <a:pt x="246380" y="176784"/>
                  </a:lnTo>
                  <a:lnTo>
                    <a:pt x="241935" y="176784"/>
                  </a:lnTo>
                  <a:lnTo>
                    <a:pt x="241681" y="168021"/>
                  </a:lnTo>
                  <a:lnTo>
                    <a:pt x="247904" y="163449"/>
                  </a:lnTo>
                  <a:lnTo>
                    <a:pt x="260350" y="157607"/>
                  </a:lnTo>
                  <a:close/>
                  <a:moveTo>
                    <a:pt x="234315" y="175133"/>
                  </a:moveTo>
                  <a:lnTo>
                    <a:pt x="235458" y="177165"/>
                  </a:lnTo>
                  <a:lnTo>
                    <a:pt x="229235" y="177165"/>
                  </a:lnTo>
                  <a:lnTo>
                    <a:pt x="230759" y="176276"/>
                  </a:lnTo>
                  <a:lnTo>
                    <a:pt x="234315" y="175006"/>
                  </a:lnTo>
                  <a:close/>
                  <a:moveTo>
                    <a:pt x="227203" y="163322"/>
                  </a:moveTo>
                  <a:lnTo>
                    <a:pt x="227838" y="164084"/>
                  </a:lnTo>
                  <a:lnTo>
                    <a:pt x="225425" y="170307"/>
                  </a:lnTo>
                  <a:lnTo>
                    <a:pt x="231013" y="169926"/>
                  </a:lnTo>
                  <a:lnTo>
                    <a:pt x="231902" y="171196"/>
                  </a:lnTo>
                  <a:lnTo>
                    <a:pt x="231648" y="174879"/>
                  </a:lnTo>
                  <a:lnTo>
                    <a:pt x="225425" y="177419"/>
                  </a:lnTo>
                  <a:lnTo>
                    <a:pt x="219837" y="177800"/>
                  </a:lnTo>
                  <a:lnTo>
                    <a:pt x="221869" y="173228"/>
                  </a:lnTo>
                  <a:lnTo>
                    <a:pt x="227203" y="163195"/>
                  </a:lnTo>
                  <a:close/>
                  <a:moveTo>
                    <a:pt x="219202" y="178562"/>
                  </a:moveTo>
                  <a:lnTo>
                    <a:pt x="223393" y="181102"/>
                  </a:lnTo>
                  <a:lnTo>
                    <a:pt x="217424" y="183134"/>
                  </a:lnTo>
                  <a:lnTo>
                    <a:pt x="219202" y="178562"/>
                  </a:lnTo>
                  <a:close/>
                  <a:moveTo>
                    <a:pt x="282829" y="174879"/>
                  </a:moveTo>
                  <a:lnTo>
                    <a:pt x="284353" y="175641"/>
                  </a:lnTo>
                  <a:lnTo>
                    <a:pt x="282829" y="181483"/>
                  </a:lnTo>
                  <a:lnTo>
                    <a:pt x="267081" y="191897"/>
                  </a:lnTo>
                  <a:lnTo>
                    <a:pt x="270383" y="186055"/>
                  </a:lnTo>
                  <a:lnTo>
                    <a:pt x="282702" y="175006"/>
                  </a:lnTo>
                  <a:close/>
                  <a:moveTo>
                    <a:pt x="245110" y="191643"/>
                  </a:moveTo>
                  <a:lnTo>
                    <a:pt x="246126" y="193548"/>
                  </a:lnTo>
                  <a:lnTo>
                    <a:pt x="244729" y="191643"/>
                  </a:lnTo>
                  <a:close/>
                  <a:moveTo>
                    <a:pt x="264922" y="191262"/>
                  </a:moveTo>
                  <a:lnTo>
                    <a:pt x="262001" y="197993"/>
                  </a:lnTo>
                  <a:lnTo>
                    <a:pt x="254254" y="204597"/>
                  </a:lnTo>
                  <a:lnTo>
                    <a:pt x="252730" y="202057"/>
                  </a:lnTo>
                  <a:lnTo>
                    <a:pt x="255143" y="194945"/>
                  </a:lnTo>
                  <a:lnTo>
                    <a:pt x="264922" y="191135"/>
                  </a:lnTo>
                  <a:close/>
                  <a:moveTo>
                    <a:pt x="266446" y="197866"/>
                  </a:moveTo>
                  <a:lnTo>
                    <a:pt x="267081" y="202057"/>
                  </a:lnTo>
                  <a:lnTo>
                    <a:pt x="262382" y="204089"/>
                  </a:lnTo>
                  <a:lnTo>
                    <a:pt x="256159" y="207010"/>
                  </a:lnTo>
                  <a:lnTo>
                    <a:pt x="256413" y="207391"/>
                  </a:lnTo>
                  <a:lnTo>
                    <a:pt x="255778" y="206502"/>
                  </a:lnTo>
                  <a:lnTo>
                    <a:pt x="258826" y="202692"/>
                  </a:lnTo>
                  <a:lnTo>
                    <a:pt x="266573" y="197739"/>
                  </a:lnTo>
                  <a:close/>
                  <a:moveTo>
                    <a:pt x="254381" y="206502"/>
                  </a:moveTo>
                  <a:lnTo>
                    <a:pt x="255016" y="207391"/>
                  </a:lnTo>
                  <a:lnTo>
                    <a:pt x="253238" y="208153"/>
                  </a:lnTo>
                  <a:lnTo>
                    <a:pt x="250317" y="209423"/>
                  </a:lnTo>
                  <a:lnTo>
                    <a:pt x="251841" y="208534"/>
                  </a:lnTo>
                  <a:lnTo>
                    <a:pt x="254508" y="206502"/>
                  </a:lnTo>
                  <a:close/>
                  <a:moveTo>
                    <a:pt x="246126" y="193421"/>
                  </a:moveTo>
                  <a:lnTo>
                    <a:pt x="246253" y="193548"/>
                  </a:lnTo>
                  <a:lnTo>
                    <a:pt x="250063" y="199771"/>
                  </a:lnTo>
                  <a:lnTo>
                    <a:pt x="250698" y="207264"/>
                  </a:lnTo>
                  <a:lnTo>
                    <a:pt x="243840" y="212217"/>
                  </a:lnTo>
                  <a:lnTo>
                    <a:pt x="242697" y="196342"/>
                  </a:lnTo>
                  <a:lnTo>
                    <a:pt x="242951" y="196342"/>
                  </a:lnTo>
                  <a:lnTo>
                    <a:pt x="243586" y="196723"/>
                  </a:lnTo>
                  <a:lnTo>
                    <a:pt x="247396" y="196723"/>
                  </a:lnTo>
                  <a:lnTo>
                    <a:pt x="247142" y="195072"/>
                  </a:lnTo>
                  <a:lnTo>
                    <a:pt x="246126" y="193294"/>
                  </a:lnTo>
                  <a:close/>
                  <a:moveTo>
                    <a:pt x="240665" y="168529"/>
                  </a:moveTo>
                  <a:lnTo>
                    <a:pt x="240919" y="176403"/>
                  </a:lnTo>
                  <a:lnTo>
                    <a:pt x="240919" y="183007"/>
                  </a:lnTo>
                  <a:lnTo>
                    <a:pt x="242062" y="184658"/>
                  </a:lnTo>
                  <a:lnTo>
                    <a:pt x="242062" y="187198"/>
                  </a:lnTo>
                  <a:lnTo>
                    <a:pt x="241427" y="189230"/>
                  </a:lnTo>
                  <a:lnTo>
                    <a:pt x="241681" y="195834"/>
                  </a:lnTo>
                  <a:lnTo>
                    <a:pt x="241427" y="213360"/>
                  </a:lnTo>
                  <a:cubicBezTo>
                    <a:pt x="207645" y="228727"/>
                    <a:pt x="197358" y="233426"/>
                    <a:pt x="194056" y="234950"/>
                  </a:cubicBezTo>
                  <a:cubicBezTo>
                    <a:pt x="207264" y="226568"/>
                    <a:pt x="210566" y="203835"/>
                    <a:pt x="219710" y="183769"/>
                  </a:cubicBezTo>
                  <a:lnTo>
                    <a:pt x="227457" y="177927"/>
                  </a:lnTo>
                  <a:lnTo>
                    <a:pt x="237236" y="179959"/>
                  </a:lnTo>
                  <a:lnTo>
                    <a:pt x="240157" y="184150"/>
                  </a:lnTo>
                  <a:lnTo>
                    <a:pt x="240411" y="184531"/>
                  </a:lnTo>
                  <a:lnTo>
                    <a:pt x="236601" y="191643"/>
                  </a:lnTo>
                  <a:lnTo>
                    <a:pt x="241046" y="195834"/>
                  </a:lnTo>
                  <a:lnTo>
                    <a:pt x="241300" y="192913"/>
                  </a:lnTo>
                  <a:lnTo>
                    <a:pt x="241046" y="185420"/>
                  </a:lnTo>
                  <a:lnTo>
                    <a:pt x="240792" y="183388"/>
                  </a:lnTo>
                  <a:lnTo>
                    <a:pt x="240538" y="184658"/>
                  </a:lnTo>
                  <a:lnTo>
                    <a:pt x="240792" y="183007"/>
                  </a:lnTo>
                  <a:lnTo>
                    <a:pt x="237236" y="177546"/>
                  </a:lnTo>
                  <a:lnTo>
                    <a:pt x="236601" y="176784"/>
                  </a:lnTo>
                  <a:lnTo>
                    <a:pt x="236347" y="176784"/>
                  </a:lnTo>
                  <a:lnTo>
                    <a:pt x="236093" y="175514"/>
                  </a:lnTo>
                  <a:lnTo>
                    <a:pt x="236347" y="171323"/>
                  </a:lnTo>
                  <a:lnTo>
                    <a:pt x="240538" y="168402"/>
                  </a:lnTo>
                  <a:close/>
                  <a:moveTo>
                    <a:pt x="194310" y="235204"/>
                  </a:moveTo>
                  <a:lnTo>
                    <a:pt x="192786" y="236093"/>
                  </a:lnTo>
                  <a:lnTo>
                    <a:pt x="192913" y="235966"/>
                  </a:lnTo>
                  <a:lnTo>
                    <a:pt x="194437" y="235204"/>
                  </a:lnTo>
                  <a:close/>
                  <a:moveTo>
                    <a:pt x="191643" y="236093"/>
                  </a:moveTo>
                  <a:lnTo>
                    <a:pt x="189611" y="237363"/>
                  </a:lnTo>
                  <a:lnTo>
                    <a:pt x="190246" y="236982"/>
                  </a:lnTo>
                  <a:lnTo>
                    <a:pt x="191770" y="236093"/>
                  </a:lnTo>
                  <a:close/>
                  <a:moveTo>
                    <a:pt x="189357" y="238633"/>
                  </a:moveTo>
                  <a:lnTo>
                    <a:pt x="187579" y="239522"/>
                  </a:lnTo>
                  <a:lnTo>
                    <a:pt x="186055" y="239903"/>
                  </a:lnTo>
                  <a:lnTo>
                    <a:pt x="189357" y="238633"/>
                  </a:lnTo>
                  <a:close/>
                  <a:moveTo>
                    <a:pt x="272415" y="231521"/>
                  </a:moveTo>
                  <a:lnTo>
                    <a:pt x="263779" y="237363"/>
                  </a:lnTo>
                  <a:lnTo>
                    <a:pt x="248031" y="247777"/>
                  </a:lnTo>
                  <a:lnTo>
                    <a:pt x="256032" y="243205"/>
                  </a:lnTo>
                  <a:lnTo>
                    <a:pt x="272034" y="232410"/>
                  </a:lnTo>
                  <a:lnTo>
                    <a:pt x="272923" y="232029"/>
                  </a:lnTo>
                  <a:lnTo>
                    <a:pt x="272288" y="231648"/>
                  </a:lnTo>
                  <a:close/>
                  <a:moveTo>
                    <a:pt x="243205" y="213741"/>
                  </a:moveTo>
                  <a:cubicBezTo>
                    <a:pt x="222123" y="230886"/>
                    <a:pt x="202311" y="247523"/>
                    <a:pt x="185928" y="255397"/>
                  </a:cubicBezTo>
                  <a:lnTo>
                    <a:pt x="192405" y="237109"/>
                  </a:lnTo>
                  <a:cubicBezTo>
                    <a:pt x="211963" y="227965"/>
                    <a:pt x="222631" y="223393"/>
                    <a:pt x="241681" y="214630"/>
                  </a:cubicBezTo>
                  <a:lnTo>
                    <a:pt x="243205" y="213741"/>
                  </a:lnTo>
                  <a:close/>
                  <a:moveTo>
                    <a:pt x="128397" y="243332"/>
                  </a:moveTo>
                  <a:lnTo>
                    <a:pt x="128016" y="244729"/>
                  </a:lnTo>
                  <a:lnTo>
                    <a:pt x="127254" y="247523"/>
                  </a:lnTo>
                  <a:lnTo>
                    <a:pt x="126111" y="250317"/>
                  </a:lnTo>
                  <a:lnTo>
                    <a:pt x="123952" y="256667"/>
                  </a:lnTo>
                  <a:lnTo>
                    <a:pt x="124841" y="253365"/>
                  </a:lnTo>
                  <a:lnTo>
                    <a:pt x="126111" y="250317"/>
                  </a:lnTo>
                  <a:lnTo>
                    <a:pt x="128397" y="243332"/>
                  </a:lnTo>
                  <a:close/>
                  <a:moveTo>
                    <a:pt x="129794" y="252476"/>
                  </a:moveTo>
                  <a:lnTo>
                    <a:pt x="125984" y="264541"/>
                  </a:lnTo>
                  <a:lnTo>
                    <a:pt x="127127" y="260350"/>
                  </a:lnTo>
                  <a:lnTo>
                    <a:pt x="129794" y="252476"/>
                  </a:lnTo>
                  <a:close/>
                  <a:moveTo>
                    <a:pt x="125730" y="265303"/>
                  </a:moveTo>
                  <a:lnTo>
                    <a:pt x="125476" y="266573"/>
                  </a:lnTo>
                  <a:lnTo>
                    <a:pt x="124841" y="267843"/>
                  </a:lnTo>
                  <a:lnTo>
                    <a:pt x="125730" y="265303"/>
                  </a:lnTo>
                  <a:close/>
                  <a:moveTo>
                    <a:pt x="105537" y="276987"/>
                  </a:moveTo>
                  <a:lnTo>
                    <a:pt x="90678" y="284480"/>
                  </a:lnTo>
                  <a:lnTo>
                    <a:pt x="99568" y="279527"/>
                  </a:lnTo>
                  <a:lnTo>
                    <a:pt x="105537" y="276987"/>
                  </a:lnTo>
                  <a:close/>
                  <a:moveTo>
                    <a:pt x="98425" y="281559"/>
                  </a:moveTo>
                  <a:lnTo>
                    <a:pt x="94234" y="283591"/>
                  </a:lnTo>
                  <a:lnTo>
                    <a:pt x="90424" y="285242"/>
                  </a:lnTo>
                  <a:lnTo>
                    <a:pt x="98425" y="281559"/>
                  </a:lnTo>
                  <a:close/>
                  <a:moveTo>
                    <a:pt x="153924" y="294005"/>
                  </a:moveTo>
                  <a:lnTo>
                    <a:pt x="151892" y="295656"/>
                  </a:lnTo>
                  <a:lnTo>
                    <a:pt x="152781" y="294767"/>
                  </a:lnTo>
                  <a:lnTo>
                    <a:pt x="153924" y="293878"/>
                  </a:lnTo>
                  <a:close/>
                  <a:moveTo>
                    <a:pt x="113284" y="290576"/>
                  </a:moveTo>
                  <a:lnTo>
                    <a:pt x="110871" y="299339"/>
                  </a:lnTo>
                  <a:lnTo>
                    <a:pt x="111125" y="297307"/>
                  </a:lnTo>
                  <a:lnTo>
                    <a:pt x="112268" y="293116"/>
                  </a:lnTo>
                  <a:lnTo>
                    <a:pt x="113157" y="290576"/>
                  </a:lnTo>
                  <a:close/>
                  <a:moveTo>
                    <a:pt x="144399" y="317754"/>
                  </a:moveTo>
                  <a:lnTo>
                    <a:pt x="144272" y="318008"/>
                  </a:lnTo>
                  <a:lnTo>
                    <a:pt x="140716" y="320040"/>
                  </a:lnTo>
                  <a:lnTo>
                    <a:pt x="144399" y="317627"/>
                  </a:lnTo>
                  <a:close/>
                  <a:moveTo>
                    <a:pt x="121412" y="317881"/>
                  </a:moveTo>
                  <a:lnTo>
                    <a:pt x="117221" y="321183"/>
                  </a:lnTo>
                  <a:lnTo>
                    <a:pt x="119253" y="319532"/>
                  </a:lnTo>
                  <a:lnTo>
                    <a:pt x="121285" y="317881"/>
                  </a:lnTo>
                  <a:close/>
                  <a:moveTo>
                    <a:pt x="242951" y="215011"/>
                  </a:moveTo>
                  <a:lnTo>
                    <a:pt x="246507" y="248285"/>
                  </a:lnTo>
                  <a:lnTo>
                    <a:pt x="244094" y="249936"/>
                  </a:lnTo>
                  <a:cubicBezTo>
                    <a:pt x="166370" y="301625"/>
                    <a:pt x="165862" y="303276"/>
                    <a:pt x="165481" y="303657"/>
                  </a:cubicBezTo>
                  <a:cubicBezTo>
                    <a:pt x="183896" y="291211"/>
                    <a:pt x="209423" y="273177"/>
                    <a:pt x="244094" y="250317"/>
                  </a:cubicBezTo>
                  <a:lnTo>
                    <a:pt x="246761" y="248666"/>
                  </a:lnTo>
                  <a:lnTo>
                    <a:pt x="247904" y="258318"/>
                  </a:lnTo>
                  <a:lnTo>
                    <a:pt x="248793" y="264160"/>
                  </a:lnTo>
                  <a:lnTo>
                    <a:pt x="157988" y="324612"/>
                  </a:lnTo>
                  <a:lnTo>
                    <a:pt x="161544" y="314579"/>
                  </a:lnTo>
                  <a:lnTo>
                    <a:pt x="150241" y="318770"/>
                  </a:lnTo>
                  <a:lnTo>
                    <a:pt x="151384" y="313309"/>
                  </a:lnTo>
                  <a:lnTo>
                    <a:pt x="162941" y="305435"/>
                  </a:lnTo>
                  <a:lnTo>
                    <a:pt x="165989" y="302895"/>
                  </a:lnTo>
                  <a:lnTo>
                    <a:pt x="158877" y="307467"/>
                  </a:lnTo>
                  <a:lnTo>
                    <a:pt x="163322" y="304546"/>
                  </a:lnTo>
                  <a:cubicBezTo>
                    <a:pt x="170688" y="299593"/>
                    <a:pt x="172466" y="285369"/>
                    <a:pt x="175768" y="276606"/>
                  </a:cubicBezTo>
                  <a:lnTo>
                    <a:pt x="178181" y="273304"/>
                  </a:lnTo>
                  <a:lnTo>
                    <a:pt x="181737" y="264922"/>
                  </a:lnTo>
                  <a:cubicBezTo>
                    <a:pt x="201295" y="248666"/>
                    <a:pt x="220853" y="232410"/>
                    <a:pt x="242824" y="214884"/>
                  </a:cubicBezTo>
                  <a:close/>
                  <a:moveTo>
                    <a:pt x="124206" y="268224"/>
                  </a:moveTo>
                  <a:cubicBezTo>
                    <a:pt x="119761" y="283210"/>
                    <a:pt x="117094" y="292354"/>
                    <a:pt x="123952" y="299466"/>
                  </a:cubicBezTo>
                  <a:lnTo>
                    <a:pt x="128143" y="307848"/>
                  </a:lnTo>
                  <a:lnTo>
                    <a:pt x="121666" y="315722"/>
                  </a:lnTo>
                  <a:lnTo>
                    <a:pt x="110744" y="324485"/>
                  </a:lnTo>
                  <a:lnTo>
                    <a:pt x="108077" y="326517"/>
                  </a:lnTo>
                  <a:lnTo>
                    <a:pt x="107569" y="328168"/>
                  </a:lnTo>
                  <a:lnTo>
                    <a:pt x="107823" y="327406"/>
                  </a:lnTo>
                  <a:lnTo>
                    <a:pt x="108077" y="325374"/>
                  </a:lnTo>
                  <a:lnTo>
                    <a:pt x="105664" y="325755"/>
                  </a:lnTo>
                  <a:lnTo>
                    <a:pt x="102362" y="324104"/>
                  </a:lnTo>
                  <a:lnTo>
                    <a:pt x="102362" y="320421"/>
                  </a:lnTo>
                  <a:lnTo>
                    <a:pt x="103505" y="316611"/>
                  </a:lnTo>
                  <a:lnTo>
                    <a:pt x="106172" y="312928"/>
                  </a:lnTo>
                  <a:lnTo>
                    <a:pt x="106426" y="312547"/>
                  </a:lnTo>
                  <a:lnTo>
                    <a:pt x="107315" y="312547"/>
                  </a:lnTo>
                  <a:lnTo>
                    <a:pt x="112014" y="307975"/>
                  </a:lnTo>
                  <a:cubicBezTo>
                    <a:pt x="112649" y="307594"/>
                    <a:pt x="112649" y="307594"/>
                    <a:pt x="121158" y="278003"/>
                  </a:cubicBezTo>
                  <a:lnTo>
                    <a:pt x="124079" y="268478"/>
                  </a:lnTo>
                  <a:close/>
                  <a:moveTo>
                    <a:pt x="101981" y="330200"/>
                  </a:moveTo>
                  <a:lnTo>
                    <a:pt x="101092" y="334010"/>
                  </a:lnTo>
                  <a:lnTo>
                    <a:pt x="101346" y="332359"/>
                  </a:lnTo>
                  <a:lnTo>
                    <a:pt x="101981" y="330327"/>
                  </a:lnTo>
                  <a:close/>
                  <a:moveTo>
                    <a:pt x="100457" y="336169"/>
                  </a:moveTo>
                  <a:lnTo>
                    <a:pt x="100203" y="338201"/>
                  </a:lnTo>
                  <a:lnTo>
                    <a:pt x="99314" y="340741"/>
                  </a:lnTo>
                  <a:lnTo>
                    <a:pt x="99568" y="339471"/>
                  </a:lnTo>
                  <a:lnTo>
                    <a:pt x="100457" y="336169"/>
                  </a:lnTo>
                  <a:close/>
                  <a:moveTo>
                    <a:pt x="72644" y="294005"/>
                  </a:moveTo>
                  <a:cubicBezTo>
                    <a:pt x="68834" y="297307"/>
                    <a:pt x="64897" y="301117"/>
                    <a:pt x="60452" y="305308"/>
                  </a:cubicBezTo>
                  <a:lnTo>
                    <a:pt x="14478" y="341122"/>
                  </a:lnTo>
                  <a:lnTo>
                    <a:pt x="6477" y="326136"/>
                  </a:lnTo>
                  <a:cubicBezTo>
                    <a:pt x="23368" y="317754"/>
                    <a:pt x="42672" y="308610"/>
                    <a:pt x="70866" y="294894"/>
                  </a:cubicBezTo>
                  <a:lnTo>
                    <a:pt x="72644" y="294005"/>
                  </a:lnTo>
                  <a:close/>
                  <a:moveTo>
                    <a:pt x="122428" y="341503"/>
                  </a:moveTo>
                  <a:lnTo>
                    <a:pt x="123952" y="342773"/>
                  </a:lnTo>
                  <a:lnTo>
                    <a:pt x="125095" y="344043"/>
                  </a:lnTo>
                  <a:lnTo>
                    <a:pt x="122428" y="341503"/>
                  </a:lnTo>
                  <a:close/>
                  <a:moveTo>
                    <a:pt x="111506" y="341884"/>
                  </a:moveTo>
                  <a:lnTo>
                    <a:pt x="107696" y="344424"/>
                  </a:lnTo>
                  <a:lnTo>
                    <a:pt x="109474" y="343154"/>
                  </a:lnTo>
                  <a:lnTo>
                    <a:pt x="111506" y="341884"/>
                  </a:lnTo>
                  <a:close/>
                  <a:moveTo>
                    <a:pt x="101092" y="348996"/>
                  </a:moveTo>
                  <a:lnTo>
                    <a:pt x="99568" y="350266"/>
                  </a:lnTo>
                  <a:lnTo>
                    <a:pt x="100203" y="349377"/>
                  </a:lnTo>
                  <a:lnTo>
                    <a:pt x="101092" y="348996"/>
                  </a:lnTo>
                  <a:close/>
                  <a:moveTo>
                    <a:pt x="104013" y="341122"/>
                  </a:moveTo>
                  <a:lnTo>
                    <a:pt x="103378" y="344043"/>
                  </a:lnTo>
                  <a:lnTo>
                    <a:pt x="102743" y="346583"/>
                  </a:lnTo>
                  <a:lnTo>
                    <a:pt x="104267" y="345694"/>
                  </a:lnTo>
                  <a:lnTo>
                    <a:pt x="104902" y="345313"/>
                  </a:lnTo>
                  <a:lnTo>
                    <a:pt x="102489" y="346964"/>
                  </a:lnTo>
                  <a:lnTo>
                    <a:pt x="101600" y="347726"/>
                  </a:lnTo>
                  <a:lnTo>
                    <a:pt x="96901" y="351028"/>
                  </a:lnTo>
                  <a:lnTo>
                    <a:pt x="96901" y="350647"/>
                  </a:lnTo>
                  <a:lnTo>
                    <a:pt x="98425" y="344424"/>
                  </a:lnTo>
                  <a:lnTo>
                    <a:pt x="98171" y="349758"/>
                  </a:lnTo>
                  <a:lnTo>
                    <a:pt x="100203" y="348107"/>
                  </a:lnTo>
                  <a:lnTo>
                    <a:pt x="98171" y="349758"/>
                  </a:lnTo>
                  <a:lnTo>
                    <a:pt x="97536" y="350266"/>
                  </a:lnTo>
                  <a:lnTo>
                    <a:pt x="98679" y="349885"/>
                  </a:lnTo>
                  <a:lnTo>
                    <a:pt x="102489" y="346964"/>
                  </a:lnTo>
                  <a:lnTo>
                    <a:pt x="102743" y="346583"/>
                  </a:lnTo>
                  <a:lnTo>
                    <a:pt x="103886" y="341122"/>
                  </a:lnTo>
                  <a:close/>
                  <a:moveTo>
                    <a:pt x="89535" y="285750"/>
                  </a:moveTo>
                  <a:lnTo>
                    <a:pt x="80645" y="352425"/>
                  </a:lnTo>
                  <a:lnTo>
                    <a:pt x="88900" y="286258"/>
                  </a:lnTo>
                  <a:cubicBezTo>
                    <a:pt x="88900" y="286258"/>
                    <a:pt x="89154" y="286258"/>
                    <a:pt x="89535" y="285877"/>
                  </a:cubicBezTo>
                  <a:close/>
                  <a:moveTo>
                    <a:pt x="80391" y="354965"/>
                  </a:moveTo>
                  <a:lnTo>
                    <a:pt x="80137" y="356997"/>
                  </a:lnTo>
                  <a:lnTo>
                    <a:pt x="79883" y="358267"/>
                  </a:lnTo>
                  <a:lnTo>
                    <a:pt x="80518" y="354965"/>
                  </a:lnTo>
                  <a:close/>
                  <a:moveTo>
                    <a:pt x="745998" y="357505"/>
                  </a:moveTo>
                  <a:lnTo>
                    <a:pt x="742188" y="358775"/>
                  </a:lnTo>
                  <a:lnTo>
                    <a:pt x="744220" y="357886"/>
                  </a:lnTo>
                  <a:lnTo>
                    <a:pt x="745998" y="357505"/>
                  </a:lnTo>
                  <a:close/>
                  <a:moveTo>
                    <a:pt x="96393" y="351917"/>
                  </a:moveTo>
                  <a:lnTo>
                    <a:pt x="92837" y="354838"/>
                  </a:lnTo>
                  <a:lnTo>
                    <a:pt x="87503" y="359029"/>
                  </a:lnTo>
                  <a:lnTo>
                    <a:pt x="89916" y="356997"/>
                  </a:lnTo>
                  <a:lnTo>
                    <a:pt x="91948" y="355346"/>
                  </a:lnTo>
                  <a:lnTo>
                    <a:pt x="96393" y="352044"/>
                  </a:lnTo>
                  <a:close/>
                  <a:moveTo>
                    <a:pt x="58420" y="307340"/>
                  </a:moveTo>
                  <a:cubicBezTo>
                    <a:pt x="44831" y="320675"/>
                    <a:pt x="30861" y="336423"/>
                    <a:pt x="21336" y="352679"/>
                  </a:cubicBezTo>
                  <a:lnTo>
                    <a:pt x="26416" y="361061"/>
                  </a:lnTo>
                  <a:lnTo>
                    <a:pt x="24638" y="361061"/>
                  </a:lnTo>
                  <a:lnTo>
                    <a:pt x="23749" y="356870"/>
                  </a:lnTo>
                  <a:lnTo>
                    <a:pt x="18669" y="348615"/>
                  </a:lnTo>
                  <a:lnTo>
                    <a:pt x="14478" y="352806"/>
                  </a:lnTo>
                  <a:lnTo>
                    <a:pt x="7366" y="360299"/>
                  </a:lnTo>
                  <a:lnTo>
                    <a:pt x="10922" y="354076"/>
                  </a:lnTo>
                  <a:lnTo>
                    <a:pt x="11811" y="343662"/>
                  </a:lnTo>
                  <a:lnTo>
                    <a:pt x="14732" y="344932"/>
                  </a:lnTo>
                  <a:lnTo>
                    <a:pt x="18542" y="348742"/>
                  </a:lnTo>
                  <a:cubicBezTo>
                    <a:pt x="17399" y="346202"/>
                    <a:pt x="15875" y="343662"/>
                    <a:pt x="14351" y="341630"/>
                  </a:cubicBezTo>
                  <a:lnTo>
                    <a:pt x="58420" y="307340"/>
                  </a:lnTo>
                  <a:close/>
                  <a:moveTo>
                    <a:pt x="97028" y="350647"/>
                  </a:moveTo>
                  <a:lnTo>
                    <a:pt x="90170" y="355981"/>
                  </a:lnTo>
                  <a:lnTo>
                    <a:pt x="80391" y="363093"/>
                  </a:lnTo>
                  <a:lnTo>
                    <a:pt x="91059" y="355219"/>
                  </a:lnTo>
                  <a:lnTo>
                    <a:pt x="93091" y="353568"/>
                  </a:lnTo>
                  <a:lnTo>
                    <a:pt x="96901" y="350647"/>
                  </a:lnTo>
                  <a:close/>
                  <a:moveTo>
                    <a:pt x="85344" y="360172"/>
                  </a:moveTo>
                  <a:lnTo>
                    <a:pt x="80899" y="363474"/>
                  </a:lnTo>
                  <a:lnTo>
                    <a:pt x="82931" y="361823"/>
                  </a:lnTo>
                  <a:lnTo>
                    <a:pt x="85344" y="360172"/>
                  </a:lnTo>
                  <a:close/>
                  <a:moveTo>
                    <a:pt x="732536" y="361442"/>
                  </a:moveTo>
                  <a:lnTo>
                    <a:pt x="726948" y="363474"/>
                  </a:lnTo>
                  <a:lnTo>
                    <a:pt x="724027" y="364236"/>
                  </a:lnTo>
                  <a:lnTo>
                    <a:pt x="727837" y="362966"/>
                  </a:lnTo>
                  <a:lnTo>
                    <a:pt x="732536" y="361315"/>
                  </a:lnTo>
                  <a:close/>
                  <a:moveTo>
                    <a:pt x="26035" y="363347"/>
                  </a:moveTo>
                  <a:lnTo>
                    <a:pt x="27178" y="365379"/>
                  </a:lnTo>
                  <a:lnTo>
                    <a:pt x="26289" y="364617"/>
                  </a:lnTo>
                  <a:lnTo>
                    <a:pt x="26035" y="363347"/>
                  </a:lnTo>
                  <a:close/>
                  <a:moveTo>
                    <a:pt x="76581" y="365506"/>
                  </a:moveTo>
                  <a:lnTo>
                    <a:pt x="74041" y="367538"/>
                  </a:lnTo>
                  <a:lnTo>
                    <a:pt x="74295" y="367157"/>
                  </a:lnTo>
                  <a:lnTo>
                    <a:pt x="76581" y="365633"/>
                  </a:lnTo>
                  <a:close/>
                  <a:moveTo>
                    <a:pt x="80518" y="363855"/>
                  </a:moveTo>
                  <a:lnTo>
                    <a:pt x="70231" y="371094"/>
                  </a:lnTo>
                  <a:lnTo>
                    <a:pt x="80264" y="363855"/>
                  </a:lnTo>
                  <a:close/>
                  <a:moveTo>
                    <a:pt x="66294" y="372999"/>
                  </a:moveTo>
                  <a:lnTo>
                    <a:pt x="64516" y="374269"/>
                  </a:lnTo>
                  <a:lnTo>
                    <a:pt x="62484" y="375158"/>
                  </a:lnTo>
                  <a:lnTo>
                    <a:pt x="66294" y="373126"/>
                  </a:lnTo>
                  <a:close/>
                  <a:moveTo>
                    <a:pt x="78105" y="372745"/>
                  </a:moveTo>
                  <a:lnTo>
                    <a:pt x="77470" y="375285"/>
                  </a:lnTo>
                  <a:lnTo>
                    <a:pt x="77470" y="374396"/>
                  </a:lnTo>
                  <a:lnTo>
                    <a:pt x="78105" y="372745"/>
                  </a:lnTo>
                  <a:close/>
                  <a:moveTo>
                    <a:pt x="55245" y="381508"/>
                  </a:moveTo>
                  <a:lnTo>
                    <a:pt x="53721" y="382397"/>
                  </a:lnTo>
                  <a:lnTo>
                    <a:pt x="54356" y="382016"/>
                  </a:lnTo>
                  <a:lnTo>
                    <a:pt x="55245" y="381635"/>
                  </a:lnTo>
                  <a:close/>
                  <a:moveTo>
                    <a:pt x="76835" y="382016"/>
                  </a:moveTo>
                  <a:lnTo>
                    <a:pt x="77089" y="383286"/>
                  </a:lnTo>
                  <a:lnTo>
                    <a:pt x="76835" y="382524"/>
                  </a:lnTo>
                  <a:lnTo>
                    <a:pt x="76835" y="382143"/>
                  </a:lnTo>
                  <a:close/>
                  <a:moveTo>
                    <a:pt x="97282" y="369189"/>
                  </a:moveTo>
                  <a:lnTo>
                    <a:pt x="94615" y="383540"/>
                  </a:lnTo>
                  <a:lnTo>
                    <a:pt x="96139" y="376936"/>
                  </a:lnTo>
                  <a:lnTo>
                    <a:pt x="97917" y="369062"/>
                  </a:lnTo>
                  <a:close/>
                  <a:moveTo>
                    <a:pt x="256032" y="385318"/>
                  </a:moveTo>
                  <a:lnTo>
                    <a:pt x="253111" y="386588"/>
                  </a:lnTo>
                  <a:lnTo>
                    <a:pt x="254635" y="385826"/>
                  </a:lnTo>
                  <a:lnTo>
                    <a:pt x="256159" y="385445"/>
                  </a:lnTo>
                  <a:close/>
                  <a:moveTo>
                    <a:pt x="91694" y="374396"/>
                  </a:moveTo>
                  <a:lnTo>
                    <a:pt x="89027" y="386842"/>
                  </a:lnTo>
                  <a:lnTo>
                    <a:pt x="90551" y="379730"/>
                  </a:lnTo>
                  <a:lnTo>
                    <a:pt x="91694" y="374269"/>
                  </a:lnTo>
                  <a:close/>
                  <a:moveTo>
                    <a:pt x="79248" y="385572"/>
                  </a:moveTo>
                  <a:lnTo>
                    <a:pt x="83693" y="387223"/>
                  </a:lnTo>
                  <a:lnTo>
                    <a:pt x="81661" y="386842"/>
                  </a:lnTo>
                  <a:lnTo>
                    <a:pt x="79248" y="385572"/>
                  </a:lnTo>
                  <a:close/>
                  <a:moveTo>
                    <a:pt x="78613" y="384683"/>
                  </a:moveTo>
                  <a:lnTo>
                    <a:pt x="78359" y="390144"/>
                  </a:lnTo>
                  <a:lnTo>
                    <a:pt x="78359" y="388620"/>
                  </a:lnTo>
                  <a:lnTo>
                    <a:pt x="78613" y="384810"/>
                  </a:lnTo>
                  <a:close/>
                  <a:moveTo>
                    <a:pt x="43688" y="389382"/>
                  </a:moveTo>
                  <a:lnTo>
                    <a:pt x="43942" y="389763"/>
                  </a:lnTo>
                  <a:lnTo>
                    <a:pt x="44196" y="389763"/>
                  </a:lnTo>
                  <a:lnTo>
                    <a:pt x="45974" y="392557"/>
                  </a:lnTo>
                  <a:lnTo>
                    <a:pt x="49530" y="398018"/>
                  </a:lnTo>
                  <a:lnTo>
                    <a:pt x="47752" y="395478"/>
                  </a:lnTo>
                  <a:lnTo>
                    <a:pt x="45974" y="392430"/>
                  </a:lnTo>
                  <a:lnTo>
                    <a:pt x="43942" y="389636"/>
                  </a:lnTo>
                  <a:lnTo>
                    <a:pt x="43053" y="390398"/>
                  </a:lnTo>
                  <a:lnTo>
                    <a:pt x="42799" y="390017"/>
                  </a:lnTo>
                  <a:lnTo>
                    <a:pt x="39243" y="392557"/>
                  </a:lnTo>
                  <a:lnTo>
                    <a:pt x="42545" y="390017"/>
                  </a:lnTo>
                  <a:lnTo>
                    <a:pt x="43688" y="389128"/>
                  </a:lnTo>
                  <a:close/>
                  <a:moveTo>
                    <a:pt x="346456" y="392049"/>
                  </a:moveTo>
                  <a:lnTo>
                    <a:pt x="337820" y="397002"/>
                  </a:lnTo>
                  <a:lnTo>
                    <a:pt x="334518" y="399034"/>
                  </a:lnTo>
                  <a:lnTo>
                    <a:pt x="338328" y="397383"/>
                  </a:lnTo>
                  <a:lnTo>
                    <a:pt x="345440" y="393192"/>
                  </a:lnTo>
                  <a:lnTo>
                    <a:pt x="346329" y="392811"/>
                  </a:lnTo>
                  <a:lnTo>
                    <a:pt x="346964" y="392430"/>
                  </a:lnTo>
                  <a:lnTo>
                    <a:pt x="346329" y="392049"/>
                  </a:lnTo>
                  <a:close/>
                  <a:moveTo>
                    <a:pt x="42672" y="405257"/>
                  </a:moveTo>
                  <a:lnTo>
                    <a:pt x="44704" y="406527"/>
                  </a:lnTo>
                  <a:lnTo>
                    <a:pt x="43561" y="406527"/>
                  </a:lnTo>
                  <a:lnTo>
                    <a:pt x="42926" y="406146"/>
                  </a:lnTo>
                  <a:lnTo>
                    <a:pt x="42672" y="405257"/>
                  </a:lnTo>
                  <a:close/>
                  <a:moveTo>
                    <a:pt x="53086" y="403606"/>
                  </a:moveTo>
                  <a:lnTo>
                    <a:pt x="56388" y="408559"/>
                  </a:lnTo>
                  <a:lnTo>
                    <a:pt x="54610" y="406019"/>
                  </a:lnTo>
                  <a:lnTo>
                    <a:pt x="53086" y="403479"/>
                  </a:lnTo>
                  <a:close/>
                  <a:moveTo>
                    <a:pt x="695198" y="346075"/>
                  </a:moveTo>
                  <a:lnTo>
                    <a:pt x="704088" y="354457"/>
                  </a:lnTo>
                  <a:lnTo>
                    <a:pt x="716280" y="363601"/>
                  </a:lnTo>
                  <a:lnTo>
                    <a:pt x="706247" y="366522"/>
                  </a:lnTo>
                  <a:lnTo>
                    <a:pt x="695325" y="369824"/>
                  </a:lnTo>
                  <a:lnTo>
                    <a:pt x="701294" y="371094"/>
                  </a:lnTo>
                  <a:lnTo>
                    <a:pt x="717296" y="366522"/>
                  </a:lnTo>
                  <a:lnTo>
                    <a:pt x="719709" y="365760"/>
                  </a:lnTo>
                  <a:cubicBezTo>
                    <a:pt x="718566" y="367030"/>
                    <a:pt x="709930" y="375793"/>
                    <a:pt x="705231" y="388239"/>
                  </a:cubicBezTo>
                  <a:lnTo>
                    <a:pt x="695452" y="394081"/>
                  </a:lnTo>
                  <a:lnTo>
                    <a:pt x="700786" y="395732"/>
                  </a:lnTo>
                  <a:lnTo>
                    <a:pt x="712978" y="394335"/>
                  </a:lnTo>
                  <a:lnTo>
                    <a:pt x="722376" y="396367"/>
                  </a:lnTo>
                  <a:cubicBezTo>
                    <a:pt x="729996" y="396367"/>
                    <a:pt x="739521" y="391668"/>
                    <a:pt x="746379" y="384429"/>
                  </a:cubicBezTo>
                  <a:cubicBezTo>
                    <a:pt x="748792" y="386969"/>
                    <a:pt x="785495" y="411480"/>
                    <a:pt x="785876" y="411861"/>
                  </a:cubicBezTo>
                  <a:lnTo>
                    <a:pt x="787019" y="412623"/>
                  </a:lnTo>
                  <a:lnTo>
                    <a:pt x="787654" y="410972"/>
                  </a:lnTo>
                  <a:lnTo>
                    <a:pt x="747268" y="383413"/>
                  </a:lnTo>
                  <a:lnTo>
                    <a:pt x="748411" y="382143"/>
                  </a:lnTo>
                  <a:lnTo>
                    <a:pt x="752856" y="375920"/>
                  </a:lnTo>
                  <a:lnTo>
                    <a:pt x="756158" y="360553"/>
                  </a:lnTo>
                  <a:lnTo>
                    <a:pt x="754380" y="356743"/>
                  </a:lnTo>
                  <a:lnTo>
                    <a:pt x="751332" y="354203"/>
                  </a:lnTo>
                  <a:lnTo>
                    <a:pt x="747522" y="353822"/>
                  </a:lnTo>
                  <a:lnTo>
                    <a:pt x="745744" y="354203"/>
                  </a:lnTo>
                  <a:lnTo>
                    <a:pt x="748411" y="353314"/>
                  </a:lnTo>
                  <a:lnTo>
                    <a:pt x="749046" y="353314"/>
                  </a:lnTo>
                  <a:lnTo>
                    <a:pt x="740410" y="351663"/>
                  </a:lnTo>
                  <a:lnTo>
                    <a:pt x="724662" y="360426"/>
                  </a:lnTo>
                  <a:lnTo>
                    <a:pt x="720598" y="364363"/>
                  </a:lnTo>
                  <a:lnTo>
                    <a:pt x="720725" y="364109"/>
                  </a:lnTo>
                  <a:lnTo>
                    <a:pt x="718312" y="362839"/>
                  </a:lnTo>
                  <a:lnTo>
                    <a:pt x="707898" y="354965"/>
                  </a:lnTo>
                  <a:lnTo>
                    <a:pt x="695198" y="345821"/>
                  </a:lnTo>
                  <a:close/>
                  <a:moveTo>
                    <a:pt x="130556" y="413512"/>
                  </a:moveTo>
                  <a:lnTo>
                    <a:pt x="124587" y="413893"/>
                  </a:lnTo>
                  <a:lnTo>
                    <a:pt x="117729" y="415163"/>
                  </a:lnTo>
                  <a:lnTo>
                    <a:pt x="122174" y="413893"/>
                  </a:lnTo>
                  <a:lnTo>
                    <a:pt x="130429" y="413512"/>
                  </a:lnTo>
                  <a:close/>
                  <a:moveTo>
                    <a:pt x="147955" y="355219"/>
                  </a:moveTo>
                  <a:lnTo>
                    <a:pt x="92583" y="387731"/>
                  </a:lnTo>
                  <a:lnTo>
                    <a:pt x="88773" y="389890"/>
                  </a:lnTo>
                  <a:lnTo>
                    <a:pt x="83058" y="419100"/>
                  </a:lnTo>
                  <a:lnTo>
                    <a:pt x="84963" y="408686"/>
                  </a:lnTo>
                  <a:lnTo>
                    <a:pt x="88773" y="389763"/>
                  </a:lnTo>
                  <a:cubicBezTo>
                    <a:pt x="90297" y="388874"/>
                    <a:pt x="92583" y="387604"/>
                    <a:pt x="94107" y="386461"/>
                  </a:cubicBezTo>
                  <a:lnTo>
                    <a:pt x="148082" y="355219"/>
                  </a:lnTo>
                  <a:close/>
                  <a:moveTo>
                    <a:pt x="140970" y="413512"/>
                  </a:moveTo>
                  <a:lnTo>
                    <a:pt x="153162" y="420624"/>
                  </a:lnTo>
                  <a:lnTo>
                    <a:pt x="140716" y="414401"/>
                  </a:lnTo>
                  <a:lnTo>
                    <a:pt x="138303" y="414020"/>
                  </a:lnTo>
                  <a:lnTo>
                    <a:pt x="130937" y="413639"/>
                  </a:lnTo>
                  <a:close/>
                  <a:moveTo>
                    <a:pt x="78486" y="416560"/>
                  </a:moveTo>
                  <a:lnTo>
                    <a:pt x="77597" y="422402"/>
                  </a:lnTo>
                  <a:lnTo>
                    <a:pt x="76454" y="428244"/>
                  </a:lnTo>
                  <a:lnTo>
                    <a:pt x="78486" y="416560"/>
                  </a:lnTo>
                  <a:close/>
                  <a:moveTo>
                    <a:pt x="323469" y="401193"/>
                  </a:moveTo>
                  <a:cubicBezTo>
                    <a:pt x="324358" y="402844"/>
                    <a:pt x="324993" y="404495"/>
                    <a:pt x="325882" y="405765"/>
                  </a:cubicBezTo>
                  <a:lnTo>
                    <a:pt x="283210" y="431927"/>
                  </a:lnTo>
                  <a:lnTo>
                    <a:pt x="281178" y="426974"/>
                  </a:lnTo>
                  <a:lnTo>
                    <a:pt x="323596" y="401193"/>
                  </a:lnTo>
                  <a:close/>
                  <a:moveTo>
                    <a:pt x="76581" y="434340"/>
                  </a:moveTo>
                  <a:lnTo>
                    <a:pt x="75946" y="434721"/>
                  </a:lnTo>
                  <a:lnTo>
                    <a:pt x="76200" y="434340"/>
                  </a:lnTo>
                  <a:close/>
                  <a:moveTo>
                    <a:pt x="76454" y="397256"/>
                  </a:moveTo>
                  <a:cubicBezTo>
                    <a:pt x="74803" y="431546"/>
                    <a:pt x="74676" y="434467"/>
                    <a:pt x="75184" y="434975"/>
                  </a:cubicBezTo>
                  <a:lnTo>
                    <a:pt x="75565" y="434721"/>
                  </a:lnTo>
                  <a:lnTo>
                    <a:pt x="75311" y="435102"/>
                  </a:lnTo>
                  <a:lnTo>
                    <a:pt x="75184" y="434975"/>
                  </a:lnTo>
                  <a:lnTo>
                    <a:pt x="75057" y="435102"/>
                  </a:lnTo>
                  <a:lnTo>
                    <a:pt x="74803" y="433832"/>
                  </a:lnTo>
                  <a:lnTo>
                    <a:pt x="75057" y="434594"/>
                  </a:lnTo>
                  <a:lnTo>
                    <a:pt x="76835" y="397129"/>
                  </a:lnTo>
                  <a:close/>
                  <a:moveTo>
                    <a:pt x="83058" y="419100"/>
                  </a:moveTo>
                  <a:lnTo>
                    <a:pt x="82169" y="423926"/>
                  </a:lnTo>
                  <a:lnTo>
                    <a:pt x="80391" y="434340"/>
                  </a:lnTo>
                  <a:lnTo>
                    <a:pt x="79756" y="437261"/>
                  </a:lnTo>
                  <a:lnTo>
                    <a:pt x="78867" y="442214"/>
                  </a:lnTo>
                  <a:lnTo>
                    <a:pt x="79121" y="440182"/>
                  </a:lnTo>
                  <a:lnTo>
                    <a:pt x="79756" y="437261"/>
                  </a:lnTo>
                  <a:lnTo>
                    <a:pt x="79121" y="432689"/>
                  </a:lnTo>
                  <a:lnTo>
                    <a:pt x="76454" y="434340"/>
                  </a:lnTo>
                  <a:lnTo>
                    <a:pt x="80010" y="431800"/>
                  </a:lnTo>
                  <a:lnTo>
                    <a:pt x="80645" y="431419"/>
                  </a:lnTo>
                  <a:lnTo>
                    <a:pt x="83058" y="419100"/>
                  </a:lnTo>
                  <a:close/>
                  <a:moveTo>
                    <a:pt x="68834" y="439801"/>
                  </a:moveTo>
                  <a:lnTo>
                    <a:pt x="65532" y="442722"/>
                  </a:lnTo>
                  <a:lnTo>
                    <a:pt x="67310" y="441071"/>
                  </a:lnTo>
                  <a:lnTo>
                    <a:pt x="68834" y="439801"/>
                  </a:lnTo>
                  <a:close/>
                  <a:moveTo>
                    <a:pt x="63500" y="443992"/>
                  </a:moveTo>
                  <a:lnTo>
                    <a:pt x="61468" y="446024"/>
                  </a:lnTo>
                  <a:lnTo>
                    <a:pt x="59944" y="447294"/>
                  </a:lnTo>
                  <a:lnTo>
                    <a:pt x="63500" y="443992"/>
                  </a:lnTo>
                  <a:close/>
                  <a:moveTo>
                    <a:pt x="85979" y="452374"/>
                  </a:moveTo>
                  <a:lnTo>
                    <a:pt x="91948" y="459867"/>
                  </a:lnTo>
                  <a:lnTo>
                    <a:pt x="87503" y="454406"/>
                  </a:lnTo>
                  <a:lnTo>
                    <a:pt x="85979" y="452374"/>
                  </a:lnTo>
                  <a:close/>
                  <a:moveTo>
                    <a:pt x="155448" y="462407"/>
                  </a:moveTo>
                  <a:lnTo>
                    <a:pt x="154813" y="464439"/>
                  </a:lnTo>
                  <a:lnTo>
                    <a:pt x="153543" y="467106"/>
                  </a:lnTo>
                  <a:lnTo>
                    <a:pt x="155321" y="462407"/>
                  </a:lnTo>
                  <a:close/>
                  <a:moveTo>
                    <a:pt x="153543" y="467106"/>
                  </a:moveTo>
                  <a:lnTo>
                    <a:pt x="153289" y="467741"/>
                  </a:lnTo>
                  <a:lnTo>
                    <a:pt x="152146" y="470281"/>
                  </a:lnTo>
                  <a:lnTo>
                    <a:pt x="153543" y="467106"/>
                  </a:lnTo>
                  <a:close/>
                  <a:moveTo>
                    <a:pt x="67310" y="426085"/>
                  </a:moveTo>
                  <a:lnTo>
                    <a:pt x="74422" y="435610"/>
                  </a:lnTo>
                  <a:lnTo>
                    <a:pt x="74168" y="435991"/>
                  </a:lnTo>
                  <a:lnTo>
                    <a:pt x="75057" y="437261"/>
                  </a:lnTo>
                  <a:cubicBezTo>
                    <a:pt x="75057" y="445643"/>
                    <a:pt x="75057" y="456057"/>
                    <a:pt x="75057" y="469773"/>
                  </a:cubicBezTo>
                  <a:lnTo>
                    <a:pt x="75184" y="482473"/>
                  </a:lnTo>
                  <a:lnTo>
                    <a:pt x="75057" y="475234"/>
                  </a:lnTo>
                  <a:lnTo>
                    <a:pt x="75057" y="469773"/>
                  </a:lnTo>
                  <a:cubicBezTo>
                    <a:pt x="75057" y="436880"/>
                    <a:pt x="75057" y="436880"/>
                    <a:pt x="67310" y="426085"/>
                  </a:cubicBezTo>
                  <a:close/>
                  <a:moveTo>
                    <a:pt x="108712" y="479171"/>
                  </a:moveTo>
                  <a:lnTo>
                    <a:pt x="113030" y="483997"/>
                  </a:lnTo>
                  <a:lnTo>
                    <a:pt x="115697" y="487299"/>
                  </a:lnTo>
                  <a:lnTo>
                    <a:pt x="118364" y="490601"/>
                  </a:lnTo>
                  <a:lnTo>
                    <a:pt x="119507" y="492252"/>
                  </a:lnTo>
                  <a:lnTo>
                    <a:pt x="116840" y="488950"/>
                  </a:lnTo>
                  <a:lnTo>
                    <a:pt x="115570" y="487299"/>
                  </a:lnTo>
                  <a:lnTo>
                    <a:pt x="115062" y="487680"/>
                  </a:lnTo>
                  <a:lnTo>
                    <a:pt x="114427" y="487680"/>
                  </a:lnTo>
                  <a:lnTo>
                    <a:pt x="115316" y="487299"/>
                  </a:lnTo>
                  <a:lnTo>
                    <a:pt x="115570" y="487299"/>
                  </a:lnTo>
                  <a:lnTo>
                    <a:pt x="113030" y="483997"/>
                  </a:lnTo>
                  <a:lnTo>
                    <a:pt x="110998" y="481965"/>
                  </a:lnTo>
                  <a:lnTo>
                    <a:pt x="108712" y="479171"/>
                  </a:lnTo>
                  <a:close/>
                  <a:moveTo>
                    <a:pt x="23749" y="489839"/>
                  </a:moveTo>
                  <a:lnTo>
                    <a:pt x="21082" y="494030"/>
                  </a:lnTo>
                  <a:lnTo>
                    <a:pt x="23749" y="489839"/>
                  </a:lnTo>
                  <a:close/>
                  <a:moveTo>
                    <a:pt x="21336" y="494030"/>
                  </a:moveTo>
                  <a:lnTo>
                    <a:pt x="20193" y="495681"/>
                  </a:lnTo>
                  <a:lnTo>
                    <a:pt x="20447" y="494919"/>
                  </a:lnTo>
                  <a:lnTo>
                    <a:pt x="20955" y="494157"/>
                  </a:lnTo>
                  <a:lnTo>
                    <a:pt x="19685" y="494411"/>
                  </a:lnTo>
                  <a:lnTo>
                    <a:pt x="20955" y="494030"/>
                  </a:lnTo>
                  <a:lnTo>
                    <a:pt x="20955" y="494157"/>
                  </a:lnTo>
                  <a:lnTo>
                    <a:pt x="21336" y="494030"/>
                  </a:lnTo>
                  <a:close/>
                  <a:moveTo>
                    <a:pt x="19685" y="494411"/>
                  </a:moveTo>
                  <a:lnTo>
                    <a:pt x="18415" y="494792"/>
                  </a:lnTo>
                  <a:lnTo>
                    <a:pt x="14605" y="496443"/>
                  </a:lnTo>
                  <a:lnTo>
                    <a:pt x="18161" y="494792"/>
                  </a:lnTo>
                  <a:lnTo>
                    <a:pt x="19812" y="494411"/>
                  </a:lnTo>
                  <a:close/>
                  <a:moveTo>
                    <a:pt x="114300" y="487680"/>
                  </a:moveTo>
                  <a:lnTo>
                    <a:pt x="112268" y="488442"/>
                  </a:lnTo>
                  <a:lnTo>
                    <a:pt x="76962" y="497967"/>
                  </a:lnTo>
                  <a:cubicBezTo>
                    <a:pt x="80772" y="496697"/>
                    <a:pt x="90297" y="493395"/>
                    <a:pt x="109601" y="488823"/>
                  </a:cubicBezTo>
                  <a:lnTo>
                    <a:pt x="112268" y="488442"/>
                  </a:lnTo>
                  <a:lnTo>
                    <a:pt x="112268" y="488061"/>
                  </a:lnTo>
                  <a:lnTo>
                    <a:pt x="114046" y="487680"/>
                  </a:lnTo>
                  <a:close/>
                  <a:moveTo>
                    <a:pt x="31242" y="492633"/>
                  </a:moveTo>
                  <a:lnTo>
                    <a:pt x="37719" y="498856"/>
                  </a:lnTo>
                  <a:lnTo>
                    <a:pt x="35560" y="496824"/>
                  </a:lnTo>
                  <a:lnTo>
                    <a:pt x="31242" y="492633"/>
                  </a:lnTo>
                  <a:close/>
                  <a:moveTo>
                    <a:pt x="72517" y="486791"/>
                  </a:moveTo>
                  <a:lnTo>
                    <a:pt x="71120" y="500126"/>
                  </a:lnTo>
                  <a:lnTo>
                    <a:pt x="71755" y="493522"/>
                  </a:lnTo>
                  <a:lnTo>
                    <a:pt x="72644" y="486918"/>
                  </a:lnTo>
                  <a:close/>
                  <a:moveTo>
                    <a:pt x="110490" y="500253"/>
                  </a:moveTo>
                  <a:lnTo>
                    <a:pt x="110363" y="500253"/>
                  </a:lnTo>
                  <a:lnTo>
                    <a:pt x="109093" y="501396"/>
                  </a:lnTo>
                  <a:lnTo>
                    <a:pt x="110490" y="500253"/>
                  </a:lnTo>
                  <a:close/>
                  <a:moveTo>
                    <a:pt x="35306" y="499237"/>
                  </a:moveTo>
                  <a:lnTo>
                    <a:pt x="34544" y="499237"/>
                  </a:lnTo>
                  <a:lnTo>
                    <a:pt x="35306" y="501904"/>
                  </a:lnTo>
                  <a:lnTo>
                    <a:pt x="35306" y="499237"/>
                  </a:lnTo>
                  <a:close/>
                  <a:moveTo>
                    <a:pt x="346964" y="77089"/>
                  </a:moveTo>
                  <a:cubicBezTo>
                    <a:pt x="339852" y="80899"/>
                    <a:pt x="332740" y="86614"/>
                    <a:pt x="321437" y="99187"/>
                  </a:cubicBezTo>
                  <a:lnTo>
                    <a:pt x="320802" y="109220"/>
                  </a:lnTo>
                  <a:cubicBezTo>
                    <a:pt x="309499" y="117094"/>
                    <a:pt x="297942" y="126365"/>
                    <a:pt x="276606" y="133350"/>
                  </a:cubicBezTo>
                  <a:lnTo>
                    <a:pt x="259080" y="130429"/>
                  </a:lnTo>
                  <a:lnTo>
                    <a:pt x="259207" y="132588"/>
                  </a:lnTo>
                  <a:lnTo>
                    <a:pt x="266192" y="137033"/>
                  </a:lnTo>
                  <a:lnTo>
                    <a:pt x="273558" y="143637"/>
                  </a:lnTo>
                  <a:lnTo>
                    <a:pt x="260477" y="147447"/>
                  </a:lnTo>
                  <a:lnTo>
                    <a:pt x="259334" y="134112"/>
                  </a:lnTo>
                  <a:lnTo>
                    <a:pt x="259207" y="132588"/>
                  </a:lnTo>
                  <a:lnTo>
                    <a:pt x="259080" y="132461"/>
                  </a:lnTo>
                  <a:lnTo>
                    <a:pt x="258445" y="130429"/>
                  </a:lnTo>
                  <a:lnTo>
                    <a:pt x="259080" y="130429"/>
                  </a:lnTo>
                  <a:lnTo>
                    <a:pt x="260858" y="125476"/>
                  </a:lnTo>
                  <a:lnTo>
                    <a:pt x="258191" y="121793"/>
                  </a:lnTo>
                  <a:lnTo>
                    <a:pt x="257937" y="115570"/>
                  </a:lnTo>
                  <a:lnTo>
                    <a:pt x="257683" y="104267"/>
                  </a:lnTo>
                  <a:lnTo>
                    <a:pt x="256540" y="110490"/>
                  </a:lnTo>
                  <a:lnTo>
                    <a:pt x="255905" y="121285"/>
                  </a:lnTo>
                  <a:lnTo>
                    <a:pt x="247269" y="122936"/>
                  </a:lnTo>
                  <a:lnTo>
                    <a:pt x="239395" y="127508"/>
                  </a:lnTo>
                  <a:lnTo>
                    <a:pt x="239649" y="127508"/>
                  </a:lnTo>
                  <a:lnTo>
                    <a:pt x="239395" y="127508"/>
                  </a:lnTo>
                  <a:lnTo>
                    <a:pt x="239522" y="127508"/>
                  </a:lnTo>
                  <a:lnTo>
                    <a:pt x="236474" y="126746"/>
                  </a:lnTo>
                  <a:lnTo>
                    <a:pt x="232029" y="126365"/>
                  </a:lnTo>
                  <a:lnTo>
                    <a:pt x="229108" y="125476"/>
                  </a:lnTo>
                  <a:lnTo>
                    <a:pt x="227330" y="125476"/>
                  </a:lnTo>
                  <a:lnTo>
                    <a:pt x="227076" y="125095"/>
                  </a:lnTo>
                  <a:lnTo>
                    <a:pt x="219710" y="124206"/>
                  </a:lnTo>
                  <a:lnTo>
                    <a:pt x="206629" y="121666"/>
                  </a:lnTo>
                  <a:lnTo>
                    <a:pt x="208407" y="125857"/>
                  </a:lnTo>
                  <a:lnTo>
                    <a:pt x="209296" y="127127"/>
                  </a:lnTo>
                  <a:lnTo>
                    <a:pt x="209550" y="127508"/>
                  </a:lnTo>
                  <a:lnTo>
                    <a:pt x="212217" y="128270"/>
                  </a:lnTo>
                  <a:lnTo>
                    <a:pt x="212471" y="128270"/>
                  </a:lnTo>
                  <a:lnTo>
                    <a:pt x="219583" y="130429"/>
                  </a:lnTo>
                  <a:lnTo>
                    <a:pt x="212979" y="135001"/>
                  </a:lnTo>
                  <a:lnTo>
                    <a:pt x="215646" y="133731"/>
                  </a:lnTo>
                  <a:lnTo>
                    <a:pt x="220091" y="130810"/>
                  </a:lnTo>
                  <a:lnTo>
                    <a:pt x="220345" y="130429"/>
                  </a:lnTo>
                  <a:lnTo>
                    <a:pt x="223266" y="140843"/>
                  </a:lnTo>
                  <a:lnTo>
                    <a:pt x="223901" y="151638"/>
                  </a:lnTo>
                  <a:lnTo>
                    <a:pt x="222758" y="152908"/>
                  </a:lnTo>
                  <a:lnTo>
                    <a:pt x="213233" y="161290"/>
                  </a:lnTo>
                  <a:lnTo>
                    <a:pt x="201930" y="178816"/>
                  </a:lnTo>
                  <a:lnTo>
                    <a:pt x="193040" y="179197"/>
                  </a:lnTo>
                  <a:lnTo>
                    <a:pt x="191897" y="179959"/>
                  </a:lnTo>
                  <a:lnTo>
                    <a:pt x="179197" y="192024"/>
                  </a:lnTo>
                  <a:cubicBezTo>
                    <a:pt x="166751" y="204089"/>
                    <a:pt x="149479" y="219583"/>
                    <a:pt x="134747" y="238252"/>
                  </a:cubicBezTo>
                  <a:lnTo>
                    <a:pt x="130302" y="251587"/>
                  </a:lnTo>
                  <a:lnTo>
                    <a:pt x="130048" y="251587"/>
                  </a:lnTo>
                  <a:lnTo>
                    <a:pt x="132461" y="244856"/>
                  </a:lnTo>
                  <a:lnTo>
                    <a:pt x="135382" y="233172"/>
                  </a:lnTo>
                  <a:lnTo>
                    <a:pt x="129413" y="240665"/>
                  </a:lnTo>
                  <a:lnTo>
                    <a:pt x="128524" y="243205"/>
                  </a:lnTo>
                  <a:cubicBezTo>
                    <a:pt x="129159" y="241300"/>
                    <a:pt x="129794" y="239268"/>
                    <a:pt x="130302" y="237363"/>
                  </a:cubicBezTo>
                  <a:lnTo>
                    <a:pt x="92583" y="274066"/>
                  </a:lnTo>
                  <a:lnTo>
                    <a:pt x="91059" y="275336"/>
                  </a:lnTo>
                  <a:lnTo>
                    <a:pt x="76200" y="291084"/>
                  </a:lnTo>
                  <a:lnTo>
                    <a:pt x="75057" y="291973"/>
                  </a:lnTo>
                  <a:lnTo>
                    <a:pt x="73279" y="293624"/>
                  </a:lnTo>
                  <a:lnTo>
                    <a:pt x="74803" y="291973"/>
                  </a:lnTo>
                  <a:lnTo>
                    <a:pt x="5969" y="325628"/>
                  </a:lnTo>
                  <a:lnTo>
                    <a:pt x="4191" y="322326"/>
                  </a:lnTo>
                  <a:lnTo>
                    <a:pt x="0" y="314071"/>
                  </a:lnTo>
                  <a:lnTo>
                    <a:pt x="1524" y="320294"/>
                  </a:lnTo>
                  <a:lnTo>
                    <a:pt x="4826" y="326136"/>
                  </a:lnTo>
                  <a:lnTo>
                    <a:pt x="1905" y="327787"/>
                  </a:lnTo>
                  <a:lnTo>
                    <a:pt x="127" y="328549"/>
                  </a:lnTo>
                  <a:lnTo>
                    <a:pt x="1270" y="328930"/>
                  </a:lnTo>
                  <a:lnTo>
                    <a:pt x="3302" y="327660"/>
                  </a:lnTo>
                  <a:lnTo>
                    <a:pt x="5080" y="326898"/>
                  </a:lnTo>
                  <a:lnTo>
                    <a:pt x="6604" y="326009"/>
                  </a:lnTo>
                  <a:lnTo>
                    <a:pt x="6350" y="326390"/>
                  </a:lnTo>
                  <a:lnTo>
                    <a:pt x="7874" y="331851"/>
                  </a:lnTo>
                  <a:lnTo>
                    <a:pt x="12573" y="342646"/>
                  </a:lnTo>
                  <a:lnTo>
                    <a:pt x="10795" y="343027"/>
                  </a:lnTo>
                  <a:lnTo>
                    <a:pt x="7874" y="340487"/>
                  </a:lnTo>
                  <a:lnTo>
                    <a:pt x="5207" y="340106"/>
                  </a:lnTo>
                  <a:cubicBezTo>
                    <a:pt x="3683" y="340106"/>
                    <a:pt x="1905" y="340487"/>
                    <a:pt x="127" y="340868"/>
                  </a:cubicBezTo>
                  <a:lnTo>
                    <a:pt x="127" y="502285"/>
                  </a:lnTo>
                  <a:lnTo>
                    <a:pt x="34671" y="499237"/>
                  </a:lnTo>
                  <a:lnTo>
                    <a:pt x="33401" y="494792"/>
                  </a:lnTo>
                  <a:lnTo>
                    <a:pt x="35433" y="497713"/>
                  </a:lnTo>
                  <a:lnTo>
                    <a:pt x="35433" y="499237"/>
                  </a:lnTo>
                  <a:lnTo>
                    <a:pt x="38100" y="498983"/>
                  </a:lnTo>
                  <a:cubicBezTo>
                    <a:pt x="39243" y="499999"/>
                    <a:pt x="40513" y="501142"/>
                    <a:pt x="41656" y="502285"/>
                  </a:cubicBezTo>
                  <a:lnTo>
                    <a:pt x="65532" y="502285"/>
                  </a:lnTo>
                  <a:lnTo>
                    <a:pt x="66421" y="501904"/>
                  </a:lnTo>
                  <a:lnTo>
                    <a:pt x="65786" y="502285"/>
                  </a:lnTo>
                  <a:lnTo>
                    <a:pt x="75565" y="502285"/>
                  </a:lnTo>
                  <a:lnTo>
                    <a:pt x="75311" y="498475"/>
                  </a:lnTo>
                  <a:lnTo>
                    <a:pt x="75184" y="482473"/>
                  </a:lnTo>
                  <a:lnTo>
                    <a:pt x="75692" y="498475"/>
                  </a:lnTo>
                  <a:lnTo>
                    <a:pt x="75946" y="498475"/>
                  </a:lnTo>
                  <a:lnTo>
                    <a:pt x="75692" y="499745"/>
                  </a:lnTo>
                  <a:lnTo>
                    <a:pt x="75692" y="502285"/>
                  </a:lnTo>
                  <a:lnTo>
                    <a:pt x="76835" y="502285"/>
                  </a:lnTo>
                  <a:lnTo>
                    <a:pt x="110490" y="500253"/>
                  </a:lnTo>
                  <a:lnTo>
                    <a:pt x="111887" y="498983"/>
                  </a:lnTo>
                  <a:lnTo>
                    <a:pt x="118745" y="493141"/>
                  </a:lnTo>
                  <a:lnTo>
                    <a:pt x="110617" y="500253"/>
                  </a:lnTo>
                  <a:lnTo>
                    <a:pt x="125222" y="499364"/>
                  </a:lnTo>
                  <a:lnTo>
                    <a:pt x="122555" y="496062"/>
                  </a:lnTo>
                  <a:lnTo>
                    <a:pt x="127889" y="502285"/>
                  </a:lnTo>
                  <a:lnTo>
                    <a:pt x="133223" y="501015"/>
                  </a:lnTo>
                  <a:lnTo>
                    <a:pt x="139700" y="492252"/>
                  </a:lnTo>
                  <a:lnTo>
                    <a:pt x="141732" y="488061"/>
                  </a:lnTo>
                  <a:lnTo>
                    <a:pt x="145034" y="483108"/>
                  </a:lnTo>
                  <a:lnTo>
                    <a:pt x="146812" y="480187"/>
                  </a:lnTo>
                  <a:lnTo>
                    <a:pt x="147447" y="478917"/>
                  </a:lnTo>
                  <a:lnTo>
                    <a:pt x="148336" y="477647"/>
                  </a:lnTo>
                  <a:lnTo>
                    <a:pt x="146812" y="480187"/>
                  </a:lnTo>
                  <a:lnTo>
                    <a:pt x="145288" y="483108"/>
                  </a:lnTo>
                  <a:lnTo>
                    <a:pt x="147066" y="480187"/>
                  </a:lnTo>
                  <a:lnTo>
                    <a:pt x="166370" y="452628"/>
                  </a:lnTo>
                  <a:lnTo>
                    <a:pt x="201041" y="425196"/>
                  </a:lnTo>
                  <a:lnTo>
                    <a:pt x="206375" y="424815"/>
                  </a:lnTo>
                  <a:lnTo>
                    <a:pt x="210820" y="420243"/>
                  </a:lnTo>
                  <a:lnTo>
                    <a:pt x="209296" y="417322"/>
                  </a:lnTo>
                  <a:lnTo>
                    <a:pt x="208153" y="417322"/>
                  </a:lnTo>
                  <a:lnTo>
                    <a:pt x="236855" y="399415"/>
                  </a:lnTo>
                  <a:lnTo>
                    <a:pt x="256159" y="392303"/>
                  </a:lnTo>
                  <a:lnTo>
                    <a:pt x="263525" y="386080"/>
                  </a:lnTo>
                  <a:lnTo>
                    <a:pt x="265303" y="386080"/>
                  </a:lnTo>
                  <a:lnTo>
                    <a:pt x="270637" y="382270"/>
                  </a:lnTo>
                  <a:lnTo>
                    <a:pt x="271526" y="381000"/>
                  </a:lnTo>
                  <a:lnTo>
                    <a:pt x="271272" y="381000"/>
                  </a:lnTo>
                  <a:lnTo>
                    <a:pt x="272796" y="378968"/>
                  </a:lnTo>
                  <a:lnTo>
                    <a:pt x="271018" y="377698"/>
                  </a:lnTo>
                  <a:lnTo>
                    <a:pt x="270129" y="377698"/>
                  </a:lnTo>
                  <a:lnTo>
                    <a:pt x="273939" y="376809"/>
                  </a:lnTo>
                  <a:lnTo>
                    <a:pt x="274828" y="380492"/>
                  </a:lnTo>
                  <a:lnTo>
                    <a:pt x="289687" y="426339"/>
                  </a:lnTo>
                  <a:lnTo>
                    <a:pt x="225679" y="467106"/>
                  </a:lnTo>
                  <a:cubicBezTo>
                    <a:pt x="246507" y="454660"/>
                    <a:pt x="272288" y="438023"/>
                    <a:pt x="288036" y="428371"/>
                  </a:cubicBezTo>
                  <a:lnTo>
                    <a:pt x="290068" y="427101"/>
                  </a:lnTo>
                  <a:lnTo>
                    <a:pt x="291846" y="432054"/>
                  </a:lnTo>
                  <a:lnTo>
                    <a:pt x="185674" y="498729"/>
                  </a:lnTo>
                  <a:lnTo>
                    <a:pt x="181483" y="502031"/>
                  </a:lnTo>
                  <a:cubicBezTo>
                    <a:pt x="217424" y="479552"/>
                    <a:pt x="254127" y="456692"/>
                    <a:pt x="292100" y="432943"/>
                  </a:cubicBezTo>
                  <a:lnTo>
                    <a:pt x="311658" y="485902"/>
                  </a:lnTo>
                  <a:lnTo>
                    <a:pt x="312293" y="485521"/>
                  </a:lnTo>
                  <a:lnTo>
                    <a:pt x="292989" y="432689"/>
                  </a:lnTo>
                  <a:lnTo>
                    <a:pt x="337185" y="405765"/>
                  </a:lnTo>
                  <a:lnTo>
                    <a:pt x="337185" y="405638"/>
                  </a:lnTo>
                  <a:lnTo>
                    <a:pt x="337439" y="405638"/>
                  </a:lnTo>
                  <a:lnTo>
                    <a:pt x="337185" y="405765"/>
                  </a:lnTo>
                  <a:lnTo>
                    <a:pt x="339217" y="413512"/>
                  </a:lnTo>
                  <a:lnTo>
                    <a:pt x="345694" y="427228"/>
                  </a:lnTo>
                  <a:cubicBezTo>
                    <a:pt x="336169" y="432181"/>
                    <a:pt x="323723" y="438912"/>
                    <a:pt x="311277" y="448056"/>
                  </a:cubicBezTo>
                  <a:lnTo>
                    <a:pt x="305054" y="456438"/>
                  </a:lnTo>
                  <a:lnTo>
                    <a:pt x="326390" y="470154"/>
                  </a:lnTo>
                  <a:lnTo>
                    <a:pt x="312420" y="485140"/>
                  </a:lnTo>
                  <a:lnTo>
                    <a:pt x="312674" y="485902"/>
                  </a:lnTo>
                  <a:lnTo>
                    <a:pt x="334010" y="462534"/>
                  </a:lnTo>
                  <a:lnTo>
                    <a:pt x="346710" y="465074"/>
                  </a:lnTo>
                  <a:lnTo>
                    <a:pt x="346710" y="426466"/>
                  </a:lnTo>
                  <a:lnTo>
                    <a:pt x="343789" y="419354"/>
                  </a:lnTo>
                  <a:lnTo>
                    <a:pt x="340487" y="403479"/>
                  </a:lnTo>
                  <a:lnTo>
                    <a:pt x="346710" y="399669"/>
                  </a:lnTo>
                  <a:lnTo>
                    <a:pt x="346710" y="398907"/>
                  </a:lnTo>
                  <a:lnTo>
                    <a:pt x="336042" y="403479"/>
                  </a:lnTo>
                  <a:lnTo>
                    <a:pt x="334518" y="400177"/>
                  </a:lnTo>
                  <a:lnTo>
                    <a:pt x="334264" y="399415"/>
                  </a:lnTo>
                  <a:lnTo>
                    <a:pt x="290322" y="425704"/>
                  </a:lnTo>
                  <a:lnTo>
                    <a:pt x="275844" y="380365"/>
                  </a:lnTo>
                  <a:lnTo>
                    <a:pt x="274955" y="377063"/>
                  </a:lnTo>
                  <a:lnTo>
                    <a:pt x="322453" y="377063"/>
                  </a:lnTo>
                  <a:lnTo>
                    <a:pt x="329819" y="393700"/>
                  </a:lnTo>
                  <a:lnTo>
                    <a:pt x="332867" y="400304"/>
                  </a:lnTo>
                  <a:lnTo>
                    <a:pt x="334010" y="399542"/>
                  </a:lnTo>
                  <a:lnTo>
                    <a:pt x="332867" y="396621"/>
                  </a:lnTo>
                  <a:lnTo>
                    <a:pt x="327279" y="384175"/>
                  </a:lnTo>
                  <a:lnTo>
                    <a:pt x="329692" y="369570"/>
                  </a:lnTo>
                  <a:lnTo>
                    <a:pt x="346964" y="367538"/>
                  </a:lnTo>
                  <a:lnTo>
                    <a:pt x="346964" y="366649"/>
                  </a:lnTo>
                  <a:lnTo>
                    <a:pt x="321437" y="369951"/>
                  </a:lnTo>
                  <a:lnTo>
                    <a:pt x="319659" y="370332"/>
                  </a:lnTo>
                  <a:lnTo>
                    <a:pt x="274828" y="376174"/>
                  </a:lnTo>
                  <a:lnTo>
                    <a:pt x="273685" y="376555"/>
                  </a:lnTo>
                  <a:lnTo>
                    <a:pt x="270764" y="376936"/>
                  </a:lnTo>
                  <a:lnTo>
                    <a:pt x="270764" y="377444"/>
                  </a:lnTo>
                  <a:lnTo>
                    <a:pt x="270256" y="377571"/>
                  </a:lnTo>
                  <a:lnTo>
                    <a:pt x="270129" y="377825"/>
                  </a:lnTo>
                  <a:lnTo>
                    <a:pt x="268986" y="377825"/>
                  </a:lnTo>
                  <a:lnTo>
                    <a:pt x="270256" y="377571"/>
                  </a:lnTo>
                  <a:lnTo>
                    <a:pt x="270510" y="377063"/>
                  </a:lnTo>
                  <a:lnTo>
                    <a:pt x="270891" y="377063"/>
                  </a:lnTo>
                  <a:lnTo>
                    <a:pt x="271653" y="369189"/>
                  </a:lnTo>
                  <a:lnTo>
                    <a:pt x="269875" y="362077"/>
                  </a:lnTo>
                  <a:lnTo>
                    <a:pt x="267335" y="361061"/>
                  </a:lnTo>
                  <a:lnTo>
                    <a:pt x="265684" y="360934"/>
                  </a:lnTo>
                  <a:cubicBezTo>
                    <a:pt x="254381" y="360934"/>
                    <a:pt x="236220" y="375539"/>
                    <a:pt x="233426" y="388239"/>
                  </a:cubicBezTo>
                  <a:cubicBezTo>
                    <a:pt x="232537" y="391160"/>
                    <a:pt x="232791" y="393192"/>
                    <a:pt x="234061" y="394970"/>
                  </a:cubicBezTo>
                  <a:lnTo>
                    <a:pt x="206502" y="417830"/>
                  </a:lnTo>
                  <a:lnTo>
                    <a:pt x="206502" y="418211"/>
                  </a:lnTo>
                  <a:lnTo>
                    <a:pt x="203200" y="420751"/>
                  </a:lnTo>
                  <a:cubicBezTo>
                    <a:pt x="192532" y="429895"/>
                    <a:pt x="178308" y="441579"/>
                    <a:pt x="167640" y="451104"/>
                  </a:cubicBezTo>
                  <a:lnTo>
                    <a:pt x="260731" y="324866"/>
                  </a:lnTo>
                  <a:lnTo>
                    <a:pt x="254508" y="295275"/>
                  </a:lnTo>
                  <a:lnTo>
                    <a:pt x="148082" y="355219"/>
                  </a:lnTo>
                  <a:lnTo>
                    <a:pt x="156083" y="331851"/>
                  </a:lnTo>
                  <a:lnTo>
                    <a:pt x="160528" y="328041"/>
                  </a:lnTo>
                  <a:lnTo>
                    <a:pt x="159893" y="325120"/>
                  </a:lnTo>
                  <a:lnTo>
                    <a:pt x="159639" y="324739"/>
                  </a:lnTo>
                  <a:lnTo>
                    <a:pt x="249174" y="264795"/>
                  </a:lnTo>
                  <a:lnTo>
                    <a:pt x="254508" y="295148"/>
                  </a:lnTo>
                  <a:lnTo>
                    <a:pt x="255651" y="294767"/>
                  </a:lnTo>
                  <a:lnTo>
                    <a:pt x="250317" y="264414"/>
                  </a:lnTo>
                  <a:lnTo>
                    <a:pt x="250317" y="263525"/>
                  </a:lnTo>
                  <a:lnTo>
                    <a:pt x="249428" y="258064"/>
                  </a:lnTo>
                  <a:lnTo>
                    <a:pt x="247904" y="248539"/>
                  </a:lnTo>
                  <a:lnTo>
                    <a:pt x="245491" y="213487"/>
                  </a:lnTo>
                  <a:lnTo>
                    <a:pt x="250571" y="210185"/>
                  </a:lnTo>
                  <a:lnTo>
                    <a:pt x="255397" y="208153"/>
                  </a:lnTo>
                  <a:lnTo>
                    <a:pt x="261366" y="216027"/>
                  </a:lnTo>
                  <a:lnTo>
                    <a:pt x="272288" y="231394"/>
                  </a:lnTo>
                  <a:lnTo>
                    <a:pt x="273431" y="231013"/>
                  </a:lnTo>
                  <a:lnTo>
                    <a:pt x="268351" y="223901"/>
                  </a:lnTo>
                  <a:lnTo>
                    <a:pt x="256794" y="207264"/>
                  </a:lnTo>
                  <a:lnTo>
                    <a:pt x="257683" y="207264"/>
                  </a:lnTo>
                  <a:lnTo>
                    <a:pt x="257937" y="206883"/>
                  </a:lnTo>
                  <a:lnTo>
                    <a:pt x="258572" y="206502"/>
                  </a:lnTo>
                  <a:lnTo>
                    <a:pt x="259207" y="206502"/>
                  </a:lnTo>
                  <a:lnTo>
                    <a:pt x="259842" y="206121"/>
                  </a:lnTo>
                  <a:lnTo>
                    <a:pt x="262763" y="204851"/>
                  </a:lnTo>
                  <a:lnTo>
                    <a:pt x="267208" y="202819"/>
                  </a:lnTo>
                  <a:lnTo>
                    <a:pt x="268097" y="204470"/>
                  </a:lnTo>
                  <a:lnTo>
                    <a:pt x="268732" y="208661"/>
                  </a:lnTo>
                  <a:lnTo>
                    <a:pt x="268097" y="210312"/>
                  </a:lnTo>
                  <a:lnTo>
                    <a:pt x="266954" y="215265"/>
                  </a:lnTo>
                  <a:lnTo>
                    <a:pt x="271653" y="221488"/>
                  </a:lnTo>
                  <a:lnTo>
                    <a:pt x="273685" y="230632"/>
                  </a:lnTo>
                  <a:lnTo>
                    <a:pt x="274828" y="229743"/>
                  </a:lnTo>
                  <a:lnTo>
                    <a:pt x="273939" y="225171"/>
                  </a:lnTo>
                  <a:lnTo>
                    <a:pt x="275463" y="216408"/>
                  </a:lnTo>
                  <a:lnTo>
                    <a:pt x="285242" y="210185"/>
                  </a:lnTo>
                  <a:lnTo>
                    <a:pt x="286131" y="209423"/>
                  </a:lnTo>
                  <a:lnTo>
                    <a:pt x="283464" y="206121"/>
                  </a:lnTo>
                  <a:lnTo>
                    <a:pt x="295656" y="196088"/>
                  </a:lnTo>
                  <a:lnTo>
                    <a:pt x="284988" y="193167"/>
                  </a:lnTo>
                  <a:lnTo>
                    <a:pt x="269621" y="205232"/>
                  </a:lnTo>
                  <a:lnTo>
                    <a:pt x="268986" y="201041"/>
                  </a:lnTo>
                  <a:cubicBezTo>
                    <a:pt x="268351" y="199009"/>
                    <a:pt x="268351" y="197231"/>
                    <a:pt x="276098" y="188976"/>
                  </a:cubicBezTo>
                  <a:lnTo>
                    <a:pt x="299847" y="174752"/>
                  </a:lnTo>
                  <a:lnTo>
                    <a:pt x="297434" y="186817"/>
                  </a:lnTo>
                  <a:lnTo>
                    <a:pt x="311658" y="200533"/>
                  </a:lnTo>
                  <a:lnTo>
                    <a:pt x="328803" y="190119"/>
                  </a:lnTo>
                  <a:lnTo>
                    <a:pt x="330327" y="193421"/>
                  </a:lnTo>
                  <a:cubicBezTo>
                    <a:pt x="297434" y="214630"/>
                    <a:pt x="274320" y="229997"/>
                    <a:pt x="273685" y="231267"/>
                  </a:cubicBezTo>
                  <a:lnTo>
                    <a:pt x="275717" y="232918"/>
                  </a:lnTo>
                  <a:lnTo>
                    <a:pt x="275082" y="229997"/>
                  </a:lnTo>
                  <a:cubicBezTo>
                    <a:pt x="293497" y="218313"/>
                    <a:pt x="311912" y="206248"/>
                    <a:pt x="332613" y="198374"/>
                  </a:cubicBezTo>
                  <a:lnTo>
                    <a:pt x="336423" y="207899"/>
                  </a:lnTo>
                  <a:lnTo>
                    <a:pt x="335788" y="202438"/>
                  </a:lnTo>
                  <a:lnTo>
                    <a:pt x="336931" y="189992"/>
                  </a:lnTo>
                  <a:lnTo>
                    <a:pt x="346710" y="183388"/>
                  </a:lnTo>
                  <a:lnTo>
                    <a:pt x="341630" y="186309"/>
                  </a:lnTo>
                  <a:lnTo>
                    <a:pt x="331597" y="192532"/>
                  </a:lnTo>
                  <a:lnTo>
                    <a:pt x="331597" y="187579"/>
                  </a:lnTo>
                  <a:lnTo>
                    <a:pt x="340741" y="178816"/>
                  </a:lnTo>
                  <a:lnTo>
                    <a:pt x="344932" y="172593"/>
                  </a:lnTo>
                  <a:lnTo>
                    <a:pt x="346710" y="172593"/>
                  </a:lnTo>
                  <a:lnTo>
                    <a:pt x="346075" y="171831"/>
                  </a:lnTo>
                  <a:lnTo>
                    <a:pt x="343662" y="171831"/>
                  </a:lnTo>
                  <a:lnTo>
                    <a:pt x="348361" y="162306"/>
                  </a:lnTo>
                  <a:lnTo>
                    <a:pt x="339344" y="160655"/>
                  </a:lnTo>
                  <a:cubicBezTo>
                    <a:pt x="331978" y="160655"/>
                    <a:pt x="322326" y="165227"/>
                    <a:pt x="312674" y="173228"/>
                  </a:cubicBezTo>
                  <a:lnTo>
                    <a:pt x="311150" y="174498"/>
                  </a:lnTo>
                  <a:lnTo>
                    <a:pt x="312293" y="173228"/>
                  </a:lnTo>
                  <a:lnTo>
                    <a:pt x="303149" y="173609"/>
                  </a:lnTo>
                  <a:lnTo>
                    <a:pt x="296926" y="171958"/>
                  </a:lnTo>
                  <a:lnTo>
                    <a:pt x="303403" y="168148"/>
                  </a:lnTo>
                  <a:lnTo>
                    <a:pt x="308737" y="163957"/>
                  </a:lnTo>
                  <a:lnTo>
                    <a:pt x="309880" y="161925"/>
                  </a:lnTo>
                  <a:cubicBezTo>
                    <a:pt x="315849" y="156972"/>
                    <a:pt x="322072" y="151892"/>
                    <a:pt x="335026" y="148209"/>
                  </a:cubicBezTo>
                  <a:lnTo>
                    <a:pt x="346329" y="149860"/>
                  </a:lnTo>
                  <a:lnTo>
                    <a:pt x="342519" y="144018"/>
                  </a:lnTo>
                  <a:lnTo>
                    <a:pt x="338328" y="139827"/>
                  </a:lnTo>
                  <a:lnTo>
                    <a:pt x="346329" y="133223"/>
                  </a:lnTo>
                  <a:lnTo>
                    <a:pt x="346329" y="131191"/>
                  </a:lnTo>
                  <a:cubicBezTo>
                    <a:pt x="341630" y="135001"/>
                    <a:pt x="336804" y="138684"/>
                    <a:pt x="321437" y="140716"/>
                  </a:cubicBezTo>
                  <a:lnTo>
                    <a:pt x="299720" y="137414"/>
                  </a:lnTo>
                  <a:lnTo>
                    <a:pt x="299085" y="136144"/>
                  </a:lnTo>
                  <a:lnTo>
                    <a:pt x="296418" y="136525"/>
                  </a:lnTo>
                  <a:lnTo>
                    <a:pt x="291973" y="136144"/>
                  </a:lnTo>
                  <a:lnTo>
                    <a:pt x="285750" y="134874"/>
                  </a:lnTo>
                  <a:cubicBezTo>
                    <a:pt x="297561" y="126111"/>
                    <a:pt x="309118" y="116967"/>
                    <a:pt x="321310" y="111125"/>
                  </a:cubicBezTo>
                  <a:lnTo>
                    <a:pt x="328676" y="112395"/>
                  </a:lnTo>
                  <a:cubicBezTo>
                    <a:pt x="334010" y="112014"/>
                    <a:pt x="340233" y="109093"/>
                    <a:pt x="346202" y="105791"/>
                  </a:cubicBezTo>
                  <a:lnTo>
                    <a:pt x="346202" y="77089"/>
                  </a:lnTo>
                  <a:close/>
                  <a:moveTo>
                    <a:pt x="306705" y="493141"/>
                  </a:moveTo>
                  <a:lnTo>
                    <a:pt x="305562" y="493522"/>
                  </a:lnTo>
                  <a:lnTo>
                    <a:pt x="297180" y="502285"/>
                  </a:lnTo>
                  <a:lnTo>
                    <a:pt x="298323" y="502285"/>
                  </a:lnTo>
                  <a:lnTo>
                    <a:pt x="306578" y="493141"/>
                  </a:lnTo>
                  <a:close/>
                  <a:moveTo>
                    <a:pt x="346964" y="477266"/>
                  </a:moveTo>
                  <a:lnTo>
                    <a:pt x="313436" y="487680"/>
                  </a:lnTo>
                  <a:lnTo>
                    <a:pt x="312801" y="486029"/>
                  </a:lnTo>
                  <a:lnTo>
                    <a:pt x="311912" y="486918"/>
                  </a:lnTo>
                  <a:lnTo>
                    <a:pt x="312166" y="488188"/>
                  </a:lnTo>
                  <a:lnTo>
                    <a:pt x="311023" y="488569"/>
                  </a:lnTo>
                  <a:lnTo>
                    <a:pt x="310388" y="488950"/>
                  </a:lnTo>
                  <a:lnTo>
                    <a:pt x="311912" y="486918"/>
                  </a:lnTo>
                  <a:lnTo>
                    <a:pt x="311658" y="486029"/>
                  </a:lnTo>
                  <a:lnTo>
                    <a:pt x="311658" y="486410"/>
                  </a:lnTo>
                  <a:lnTo>
                    <a:pt x="310134" y="487680"/>
                  </a:lnTo>
                  <a:lnTo>
                    <a:pt x="308991" y="489331"/>
                  </a:lnTo>
                  <a:lnTo>
                    <a:pt x="291465" y="494792"/>
                  </a:lnTo>
                  <a:lnTo>
                    <a:pt x="267716" y="502285"/>
                  </a:lnTo>
                  <a:lnTo>
                    <a:pt x="287909" y="499364"/>
                  </a:lnTo>
                  <a:lnTo>
                    <a:pt x="305054" y="493522"/>
                  </a:lnTo>
                  <a:lnTo>
                    <a:pt x="308610" y="492252"/>
                  </a:lnTo>
                  <a:lnTo>
                    <a:pt x="313309" y="490982"/>
                  </a:lnTo>
                  <a:lnTo>
                    <a:pt x="313309" y="490601"/>
                  </a:lnTo>
                  <a:lnTo>
                    <a:pt x="318008" y="502285"/>
                  </a:lnTo>
                  <a:lnTo>
                    <a:pt x="319532" y="502285"/>
                  </a:lnTo>
                  <a:lnTo>
                    <a:pt x="314452" y="490601"/>
                  </a:lnTo>
                  <a:lnTo>
                    <a:pt x="346837" y="480187"/>
                  </a:lnTo>
                  <a:lnTo>
                    <a:pt x="346837" y="477266"/>
                  </a:lnTo>
                  <a:close/>
                  <a:moveTo>
                    <a:pt x="883666" y="688086"/>
                  </a:moveTo>
                  <a:lnTo>
                    <a:pt x="888365" y="693039"/>
                  </a:lnTo>
                  <a:lnTo>
                    <a:pt x="889889" y="698500"/>
                  </a:lnTo>
                  <a:lnTo>
                    <a:pt x="883666" y="688086"/>
                  </a:lnTo>
                  <a:close/>
                  <a:moveTo>
                    <a:pt x="852424" y="697738"/>
                  </a:moveTo>
                  <a:lnTo>
                    <a:pt x="851916" y="698500"/>
                  </a:lnTo>
                  <a:lnTo>
                    <a:pt x="849249" y="702183"/>
                  </a:lnTo>
                  <a:lnTo>
                    <a:pt x="852424" y="697738"/>
                  </a:lnTo>
                  <a:close/>
                  <a:moveTo>
                    <a:pt x="884555" y="721741"/>
                  </a:moveTo>
                  <a:lnTo>
                    <a:pt x="883412" y="723392"/>
                  </a:lnTo>
                  <a:lnTo>
                    <a:pt x="885190" y="721741"/>
                  </a:lnTo>
                  <a:close/>
                  <a:moveTo>
                    <a:pt x="847471" y="725043"/>
                  </a:moveTo>
                  <a:lnTo>
                    <a:pt x="848614" y="727075"/>
                  </a:lnTo>
                  <a:lnTo>
                    <a:pt x="847979" y="726186"/>
                  </a:lnTo>
                  <a:lnTo>
                    <a:pt x="847344" y="724916"/>
                  </a:lnTo>
                  <a:close/>
                  <a:moveTo>
                    <a:pt x="869315" y="732028"/>
                  </a:moveTo>
                  <a:lnTo>
                    <a:pt x="866394" y="732790"/>
                  </a:lnTo>
                  <a:lnTo>
                    <a:pt x="864870" y="732790"/>
                  </a:lnTo>
                  <a:lnTo>
                    <a:pt x="867537" y="732409"/>
                  </a:lnTo>
                  <a:lnTo>
                    <a:pt x="869315" y="732028"/>
                  </a:lnTo>
                  <a:close/>
                  <a:moveTo>
                    <a:pt x="842645" y="713740"/>
                  </a:moveTo>
                  <a:lnTo>
                    <a:pt x="842645" y="717042"/>
                  </a:lnTo>
                  <a:lnTo>
                    <a:pt x="842899" y="722884"/>
                  </a:lnTo>
                  <a:lnTo>
                    <a:pt x="834898" y="727075"/>
                  </a:lnTo>
                  <a:lnTo>
                    <a:pt x="819785" y="734568"/>
                  </a:lnTo>
                  <a:lnTo>
                    <a:pt x="820420" y="735838"/>
                  </a:lnTo>
                  <a:lnTo>
                    <a:pt x="817118" y="729996"/>
                  </a:lnTo>
                  <a:lnTo>
                    <a:pt x="821309" y="717042"/>
                  </a:lnTo>
                  <a:lnTo>
                    <a:pt x="842645" y="713740"/>
                  </a:lnTo>
                  <a:close/>
                  <a:moveTo>
                    <a:pt x="850646" y="791591"/>
                  </a:moveTo>
                  <a:lnTo>
                    <a:pt x="851789" y="792353"/>
                  </a:lnTo>
                  <a:lnTo>
                    <a:pt x="853821" y="795655"/>
                  </a:lnTo>
                  <a:lnTo>
                    <a:pt x="845820" y="796036"/>
                  </a:lnTo>
                  <a:lnTo>
                    <a:pt x="850519" y="791464"/>
                  </a:lnTo>
                  <a:close/>
                  <a:moveTo>
                    <a:pt x="871601" y="791845"/>
                  </a:moveTo>
                  <a:lnTo>
                    <a:pt x="872236" y="793496"/>
                  </a:lnTo>
                  <a:lnTo>
                    <a:pt x="872490" y="796798"/>
                  </a:lnTo>
                  <a:lnTo>
                    <a:pt x="866521" y="797560"/>
                  </a:lnTo>
                  <a:lnTo>
                    <a:pt x="856996" y="798830"/>
                  </a:lnTo>
                  <a:lnTo>
                    <a:pt x="860806" y="794639"/>
                  </a:lnTo>
                  <a:lnTo>
                    <a:pt x="871474" y="791718"/>
                  </a:lnTo>
                  <a:close/>
                  <a:moveTo>
                    <a:pt x="843534" y="797941"/>
                  </a:moveTo>
                  <a:lnTo>
                    <a:pt x="843280" y="798322"/>
                  </a:lnTo>
                  <a:lnTo>
                    <a:pt x="841883" y="799846"/>
                  </a:lnTo>
                  <a:lnTo>
                    <a:pt x="843534" y="797941"/>
                  </a:lnTo>
                  <a:close/>
                  <a:moveTo>
                    <a:pt x="836422" y="801751"/>
                  </a:moveTo>
                  <a:lnTo>
                    <a:pt x="834644" y="802132"/>
                  </a:lnTo>
                  <a:lnTo>
                    <a:pt x="832231" y="803021"/>
                  </a:lnTo>
                  <a:lnTo>
                    <a:pt x="835787" y="801751"/>
                  </a:lnTo>
                  <a:close/>
                  <a:moveTo>
                    <a:pt x="832485" y="802132"/>
                  </a:moveTo>
                  <a:lnTo>
                    <a:pt x="832104" y="802132"/>
                  </a:lnTo>
                  <a:lnTo>
                    <a:pt x="831977" y="802132"/>
                  </a:lnTo>
                  <a:lnTo>
                    <a:pt x="832104" y="802132"/>
                  </a:lnTo>
                  <a:lnTo>
                    <a:pt x="831596" y="802894"/>
                  </a:lnTo>
                  <a:lnTo>
                    <a:pt x="829183" y="803275"/>
                  </a:lnTo>
                  <a:lnTo>
                    <a:pt x="830326" y="802894"/>
                  </a:lnTo>
                  <a:lnTo>
                    <a:pt x="831977" y="802132"/>
                  </a:lnTo>
                  <a:lnTo>
                    <a:pt x="826262" y="802894"/>
                  </a:lnTo>
                  <a:lnTo>
                    <a:pt x="828167" y="802513"/>
                  </a:lnTo>
                  <a:lnTo>
                    <a:pt x="832104" y="802132"/>
                  </a:lnTo>
                  <a:lnTo>
                    <a:pt x="832231" y="802132"/>
                  </a:lnTo>
                  <a:close/>
                  <a:moveTo>
                    <a:pt x="858266" y="802132"/>
                  </a:moveTo>
                  <a:lnTo>
                    <a:pt x="872236" y="815848"/>
                  </a:lnTo>
                  <a:lnTo>
                    <a:pt x="868934" y="819150"/>
                  </a:lnTo>
                  <a:lnTo>
                    <a:pt x="858266" y="802132"/>
                  </a:lnTo>
                  <a:close/>
                  <a:moveTo>
                    <a:pt x="800100" y="810006"/>
                  </a:moveTo>
                  <a:lnTo>
                    <a:pt x="758571" y="822071"/>
                  </a:lnTo>
                  <a:lnTo>
                    <a:pt x="746125" y="817499"/>
                  </a:lnTo>
                  <a:lnTo>
                    <a:pt x="800100" y="810006"/>
                  </a:lnTo>
                  <a:close/>
                  <a:moveTo>
                    <a:pt x="815467" y="807974"/>
                  </a:moveTo>
                  <a:lnTo>
                    <a:pt x="823468" y="810514"/>
                  </a:lnTo>
                  <a:lnTo>
                    <a:pt x="815721" y="819277"/>
                  </a:lnTo>
                  <a:cubicBezTo>
                    <a:pt x="810387" y="825119"/>
                    <a:pt x="805053" y="830580"/>
                    <a:pt x="788162" y="832231"/>
                  </a:cubicBezTo>
                  <a:lnTo>
                    <a:pt x="761111" y="823087"/>
                  </a:lnTo>
                  <a:lnTo>
                    <a:pt x="810387" y="808863"/>
                  </a:lnTo>
                  <a:lnTo>
                    <a:pt x="815467" y="808101"/>
                  </a:lnTo>
                  <a:close/>
                  <a:moveTo>
                    <a:pt x="761238" y="823087"/>
                  </a:moveTo>
                  <a:lnTo>
                    <a:pt x="755269" y="824357"/>
                  </a:lnTo>
                  <a:lnTo>
                    <a:pt x="724916" y="832993"/>
                  </a:lnTo>
                  <a:lnTo>
                    <a:pt x="757936" y="823468"/>
                  </a:lnTo>
                  <a:lnTo>
                    <a:pt x="761238" y="823087"/>
                  </a:lnTo>
                  <a:close/>
                  <a:moveTo>
                    <a:pt x="724916" y="832993"/>
                  </a:moveTo>
                  <a:lnTo>
                    <a:pt x="694182" y="841756"/>
                  </a:lnTo>
                  <a:lnTo>
                    <a:pt x="704342" y="838835"/>
                  </a:lnTo>
                  <a:lnTo>
                    <a:pt x="724916" y="832993"/>
                  </a:lnTo>
                  <a:close/>
                  <a:moveTo>
                    <a:pt x="773938" y="849757"/>
                  </a:moveTo>
                  <a:lnTo>
                    <a:pt x="778383" y="850519"/>
                  </a:lnTo>
                  <a:lnTo>
                    <a:pt x="775716" y="850138"/>
                  </a:lnTo>
                  <a:lnTo>
                    <a:pt x="769493" y="850519"/>
                  </a:lnTo>
                  <a:lnTo>
                    <a:pt x="766826" y="850900"/>
                  </a:lnTo>
                  <a:lnTo>
                    <a:pt x="773938" y="849630"/>
                  </a:lnTo>
                  <a:close/>
                  <a:moveTo>
                    <a:pt x="784352" y="852551"/>
                  </a:moveTo>
                  <a:lnTo>
                    <a:pt x="786130" y="853440"/>
                  </a:lnTo>
                  <a:lnTo>
                    <a:pt x="787273" y="854202"/>
                  </a:lnTo>
                  <a:lnTo>
                    <a:pt x="784352" y="852551"/>
                  </a:lnTo>
                  <a:close/>
                  <a:moveTo>
                    <a:pt x="783463" y="860933"/>
                  </a:moveTo>
                  <a:lnTo>
                    <a:pt x="779272" y="865505"/>
                  </a:lnTo>
                  <a:lnTo>
                    <a:pt x="782193" y="862203"/>
                  </a:lnTo>
                  <a:lnTo>
                    <a:pt x="783336" y="860933"/>
                  </a:lnTo>
                  <a:close/>
                  <a:moveTo>
                    <a:pt x="853059" y="796798"/>
                  </a:moveTo>
                  <a:lnTo>
                    <a:pt x="854583" y="798830"/>
                  </a:lnTo>
                  <a:lnTo>
                    <a:pt x="851662" y="799211"/>
                  </a:lnTo>
                  <a:lnTo>
                    <a:pt x="846328" y="799973"/>
                  </a:lnTo>
                  <a:lnTo>
                    <a:pt x="843407" y="800354"/>
                  </a:lnTo>
                  <a:lnTo>
                    <a:pt x="839851" y="800735"/>
                  </a:lnTo>
                  <a:lnTo>
                    <a:pt x="838327" y="802386"/>
                  </a:lnTo>
                  <a:lnTo>
                    <a:pt x="835914" y="804926"/>
                  </a:lnTo>
                  <a:lnTo>
                    <a:pt x="856615" y="802386"/>
                  </a:lnTo>
                  <a:lnTo>
                    <a:pt x="873252" y="829437"/>
                  </a:lnTo>
                  <a:lnTo>
                    <a:pt x="875284" y="861949"/>
                  </a:lnTo>
                  <a:lnTo>
                    <a:pt x="876173" y="852424"/>
                  </a:lnTo>
                  <a:lnTo>
                    <a:pt x="878840" y="838708"/>
                  </a:lnTo>
                  <a:lnTo>
                    <a:pt x="885317" y="856996"/>
                  </a:lnTo>
                  <a:lnTo>
                    <a:pt x="879856" y="865505"/>
                  </a:lnTo>
                  <a:lnTo>
                    <a:pt x="879094" y="867410"/>
                  </a:lnTo>
                  <a:lnTo>
                    <a:pt x="879729" y="865759"/>
                  </a:lnTo>
                  <a:lnTo>
                    <a:pt x="879856" y="865505"/>
                  </a:lnTo>
                  <a:lnTo>
                    <a:pt x="880618" y="863727"/>
                  </a:lnTo>
                  <a:lnTo>
                    <a:pt x="877062" y="862457"/>
                  </a:lnTo>
                  <a:lnTo>
                    <a:pt x="875284" y="862076"/>
                  </a:lnTo>
                  <a:lnTo>
                    <a:pt x="805053" y="837946"/>
                  </a:lnTo>
                  <a:lnTo>
                    <a:pt x="840359" y="800100"/>
                  </a:lnTo>
                  <a:lnTo>
                    <a:pt x="840740" y="799973"/>
                  </a:lnTo>
                  <a:lnTo>
                    <a:pt x="844550" y="798830"/>
                  </a:lnTo>
                  <a:lnTo>
                    <a:pt x="852805" y="796798"/>
                  </a:lnTo>
                  <a:close/>
                  <a:moveTo>
                    <a:pt x="877062" y="869188"/>
                  </a:moveTo>
                  <a:lnTo>
                    <a:pt x="877951" y="870839"/>
                  </a:lnTo>
                  <a:lnTo>
                    <a:pt x="877316" y="874141"/>
                  </a:lnTo>
                  <a:lnTo>
                    <a:pt x="877316" y="872871"/>
                  </a:lnTo>
                  <a:lnTo>
                    <a:pt x="877062" y="869061"/>
                  </a:lnTo>
                  <a:close/>
                  <a:moveTo>
                    <a:pt x="793115" y="886587"/>
                  </a:moveTo>
                  <a:lnTo>
                    <a:pt x="791083" y="890778"/>
                  </a:lnTo>
                  <a:lnTo>
                    <a:pt x="791972" y="888746"/>
                  </a:lnTo>
                  <a:lnTo>
                    <a:pt x="793115" y="886714"/>
                  </a:lnTo>
                  <a:close/>
                  <a:moveTo>
                    <a:pt x="795147" y="866267"/>
                  </a:moveTo>
                  <a:lnTo>
                    <a:pt x="876427" y="878713"/>
                  </a:lnTo>
                  <a:lnTo>
                    <a:pt x="877951" y="897382"/>
                  </a:lnTo>
                  <a:lnTo>
                    <a:pt x="795147" y="880364"/>
                  </a:lnTo>
                  <a:cubicBezTo>
                    <a:pt x="796671" y="873252"/>
                    <a:pt x="795782" y="868299"/>
                    <a:pt x="795147" y="866267"/>
                  </a:cubicBezTo>
                  <a:close/>
                  <a:moveTo>
                    <a:pt x="926592" y="908558"/>
                  </a:moveTo>
                  <a:lnTo>
                    <a:pt x="925830" y="908812"/>
                  </a:lnTo>
                  <a:lnTo>
                    <a:pt x="920496" y="910463"/>
                  </a:lnTo>
                  <a:lnTo>
                    <a:pt x="924941" y="908812"/>
                  </a:lnTo>
                  <a:lnTo>
                    <a:pt x="926592" y="908558"/>
                  </a:lnTo>
                  <a:close/>
                  <a:moveTo>
                    <a:pt x="959231" y="914908"/>
                  </a:moveTo>
                  <a:lnTo>
                    <a:pt x="959612" y="915035"/>
                  </a:lnTo>
                  <a:lnTo>
                    <a:pt x="961644" y="917067"/>
                  </a:lnTo>
                  <a:lnTo>
                    <a:pt x="960120" y="915797"/>
                  </a:lnTo>
                  <a:lnTo>
                    <a:pt x="959104" y="914908"/>
                  </a:lnTo>
                  <a:close/>
                  <a:moveTo>
                    <a:pt x="978027" y="918591"/>
                  </a:moveTo>
                  <a:lnTo>
                    <a:pt x="974725" y="920115"/>
                  </a:lnTo>
                  <a:lnTo>
                    <a:pt x="966470" y="923417"/>
                  </a:lnTo>
                  <a:lnTo>
                    <a:pt x="978154" y="918591"/>
                  </a:lnTo>
                  <a:close/>
                  <a:moveTo>
                    <a:pt x="967740" y="926338"/>
                  </a:moveTo>
                  <a:lnTo>
                    <a:pt x="968248" y="927227"/>
                  </a:lnTo>
                  <a:lnTo>
                    <a:pt x="968502" y="928878"/>
                  </a:lnTo>
                  <a:lnTo>
                    <a:pt x="967613" y="926338"/>
                  </a:lnTo>
                  <a:close/>
                  <a:moveTo>
                    <a:pt x="955421" y="930148"/>
                  </a:moveTo>
                  <a:lnTo>
                    <a:pt x="958723" y="930529"/>
                  </a:lnTo>
                  <a:lnTo>
                    <a:pt x="960501" y="930910"/>
                  </a:lnTo>
                  <a:lnTo>
                    <a:pt x="955421" y="930148"/>
                  </a:lnTo>
                  <a:close/>
                  <a:moveTo>
                    <a:pt x="897890" y="935609"/>
                  </a:moveTo>
                  <a:lnTo>
                    <a:pt x="902335" y="938530"/>
                  </a:lnTo>
                  <a:lnTo>
                    <a:pt x="900303" y="937260"/>
                  </a:lnTo>
                  <a:lnTo>
                    <a:pt x="897890" y="935609"/>
                  </a:lnTo>
                  <a:close/>
                  <a:moveTo>
                    <a:pt x="891286" y="935609"/>
                  </a:moveTo>
                  <a:lnTo>
                    <a:pt x="887857" y="942594"/>
                  </a:lnTo>
                  <a:lnTo>
                    <a:pt x="890016" y="937260"/>
                  </a:lnTo>
                  <a:lnTo>
                    <a:pt x="891159" y="935609"/>
                  </a:lnTo>
                  <a:close/>
                  <a:moveTo>
                    <a:pt x="930656" y="939292"/>
                  </a:moveTo>
                  <a:lnTo>
                    <a:pt x="908685" y="948817"/>
                  </a:lnTo>
                  <a:lnTo>
                    <a:pt x="915162" y="945896"/>
                  </a:lnTo>
                  <a:lnTo>
                    <a:pt x="930529" y="939165"/>
                  </a:lnTo>
                  <a:close/>
                  <a:moveTo>
                    <a:pt x="887730" y="942340"/>
                  </a:moveTo>
                  <a:lnTo>
                    <a:pt x="884047" y="951230"/>
                  </a:lnTo>
                  <a:lnTo>
                    <a:pt x="884682" y="948690"/>
                  </a:lnTo>
                  <a:lnTo>
                    <a:pt x="887857" y="942340"/>
                  </a:lnTo>
                  <a:close/>
                  <a:moveTo>
                    <a:pt x="867283" y="964565"/>
                  </a:moveTo>
                  <a:lnTo>
                    <a:pt x="859028" y="964946"/>
                  </a:lnTo>
                  <a:lnTo>
                    <a:pt x="863219" y="964565"/>
                  </a:lnTo>
                  <a:close/>
                  <a:moveTo>
                    <a:pt x="1020064" y="963295"/>
                  </a:moveTo>
                  <a:lnTo>
                    <a:pt x="1022096" y="965327"/>
                  </a:lnTo>
                  <a:lnTo>
                    <a:pt x="1019175" y="963676"/>
                  </a:lnTo>
                  <a:lnTo>
                    <a:pt x="1018286" y="963676"/>
                  </a:lnTo>
                  <a:lnTo>
                    <a:pt x="1020064" y="963295"/>
                  </a:lnTo>
                  <a:close/>
                  <a:moveTo>
                    <a:pt x="790702" y="894207"/>
                  </a:moveTo>
                  <a:cubicBezTo>
                    <a:pt x="790702" y="894588"/>
                    <a:pt x="790448" y="895096"/>
                    <a:pt x="790067" y="895477"/>
                  </a:cubicBezTo>
                  <a:lnTo>
                    <a:pt x="881126" y="914654"/>
                  </a:lnTo>
                  <a:lnTo>
                    <a:pt x="882904" y="936371"/>
                  </a:lnTo>
                  <a:lnTo>
                    <a:pt x="884428" y="935990"/>
                  </a:lnTo>
                  <a:lnTo>
                    <a:pt x="883793" y="928878"/>
                  </a:lnTo>
                  <a:lnTo>
                    <a:pt x="882015" y="911352"/>
                  </a:lnTo>
                  <a:lnTo>
                    <a:pt x="882015" y="907542"/>
                  </a:lnTo>
                  <a:lnTo>
                    <a:pt x="889762" y="916305"/>
                  </a:lnTo>
                  <a:lnTo>
                    <a:pt x="906907" y="919607"/>
                  </a:lnTo>
                  <a:lnTo>
                    <a:pt x="900049" y="925830"/>
                  </a:lnTo>
                  <a:lnTo>
                    <a:pt x="893572" y="934974"/>
                  </a:lnTo>
                  <a:lnTo>
                    <a:pt x="889762" y="934974"/>
                  </a:lnTo>
                  <a:lnTo>
                    <a:pt x="882904" y="936244"/>
                  </a:lnTo>
                  <a:lnTo>
                    <a:pt x="881380" y="937006"/>
                  </a:lnTo>
                  <a:cubicBezTo>
                    <a:pt x="870077" y="941959"/>
                    <a:pt x="862457" y="951992"/>
                    <a:pt x="860679" y="963676"/>
                  </a:cubicBezTo>
                  <a:lnTo>
                    <a:pt x="860679" y="964057"/>
                  </a:lnTo>
                  <a:lnTo>
                    <a:pt x="858012" y="964057"/>
                  </a:lnTo>
                  <a:cubicBezTo>
                    <a:pt x="830453" y="965708"/>
                    <a:pt x="802894" y="967359"/>
                    <a:pt x="775589" y="969010"/>
                  </a:cubicBezTo>
                  <a:lnTo>
                    <a:pt x="770001" y="969391"/>
                  </a:lnTo>
                  <a:lnTo>
                    <a:pt x="764921" y="969772"/>
                  </a:lnTo>
                  <a:lnTo>
                    <a:pt x="773557" y="968883"/>
                  </a:lnTo>
                  <a:lnTo>
                    <a:pt x="775589" y="968883"/>
                  </a:lnTo>
                  <a:lnTo>
                    <a:pt x="774446" y="909320"/>
                  </a:lnTo>
                  <a:lnTo>
                    <a:pt x="780669" y="906018"/>
                  </a:lnTo>
                  <a:lnTo>
                    <a:pt x="790702" y="893953"/>
                  </a:lnTo>
                  <a:close/>
                  <a:moveTo>
                    <a:pt x="1018540" y="970534"/>
                  </a:moveTo>
                  <a:lnTo>
                    <a:pt x="1018794" y="970915"/>
                  </a:lnTo>
                  <a:lnTo>
                    <a:pt x="1018921" y="970915"/>
                  </a:lnTo>
                  <a:lnTo>
                    <a:pt x="1020445" y="972566"/>
                  </a:lnTo>
                  <a:lnTo>
                    <a:pt x="1020191" y="972566"/>
                  </a:lnTo>
                  <a:lnTo>
                    <a:pt x="1019302" y="971804"/>
                  </a:lnTo>
                  <a:lnTo>
                    <a:pt x="1018921" y="970915"/>
                  </a:lnTo>
                  <a:lnTo>
                    <a:pt x="1018667" y="970915"/>
                  </a:lnTo>
                  <a:lnTo>
                    <a:pt x="1018667" y="970534"/>
                  </a:lnTo>
                  <a:close/>
                  <a:moveTo>
                    <a:pt x="1026033" y="972185"/>
                  </a:moveTo>
                  <a:lnTo>
                    <a:pt x="1024509" y="972947"/>
                  </a:lnTo>
                  <a:lnTo>
                    <a:pt x="1022985" y="973328"/>
                  </a:lnTo>
                  <a:lnTo>
                    <a:pt x="1025906" y="972058"/>
                  </a:lnTo>
                  <a:close/>
                  <a:moveTo>
                    <a:pt x="965073" y="968756"/>
                  </a:moveTo>
                  <a:lnTo>
                    <a:pt x="968629" y="970026"/>
                  </a:lnTo>
                  <a:lnTo>
                    <a:pt x="969264" y="970407"/>
                  </a:lnTo>
                  <a:lnTo>
                    <a:pt x="969010" y="970788"/>
                  </a:lnTo>
                  <a:lnTo>
                    <a:pt x="961898" y="973709"/>
                  </a:lnTo>
                  <a:lnTo>
                    <a:pt x="962533" y="972820"/>
                  </a:lnTo>
                  <a:lnTo>
                    <a:pt x="965200" y="968629"/>
                  </a:lnTo>
                  <a:close/>
                  <a:moveTo>
                    <a:pt x="886587" y="975360"/>
                  </a:moveTo>
                  <a:lnTo>
                    <a:pt x="887222" y="977011"/>
                  </a:lnTo>
                  <a:lnTo>
                    <a:pt x="886968" y="976249"/>
                  </a:lnTo>
                  <a:lnTo>
                    <a:pt x="886714" y="975487"/>
                  </a:lnTo>
                  <a:close/>
                  <a:moveTo>
                    <a:pt x="982472" y="975106"/>
                  </a:moveTo>
                  <a:lnTo>
                    <a:pt x="996061" y="980567"/>
                  </a:lnTo>
                  <a:lnTo>
                    <a:pt x="989838" y="978154"/>
                  </a:lnTo>
                  <a:lnTo>
                    <a:pt x="982472" y="975106"/>
                  </a:lnTo>
                  <a:close/>
                  <a:moveTo>
                    <a:pt x="895350" y="988441"/>
                  </a:moveTo>
                  <a:lnTo>
                    <a:pt x="899795" y="992124"/>
                  </a:lnTo>
                  <a:lnTo>
                    <a:pt x="897382" y="990473"/>
                  </a:lnTo>
                  <a:lnTo>
                    <a:pt x="895350" y="988441"/>
                  </a:lnTo>
                  <a:close/>
                  <a:moveTo>
                    <a:pt x="949579" y="986790"/>
                  </a:moveTo>
                  <a:lnTo>
                    <a:pt x="947674" y="987933"/>
                  </a:lnTo>
                  <a:lnTo>
                    <a:pt x="942848" y="991362"/>
                  </a:lnTo>
                  <a:lnTo>
                    <a:pt x="940689" y="992251"/>
                  </a:lnTo>
                  <a:lnTo>
                    <a:pt x="947801" y="988060"/>
                  </a:lnTo>
                  <a:lnTo>
                    <a:pt x="948817" y="987298"/>
                  </a:lnTo>
                  <a:lnTo>
                    <a:pt x="949706" y="986917"/>
                  </a:lnTo>
                  <a:close/>
                  <a:moveTo>
                    <a:pt x="940689" y="992378"/>
                  </a:moveTo>
                  <a:lnTo>
                    <a:pt x="939292" y="993140"/>
                  </a:lnTo>
                  <a:lnTo>
                    <a:pt x="933069" y="995172"/>
                  </a:lnTo>
                  <a:lnTo>
                    <a:pt x="940689" y="992251"/>
                  </a:lnTo>
                  <a:close/>
                  <a:moveTo>
                    <a:pt x="913892" y="997204"/>
                  </a:moveTo>
                  <a:lnTo>
                    <a:pt x="917321" y="997458"/>
                  </a:lnTo>
                  <a:lnTo>
                    <a:pt x="916178" y="997458"/>
                  </a:lnTo>
                  <a:lnTo>
                    <a:pt x="913892" y="997204"/>
                  </a:lnTo>
                  <a:close/>
                  <a:moveTo>
                    <a:pt x="858393" y="965073"/>
                  </a:moveTo>
                  <a:lnTo>
                    <a:pt x="860806" y="972566"/>
                  </a:lnTo>
                  <a:lnTo>
                    <a:pt x="875665" y="987552"/>
                  </a:lnTo>
                  <a:lnTo>
                    <a:pt x="888492" y="985012"/>
                  </a:lnTo>
                  <a:lnTo>
                    <a:pt x="887349" y="986663"/>
                  </a:lnTo>
                  <a:lnTo>
                    <a:pt x="887603" y="989965"/>
                  </a:lnTo>
                  <a:lnTo>
                    <a:pt x="889127" y="988695"/>
                  </a:lnTo>
                  <a:lnTo>
                    <a:pt x="889127" y="987933"/>
                  </a:lnTo>
                  <a:lnTo>
                    <a:pt x="889381" y="989584"/>
                  </a:lnTo>
                  <a:lnTo>
                    <a:pt x="890905" y="987552"/>
                  </a:lnTo>
                  <a:lnTo>
                    <a:pt x="890270" y="984250"/>
                  </a:lnTo>
                  <a:lnTo>
                    <a:pt x="891159" y="983869"/>
                  </a:lnTo>
                  <a:lnTo>
                    <a:pt x="892683" y="985901"/>
                  </a:lnTo>
                  <a:lnTo>
                    <a:pt x="895604" y="988441"/>
                  </a:lnTo>
                  <a:lnTo>
                    <a:pt x="891413" y="994283"/>
                  </a:lnTo>
                  <a:lnTo>
                    <a:pt x="890778" y="989330"/>
                  </a:lnTo>
                  <a:lnTo>
                    <a:pt x="889254" y="989711"/>
                  </a:lnTo>
                  <a:lnTo>
                    <a:pt x="889889" y="1000125"/>
                  </a:lnTo>
                  <a:lnTo>
                    <a:pt x="889000" y="989711"/>
                  </a:lnTo>
                  <a:lnTo>
                    <a:pt x="887476" y="990092"/>
                  </a:lnTo>
                  <a:cubicBezTo>
                    <a:pt x="880364" y="991743"/>
                    <a:pt x="870839" y="993775"/>
                    <a:pt x="863727" y="995553"/>
                  </a:cubicBezTo>
                  <a:lnTo>
                    <a:pt x="798195" y="1003935"/>
                  </a:lnTo>
                  <a:lnTo>
                    <a:pt x="785749" y="998474"/>
                  </a:lnTo>
                  <a:lnTo>
                    <a:pt x="784225" y="998093"/>
                  </a:lnTo>
                  <a:lnTo>
                    <a:pt x="776224" y="998093"/>
                  </a:lnTo>
                  <a:lnTo>
                    <a:pt x="775081" y="998474"/>
                  </a:lnTo>
                  <a:lnTo>
                    <a:pt x="775081" y="998601"/>
                  </a:lnTo>
                  <a:lnTo>
                    <a:pt x="767969" y="1000633"/>
                  </a:lnTo>
                  <a:lnTo>
                    <a:pt x="775081" y="998474"/>
                  </a:lnTo>
                  <a:lnTo>
                    <a:pt x="776605" y="989838"/>
                  </a:lnTo>
                  <a:lnTo>
                    <a:pt x="775970" y="970661"/>
                  </a:lnTo>
                  <a:cubicBezTo>
                    <a:pt x="803275" y="969010"/>
                    <a:pt x="830834" y="966851"/>
                    <a:pt x="858393" y="965200"/>
                  </a:cubicBezTo>
                  <a:close/>
                  <a:moveTo>
                    <a:pt x="695198" y="998728"/>
                  </a:moveTo>
                  <a:lnTo>
                    <a:pt x="695198" y="1009142"/>
                  </a:lnTo>
                  <a:lnTo>
                    <a:pt x="705231" y="1005332"/>
                  </a:lnTo>
                  <a:lnTo>
                    <a:pt x="695198" y="998728"/>
                  </a:lnTo>
                  <a:close/>
                  <a:moveTo>
                    <a:pt x="874014" y="684276"/>
                  </a:moveTo>
                  <a:lnTo>
                    <a:pt x="865378" y="687197"/>
                  </a:lnTo>
                  <a:lnTo>
                    <a:pt x="863854" y="688086"/>
                  </a:lnTo>
                  <a:lnTo>
                    <a:pt x="859028" y="691007"/>
                  </a:lnTo>
                  <a:lnTo>
                    <a:pt x="853694" y="696468"/>
                  </a:lnTo>
                  <a:lnTo>
                    <a:pt x="853059" y="696849"/>
                  </a:lnTo>
                  <a:lnTo>
                    <a:pt x="852424" y="697738"/>
                  </a:lnTo>
                  <a:lnTo>
                    <a:pt x="847725" y="702691"/>
                  </a:lnTo>
                  <a:lnTo>
                    <a:pt x="843280" y="712216"/>
                  </a:lnTo>
                  <a:lnTo>
                    <a:pt x="809752" y="717677"/>
                  </a:lnTo>
                  <a:lnTo>
                    <a:pt x="808228" y="717677"/>
                  </a:lnTo>
                  <a:lnTo>
                    <a:pt x="718693" y="731393"/>
                  </a:lnTo>
                  <a:lnTo>
                    <a:pt x="715772" y="731774"/>
                  </a:lnTo>
                  <a:lnTo>
                    <a:pt x="712216" y="733806"/>
                  </a:lnTo>
                  <a:lnTo>
                    <a:pt x="714883" y="733425"/>
                  </a:lnTo>
                  <a:lnTo>
                    <a:pt x="712851" y="733806"/>
                  </a:lnTo>
                  <a:lnTo>
                    <a:pt x="695071" y="744601"/>
                  </a:lnTo>
                  <a:lnTo>
                    <a:pt x="714883" y="733298"/>
                  </a:lnTo>
                  <a:cubicBezTo>
                    <a:pt x="745490" y="728726"/>
                    <a:pt x="775970" y="723773"/>
                    <a:pt x="806577" y="719074"/>
                  </a:cubicBezTo>
                  <a:lnTo>
                    <a:pt x="811657" y="723646"/>
                  </a:lnTo>
                  <a:lnTo>
                    <a:pt x="818261" y="734822"/>
                  </a:lnTo>
                  <a:lnTo>
                    <a:pt x="815213" y="736473"/>
                  </a:lnTo>
                  <a:cubicBezTo>
                    <a:pt x="784352" y="751840"/>
                    <a:pt x="730758" y="779399"/>
                    <a:pt x="695071" y="797306"/>
                  </a:cubicBezTo>
                  <a:lnTo>
                    <a:pt x="695071" y="798576"/>
                  </a:lnTo>
                  <a:lnTo>
                    <a:pt x="818769" y="736092"/>
                  </a:lnTo>
                  <a:lnTo>
                    <a:pt x="824357" y="746125"/>
                  </a:lnTo>
                  <a:lnTo>
                    <a:pt x="819658" y="747776"/>
                  </a:lnTo>
                  <a:lnTo>
                    <a:pt x="695071" y="798957"/>
                  </a:lnTo>
                  <a:lnTo>
                    <a:pt x="696214" y="799719"/>
                  </a:lnTo>
                  <a:lnTo>
                    <a:pt x="824992" y="746887"/>
                  </a:lnTo>
                  <a:lnTo>
                    <a:pt x="847852" y="786511"/>
                  </a:lnTo>
                  <a:lnTo>
                    <a:pt x="834263" y="801116"/>
                  </a:lnTo>
                  <a:lnTo>
                    <a:pt x="833628" y="801497"/>
                  </a:lnTo>
                  <a:lnTo>
                    <a:pt x="833882" y="801116"/>
                  </a:lnTo>
                  <a:lnTo>
                    <a:pt x="831850" y="801497"/>
                  </a:lnTo>
                  <a:lnTo>
                    <a:pt x="826897" y="803148"/>
                  </a:lnTo>
                  <a:lnTo>
                    <a:pt x="780034" y="809371"/>
                  </a:lnTo>
                  <a:cubicBezTo>
                    <a:pt x="748284" y="813562"/>
                    <a:pt x="748284" y="813562"/>
                    <a:pt x="739394" y="815213"/>
                  </a:cubicBezTo>
                  <a:cubicBezTo>
                    <a:pt x="724535" y="816864"/>
                    <a:pt x="709676" y="819023"/>
                    <a:pt x="695198" y="821055"/>
                  </a:cubicBezTo>
                  <a:lnTo>
                    <a:pt x="695198" y="862330"/>
                  </a:lnTo>
                  <a:cubicBezTo>
                    <a:pt x="712724" y="863092"/>
                    <a:pt x="731647" y="863600"/>
                    <a:pt x="738251" y="874014"/>
                  </a:cubicBezTo>
                  <a:lnTo>
                    <a:pt x="735584" y="891921"/>
                  </a:lnTo>
                  <a:lnTo>
                    <a:pt x="736219" y="884809"/>
                  </a:lnTo>
                  <a:cubicBezTo>
                    <a:pt x="724408" y="889000"/>
                    <a:pt x="709168" y="893953"/>
                    <a:pt x="695325" y="898525"/>
                  </a:cubicBezTo>
                  <a:lnTo>
                    <a:pt x="695325" y="913130"/>
                  </a:lnTo>
                  <a:lnTo>
                    <a:pt x="737108" y="899414"/>
                  </a:lnTo>
                  <a:cubicBezTo>
                    <a:pt x="737362" y="900303"/>
                    <a:pt x="737997" y="901446"/>
                    <a:pt x="738632" y="902716"/>
                  </a:cubicBezTo>
                  <a:lnTo>
                    <a:pt x="696214" y="947674"/>
                  </a:lnTo>
                  <a:lnTo>
                    <a:pt x="695325" y="946404"/>
                  </a:lnTo>
                  <a:lnTo>
                    <a:pt x="695325" y="949706"/>
                  </a:lnTo>
                  <a:lnTo>
                    <a:pt x="695960" y="956818"/>
                  </a:lnTo>
                  <a:lnTo>
                    <a:pt x="696849" y="955548"/>
                  </a:lnTo>
                  <a:lnTo>
                    <a:pt x="699516" y="956818"/>
                  </a:lnTo>
                  <a:lnTo>
                    <a:pt x="703072" y="962279"/>
                  </a:lnTo>
                  <a:lnTo>
                    <a:pt x="704596" y="973582"/>
                  </a:lnTo>
                  <a:lnTo>
                    <a:pt x="695452" y="973963"/>
                  </a:lnTo>
                  <a:lnTo>
                    <a:pt x="700151" y="975233"/>
                  </a:lnTo>
                  <a:lnTo>
                    <a:pt x="709676" y="974852"/>
                  </a:lnTo>
                  <a:lnTo>
                    <a:pt x="710311" y="974852"/>
                  </a:lnTo>
                  <a:lnTo>
                    <a:pt x="731647" y="1009015"/>
                  </a:lnTo>
                  <a:lnTo>
                    <a:pt x="733171" y="1009015"/>
                  </a:lnTo>
                  <a:lnTo>
                    <a:pt x="712089" y="974852"/>
                  </a:lnTo>
                  <a:lnTo>
                    <a:pt x="711454" y="973582"/>
                  </a:lnTo>
                  <a:lnTo>
                    <a:pt x="711200" y="973201"/>
                  </a:lnTo>
                  <a:lnTo>
                    <a:pt x="710946" y="973201"/>
                  </a:lnTo>
                  <a:lnTo>
                    <a:pt x="709168" y="969518"/>
                  </a:lnTo>
                  <a:lnTo>
                    <a:pt x="704088" y="961136"/>
                  </a:lnTo>
                  <a:lnTo>
                    <a:pt x="699389" y="953262"/>
                  </a:lnTo>
                  <a:cubicBezTo>
                    <a:pt x="710057" y="942086"/>
                    <a:pt x="720979" y="929513"/>
                    <a:pt x="737616" y="911606"/>
                  </a:cubicBezTo>
                  <a:lnTo>
                    <a:pt x="740283" y="908685"/>
                  </a:lnTo>
                  <a:lnTo>
                    <a:pt x="741426" y="906653"/>
                  </a:lnTo>
                  <a:lnTo>
                    <a:pt x="741680" y="907034"/>
                  </a:lnTo>
                  <a:lnTo>
                    <a:pt x="746760" y="911987"/>
                  </a:lnTo>
                  <a:lnTo>
                    <a:pt x="759206" y="913638"/>
                  </a:lnTo>
                  <a:lnTo>
                    <a:pt x="760349" y="969899"/>
                  </a:lnTo>
                  <a:lnTo>
                    <a:pt x="760349" y="971550"/>
                  </a:lnTo>
                  <a:lnTo>
                    <a:pt x="767969" y="971169"/>
                  </a:lnTo>
                  <a:lnTo>
                    <a:pt x="764413" y="971550"/>
                  </a:lnTo>
                  <a:lnTo>
                    <a:pt x="760349" y="971550"/>
                  </a:lnTo>
                  <a:lnTo>
                    <a:pt x="760603" y="981075"/>
                  </a:lnTo>
                  <a:lnTo>
                    <a:pt x="762635" y="1003554"/>
                  </a:lnTo>
                  <a:cubicBezTo>
                    <a:pt x="759714" y="1004824"/>
                    <a:pt x="757301" y="1006856"/>
                    <a:pt x="754888" y="1009015"/>
                  </a:cubicBezTo>
                  <a:lnTo>
                    <a:pt x="870331" y="1009015"/>
                  </a:lnTo>
                  <a:lnTo>
                    <a:pt x="888746" y="1006475"/>
                  </a:lnTo>
                  <a:lnTo>
                    <a:pt x="888746" y="1009015"/>
                  </a:lnTo>
                  <a:lnTo>
                    <a:pt x="890270" y="1007745"/>
                  </a:lnTo>
                  <a:lnTo>
                    <a:pt x="890016" y="1004951"/>
                  </a:lnTo>
                  <a:lnTo>
                    <a:pt x="889889" y="1004824"/>
                  </a:lnTo>
                  <a:lnTo>
                    <a:pt x="889635" y="1000252"/>
                  </a:lnTo>
                  <a:lnTo>
                    <a:pt x="890016" y="1004951"/>
                  </a:lnTo>
                  <a:lnTo>
                    <a:pt x="891159" y="1006094"/>
                  </a:lnTo>
                  <a:lnTo>
                    <a:pt x="891413" y="1009015"/>
                  </a:lnTo>
                  <a:lnTo>
                    <a:pt x="892937" y="1007364"/>
                  </a:lnTo>
                  <a:lnTo>
                    <a:pt x="892556" y="1004443"/>
                  </a:lnTo>
                  <a:lnTo>
                    <a:pt x="892429" y="1004443"/>
                  </a:lnTo>
                  <a:lnTo>
                    <a:pt x="891794" y="999490"/>
                  </a:lnTo>
                  <a:lnTo>
                    <a:pt x="892556" y="1004443"/>
                  </a:lnTo>
                  <a:lnTo>
                    <a:pt x="920242" y="997839"/>
                  </a:lnTo>
                  <a:lnTo>
                    <a:pt x="917575" y="997585"/>
                  </a:lnTo>
                  <a:cubicBezTo>
                    <a:pt x="923036" y="997585"/>
                    <a:pt x="928497" y="996315"/>
                    <a:pt x="933069" y="995299"/>
                  </a:cubicBezTo>
                  <a:lnTo>
                    <a:pt x="955040" y="997331"/>
                  </a:lnTo>
                  <a:lnTo>
                    <a:pt x="962787" y="1009015"/>
                  </a:lnTo>
                  <a:lnTo>
                    <a:pt x="963930" y="1003173"/>
                  </a:lnTo>
                  <a:lnTo>
                    <a:pt x="954786" y="988568"/>
                  </a:lnTo>
                  <a:lnTo>
                    <a:pt x="952119" y="984885"/>
                  </a:lnTo>
                  <a:cubicBezTo>
                    <a:pt x="953643" y="986536"/>
                    <a:pt x="954786" y="988568"/>
                    <a:pt x="955929" y="990346"/>
                  </a:cubicBezTo>
                  <a:lnTo>
                    <a:pt x="996188" y="980821"/>
                  </a:lnTo>
                  <a:lnTo>
                    <a:pt x="1003935" y="983742"/>
                  </a:lnTo>
                  <a:lnTo>
                    <a:pt x="1015746" y="988314"/>
                  </a:lnTo>
                  <a:lnTo>
                    <a:pt x="1016381" y="987044"/>
                  </a:lnTo>
                  <a:lnTo>
                    <a:pt x="1016381" y="983742"/>
                  </a:lnTo>
                  <a:cubicBezTo>
                    <a:pt x="1013079" y="982472"/>
                    <a:pt x="1008634" y="980821"/>
                    <a:pt x="1005459" y="979551"/>
                  </a:cubicBezTo>
                  <a:lnTo>
                    <a:pt x="980186" y="970026"/>
                  </a:lnTo>
                  <a:lnTo>
                    <a:pt x="967486" y="965454"/>
                  </a:lnTo>
                  <a:lnTo>
                    <a:pt x="967232" y="965835"/>
                  </a:lnTo>
                  <a:lnTo>
                    <a:pt x="967867" y="964184"/>
                  </a:lnTo>
                  <a:lnTo>
                    <a:pt x="969899" y="959993"/>
                  </a:lnTo>
                  <a:lnTo>
                    <a:pt x="970534" y="958342"/>
                  </a:lnTo>
                  <a:cubicBezTo>
                    <a:pt x="985647" y="957580"/>
                    <a:pt x="1000252" y="956310"/>
                    <a:pt x="1014984" y="955421"/>
                  </a:cubicBezTo>
                  <a:lnTo>
                    <a:pt x="1016508" y="964946"/>
                  </a:lnTo>
                  <a:lnTo>
                    <a:pt x="1016508" y="983615"/>
                  </a:lnTo>
                  <a:lnTo>
                    <a:pt x="1017651" y="983996"/>
                  </a:lnTo>
                  <a:lnTo>
                    <a:pt x="1017651" y="976884"/>
                  </a:lnTo>
                  <a:lnTo>
                    <a:pt x="1042543" y="971423"/>
                  </a:lnTo>
                  <a:lnTo>
                    <a:pt x="1036320" y="957707"/>
                  </a:lnTo>
                  <a:lnTo>
                    <a:pt x="1017651" y="961517"/>
                  </a:lnTo>
                  <a:lnTo>
                    <a:pt x="1017651" y="955040"/>
                  </a:lnTo>
                  <a:lnTo>
                    <a:pt x="1016508" y="955040"/>
                  </a:lnTo>
                  <a:lnTo>
                    <a:pt x="1016508" y="953770"/>
                  </a:lnTo>
                  <a:lnTo>
                    <a:pt x="970788" y="957072"/>
                  </a:lnTo>
                  <a:cubicBezTo>
                    <a:pt x="974090" y="945388"/>
                    <a:pt x="972566" y="937514"/>
                    <a:pt x="971931" y="933323"/>
                  </a:cubicBezTo>
                  <a:lnTo>
                    <a:pt x="1016381" y="946277"/>
                  </a:lnTo>
                  <a:lnTo>
                    <a:pt x="1016381" y="953770"/>
                  </a:lnTo>
                  <a:lnTo>
                    <a:pt x="1017524" y="953770"/>
                  </a:lnTo>
                  <a:lnTo>
                    <a:pt x="1017778" y="942975"/>
                  </a:lnTo>
                  <a:lnTo>
                    <a:pt x="1042416" y="947928"/>
                  </a:lnTo>
                  <a:lnTo>
                    <a:pt x="1042416" y="931291"/>
                  </a:lnTo>
                  <a:cubicBezTo>
                    <a:pt x="1033780" y="929640"/>
                    <a:pt x="1025525" y="927989"/>
                    <a:pt x="1017778" y="926338"/>
                  </a:cubicBezTo>
                  <a:lnTo>
                    <a:pt x="1018413" y="906399"/>
                  </a:lnTo>
                  <a:lnTo>
                    <a:pt x="1026414" y="900176"/>
                  </a:lnTo>
                  <a:lnTo>
                    <a:pt x="1042416" y="893445"/>
                  </a:lnTo>
                  <a:lnTo>
                    <a:pt x="1042416" y="891794"/>
                  </a:lnTo>
                  <a:lnTo>
                    <a:pt x="1018413" y="902208"/>
                  </a:lnTo>
                  <a:lnTo>
                    <a:pt x="1019048" y="870585"/>
                  </a:lnTo>
                  <a:lnTo>
                    <a:pt x="1022858" y="780161"/>
                  </a:lnTo>
                  <a:lnTo>
                    <a:pt x="1042416" y="777621"/>
                  </a:lnTo>
                  <a:lnTo>
                    <a:pt x="1036193" y="774700"/>
                  </a:lnTo>
                  <a:lnTo>
                    <a:pt x="1022858" y="776351"/>
                  </a:lnTo>
                  <a:lnTo>
                    <a:pt x="1024890" y="748411"/>
                  </a:lnTo>
                  <a:lnTo>
                    <a:pt x="1023366" y="748411"/>
                  </a:lnTo>
                  <a:lnTo>
                    <a:pt x="1023366" y="747141"/>
                  </a:lnTo>
                  <a:lnTo>
                    <a:pt x="997585" y="754634"/>
                  </a:lnTo>
                  <a:lnTo>
                    <a:pt x="1005586" y="753872"/>
                  </a:lnTo>
                  <a:lnTo>
                    <a:pt x="1023366" y="748411"/>
                  </a:lnTo>
                  <a:cubicBezTo>
                    <a:pt x="1020064" y="799592"/>
                    <a:pt x="1018032" y="850392"/>
                    <a:pt x="1016889" y="903351"/>
                  </a:cubicBezTo>
                  <a:lnTo>
                    <a:pt x="1016635" y="939165"/>
                  </a:lnTo>
                  <a:cubicBezTo>
                    <a:pt x="1016635" y="934974"/>
                    <a:pt x="1016635" y="930402"/>
                    <a:pt x="1006602" y="924179"/>
                  </a:cubicBezTo>
                  <a:lnTo>
                    <a:pt x="982853" y="919226"/>
                  </a:lnTo>
                  <a:lnTo>
                    <a:pt x="1013460" y="905891"/>
                  </a:lnTo>
                  <a:lnTo>
                    <a:pt x="1014349" y="905510"/>
                  </a:lnTo>
                  <a:lnTo>
                    <a:pt x="1011936" y="905129"/>
                  </a:lnTo>
                  <a:lnTo>
                    <a:pt x="980440" y="918845"/>
                  </a:lnTo>
                  <a:lnTo>
                    <a:pt x="960247" y="914654"/>
                  </a:lnTo>
                  <a:lnTo>
                    <a:pt x="961009" y="915416"/>
                  </a:lnTo>
                  <a:lnTo>
                    <a:pt x="956945" y="914273"/>
                  </a:lnTo>
                  <a:lnTo>
                    <a:pt x="955421" y="911352"/>
                  </a:lnTo>
                  <a:lnTo>
                    <a:pt x="940054" y="907542"/>
                  </a:lnTo>
                  <a:lnTo>
                    <a:pt x="928370" y="908939"/>
                  </a:lnTo>
                  <a:lnTo>
                    <a:pt x="930656" y="908304"/>
                  </a:lnTo>
                  <a:lnTo>
                    <a:pt x="879729" y="897763"/>
                  </a:lnTo>
                  <a:lnTo>
                    <a:pt x="880872" y="893699"/>
                  </a:lnTo>
                  <a:lnTo>
                    <a:pt x="881380" y="888365"/>
                  </a:lnTo>
                  <a:lnTo>
                    <a:pt x="894588" y="891921"/>
                  </a:lnTo>
                  <a:cubicBezTo>
                    <a:pt x="903351" y="891921"/>
                    <a:pt x="913638" y="886587"/>
                    <a:pt x="919099" y="875411"/>
                  </a:cubicBezTo>
                  <a:cubicBezTo>
                    <a:pt x="923798" y="864997"/>
                    <a:pt x="922401" y="852043"/>
                    <a:pt x="903605" y="847852"/>
                  </a:cubicBezTo>
                  <a:lnTo>
                    <a:pt x="890778" y="853948"/>
                  </a:lnTo>
                  <a:lnTo>
                    <a:pt x="890778" y="854075"/>
                  </a:lnTo>
                  <a:lnTo>
                    <a:pt x="890524" y="854075"/>
                  </a:lnTo>
                  <a:lnTo>
                    <a:pt x="890778" y="853948"/>
                  </a:lnTo>
                  <a:lnTo>
                    <a:pt x="875665" y="829945"/>
                  </a:lnTo>
                  <a:lnTo>
                    <a:pt x="874141" y="827024"/>
                  </a:lnTo>
                  <a:lnTo>
                    <a:pt x="875030" y="819912"/>
                  </a:lnTo>
                  <a:lnTo>
                    <a:pt x="873887" y="800354"/>
                  </a:lnTo>
                  <a:lnTo>
                    <a:pt x="873887" y="796544"/>
                  </a:lnTo>
                  <a:cubicBezTo>
                    <a:pt x="873633" y="794893"/>
                    <a:pt x="873633" y="793242"/>
                    <a:pt x="873252" y="791591"/>
                  </a:cubicBezTo>
                  <a:lnTo>
                    <a:pt x="996950" y="756158"/>
                  </a:lnTo>
                  <a:lnTo>
                    <a:pt x="997585" y="754507"/>
                  </a:lnTo>
                  <a:cubicBezTo>
                    <a:pt x="960247" y="764921"/>
                    <a:pt x="910717" y="779526"/>
                    <a:pt x="873379" y="789940"/>
                  </a:cubicBezTo>
                  <a:lnTo>
                    <a:pt x="866775" y="791972"/>
                  </a:lnTo>
                  <a:lnTo>
                    <a:pt x="854964" y="795274"/>
                  </a:lnTo>
                  <a:lnTo>
                    <a:pt x="852043" y="789813"/>
                  </a:lnTo>
                  <a:lnTo>
                    <a:pt x="849122" y="785622"/>
                  </a:lnTo>
                  <a:lnTo>
                    <a:pt x="848233" y="786511"/>
                  </a:lnTo>
                  <a:lnTo>
                    <a:pt x="848868" y="785622"/>
                  </a:lnTo>
                  <a:lnTo>
                    <a:pt x="824230" y="742315"/>
                  </a:lnTo>
                  <a:lnTo>
                    <a:pt x="820420" y="735584"/>
                  </a:lnTo>
                  <a:lnTo>
                    <a:pt x="843788" y="725551"/>
                  </a:lnTo>
                  <a:lnTo>
                    <a:pt x="848233" y="732663"/>
                  </a:lnTo>
                  <a:lnTo>
                    <a:pt x="852932" y="734314"/>
                  </a:lnTo>
                  <a:lnTo>
                    <a:pt x="859409" y="735965"/>
                  </a:lnTo>
                  <a:lnTo>
                    <a:pt x="869569" y="733425"/>
                  </a:lnTo>
                  <a:cubicBezTo>
                    <a:pt x="869823" y="742950"/>
                    <a:pt x="870458" y="752983"/>
                    <a:pt x="870712" y="762635"/>
                  </a:cubicBezTo>
                  <a:lnTo>
                    <a:pt x="862711" y="771398"/>
                  </a:lnTo>
                  <a:lnTo>
                    <a:pt x="849122" y="785622"/>
                  </a:lnTo>
                  <a:lnTo>
                    <a:pt x="858012" y="783590"/>
                  </a:lnTo>
                  <a:lnTo>
                    <a:pt x="869950" y="771144"/>
                  </a:lnTo>
                  <a:lnTo>
                    <a:pt x="871474" y="776986"/>
                  </a:lnTo>
                  <a:lnTo>
                    <a:pt x="872109" y="790321"/>
                  </a:lnTo>
                  <a:lnTo>
                    <a:pt x="873252" y="782828"/>
                  </a:lnTo>
                  <a:lnTo>
                    <a:pt x="872363" y="765810"/>
                  </a:lnTo>
                  <a:lnTo>
                    <a:pt x="872363" y="761619"/>
                  </a:lnTo>
                  <a:cubicBezTo>
                    <a:pt x="871728" y="752094"/>
                    <a:pt x="871474" y="742442"/>
                    <a:pt x="875919" y="731266"/>
                  </a:cubicBezTo>
                  <a:lnTo>
                    <a:pt x="883285" y="724154"/>
                  </a:lnTo>
                  <a:lnTo>
                    <a:pt x="883539" y="723773"/>
                  </a:lnTo>
                  <a:lnTo>
                    <a:pt x="883793" y="723392"/>
                  </a:lnTo>
                  <a:lnTo>
                    <a:pt x="883158" y="723773"/>
                  </a:lnTo>
                  <a:lnTo>
                    <a:pt x="884936" y="721741"/>
                  </a:lnTo>
                  <a:lnTo>
                    <a:pt x="889635" y="715518"/>
                  </a:lnTo>
                  <a:cubicBezTo>
                    <a:pt x="896493" y="704215"/>
                    <a:pt x="896112" y="686816"/>
                    <a:pt x="874141" y="684276"/>
                  </a:cubicBezTo>
                  <a:close/>
                  <a:moveTo>
                    <a:pt x="346964" y="1009142"/>
                  </a:moveTo>
                  <a:lnTo>
                    <a:pt x="346964" y="1010793"/>
                  </a:lnTo>
                  <a:lnTo>
                    <a:pt x="353187" y="1009142"/>
                  </a:lnTo>
                  <a:close/>
                  <a:moveTo>
                    <a:pt x="684403" y="1009142"/>
                  </a:moveTo>
                  <a:lnTo>
                    <a:pt x="690372" y="1013333"/>
                  </a:lnTo>
                  <a:lnTo>
                    <a:pt x="701294" y="1021207"/>
                  </a:lnTo>
                  <a:lnTo>
                    <a:pt x="701294" y="1009142"/>
                  </a:lnTo>
                  <a:close/>
                  <a:moveTo>
                    <a:pt x="624205" y="1009142"/>
                  </a:moveTo>
                  <a:lnTo>
                    <a:pt x="621538" y="1056132"/>
                  </a:lnTo>
                  <a:lnTo>
                    <a:pt x="623316" y="1046099"/>
                  </a:lnTo>
                  <a:lnTo>
                    <a:pt x="624205" y="1009015"/>
                  </a:lnTo>
                  <a:close/>
                  <a:moveTo>
                    <a:pt x="663702" y="1009015"/>
                  </a:moveTo>
                  <a:lnTo>
                    <a:pt x="661289" y="1011936"/>
                  </a:lnTo>
                  <a:cubicBezTo>
                    <a:pt x="638429" y="1037336"/>
                    <a:pt x="623316" y="1054354"/>
                    <a:pt x="623062" y="1054354"/>
                  </a:cubicBezTo>
                  <a:lnTo>
                    <a:pt x="621538" y="1058545"/>
                  </a:lnTo>
                  <a:lnTo>
                    <a:pt x="619125" y="1122299"/>
                  </a:lnTo>
                  <a:lnTo>
                    <a:pt x="620649" y="1119759"/>
                  </a:lnTo>
                  <a:cubicBezTo>
                    <a:pt x="621284" y="1095629"/>
                    <a:pt x="622173" y="1075563"/>
                    <a:pt x="622681" y="1062736"/>
                  </a:cubicBezTo>
                  <a:cubicBezTo>
                    <a:pt x="639572" y="1043559"/>
                    <a:pt x="648208" y="1034415"/>
                    <a:pt x="667131" y="1012698"/>
                  </a:cubicBezTo>
                  <a:lnTo>
                    <a:pt x="674878" y="1013968"/>
                  </a:lnTo>
                  <a:lnTo>
                    <a:pt x="689102" y="1020191"/>
                  </a:lnTo>
                  <a:lnTo>
                    <a:pt x="695325" y="1023112"/>
                  </a:lnTo>
                  <a:lnTo>
                    <a:pt x="705993" y="1027303"/>
                  </a:lnTo>
                  <a:lnTo>
                    <a:pt x="718185" y="1032764"/>
                  </a:lnTo>
                  <a:lnTo>
                    <a:pt x="711962" y="1028192"/>
                  </a:lnTo>
                  <a:lnTo>
                    <a:pt x="700659" y="1023239"/>
                  </a:lnTo>
                  <a:lnTo>
                    <a:pt x="687959" y="1018286"/>
                  </a:lnTo>
                  <a:lnTo>
                    <a:pt x="669544" y="1009904"/>
                  </a:lnTo>
                  <a:lnTo>
                    <a:pt x="668020" y="1009142"/>
                  </a:lnTo>
                  <a:lnTo>
                    <a:pt x="668909" y="1009523"/>
                  </a:lnTo>
                  <a:lnTo>
                    <a:pt x="670433" y="1009904"/>
                  </a:lnTo>
                  <a:lnTo>
                    <a:pt x="670687" y="1009142"/>
                  </a:lnTo>
                  <a:close/>
                  <a:moveTo>
                    <a:pt x="472186" y="1150366"/>
                  </a:moveTo>
                  <a:lnTo>
                    <a:pt x="469646" y="1153541"/>
                  </a:lnTo>
                  <a:lnTo>
                    <a:pt x="470408" y="1152398"/>
                  </a:lnTo>
                  <a:lnTo>
                    <a:pt x="472059" y="1150239"/>
                  </a:lnTo>
                  <a:close/>
                  <a:moveTo>
                    <a:pt x="518922" y="1216406"/>
                  </a:moveTo>
                  <a:lnTo>
                    <a:pt x="523367" y="1217295"/>
                  </a:lnTo>
                  <a:lnTo>
                    <a:pt x="517779" y="1217295"/>
                  </a:lnTo>
                  <a:lnTo>
                    <a:pt x="505333" y="1219835"/>
                  </a:lnTo>
                  <a:lnTo>
                    <a:pt x="518922" y="1216533"/>
                  </a:lnTo>
                  <a:close/>
                  <a:moveTo>
                    <a:pt x="467360" y="1203579"/>
                  </a:moveTo>
                  <a:lnTo>
                    <a:pt x="475361" y="1209421"/>
                  </a:lnTo>
                  <a:lnTo>
                    <a:pt x="478917" y="1216533"/>
                  </a:lnTo>
                  <a:lnTo>
                    <a:pt x="476250" y="1224407"/>
                  </a:lnTo>
                  <a:cubicBezTo>
                    <a:pt x="476885" y="1224026"/>
                    <a:pt x="477139" y="1224026"/>
                    <a:pt x="478028" y="1224026"/>
                  </a:cubicBezTo>
                  <a:lnTo>
                    <a:pt x="418211" y="1238250"/>
                  </a:lnTo>
                  <a:lnTo>
                    <a:pt x="467487" y="1203706"/>
                  </a:lnTo>
                  <a:close/>
                  <a:moveTo>
                    <a:pt x="392430" y="1250696"/>
                  </a:moveTo>
                  <a:lnTo>
                    <a:pt x="390398" y="1252347"/>
                  </a:lnTo>
                  <a:lnTo>
                    <a:pt x="388620" y="1253617"/>
                  </a:lnTo>
                  <a:lnTo>
                    <a:pt x="392430" y="1250696"/>
                  </a:lnTo>
                  <a:close/>
                  <a:moveTo>
                    <a:pt x="547878" y="1250696"/>
                  </a:moveTo>
                  <a:lnTo>
                    <a:pt x="527431" y="1258189"/>
                  </a:lnTo>
                  <a:lnTo>
                    <a:pt x="535686" y="1254887"/>
                  </a:lnTo>
                  <a:lnTo>
                    <a:pt x="547878" y="1250696"/>
                  </a:lnTo>
                  <a:close/>
                  <a:moveTo>
                    <a:pt x="383921" y="1255649"/>
                  </a:moveTo>
                  <a:lnTo>
                    <a:pt x="383286" y="1257681"/>
                  </a:lnTo>
                  <a:lnTo>
                    <a:pt x="377317" y="1258951"/>
                  </a:lnTo>
                  <a:lnTo>
                    <a:pt x="367284" y="1258570"/>
                  </a:lnTo>
                  <a:lnTo>
                    <a:pt x="383921" y="1255649"/>
                  </a:lnTo>
                  <a:close/>
                  <a:moveTo>
                    <a:pt x="469900" y="1242695"/>
                  </a:moveTo>
                  <a:lnTo>
                    <a:pt x="463423" y="1260983"/>
                  </a:lnTo>
                  <a:cubicBezTo>
                    <a:pt x="441452" y="1260094"/>
                    <a:pt x="412369" y="1259713"/>
                    <a:pt x="390398" y="1259332"/>
                  </a:cubicBezTo>
                  <a:lnTo>
                    <a:pt x="401701" y="1250188"/>
                  </a:lnTo>
                  <a:lnTo>
                    <a:pt x="469900" y="1242695"/>
                  </a:lnTo>
                  <a:close/>
                  <a:moveTo>
                    <a:pt x="486791" y="1230249"/>
                  </a:moveTo>
                  <a:cubicBezTo>
                    <a:pt x="478536" y="1236853"/>
                    <a:pt x="477266" y="1237996"/>
                    <a:pt x="468249" y="1263650"/>
                  </a:cubicBezTo>
                  <a:lnTo>
                    <a:pt x="472821" y="1245235"/>
                  </a:lnTo>
                  <a:lnTo>
                    <a:pt x="470027" y="1248918"/>
                  </a:lnTo>
                  <a:lnTo>
                    <a:pt x="472948" y="1244346"/>
                  </a:lnTo>
                  <a:lnTo>
                    <a:pt x="472694" y="1245235"/>
                  </a:lnTo>
                  <a:lnTo>
                    <a:pt x="476123" y="1240536"/>
                  </a:lnTo>
                  <a:lnTo>
                    <a:pt x="481457" y="1231392"/>
                  </a:lnTo>
                  <a:lnTo>
                    <a:pt x="486537" y="1230122"/>
                  </a:lnTo>
                  <a:close/>
                  <a:moveTo>
                    <a:pt x="365887" y="1271397"/>
                  </a:moveTo>
                  <a:lnTo>
                    <a:pt x="360299" y="1275588"/>
                  </a:lnTo>
                  <a:lnTo>
                    <a:pt x="363220" y="1273048"/>
                  </a:lnTo>
                  <a:lnTo>
                    <a:pt x="365887" y="1271397"/>
                  </a:lnTo>
                  <a:close/>
                  <a:moveTo>
                    <a:pt x="468122" y="1263523"/>
                  </a:moveTo>
                  <a:lnTo>
                    <a:pt x="467614" y="1265428"/>
                  </a:lnTo>
                  <a:lnTo>
                    <a:pt x="462026" y="1281303"/>
                  </a:lnTo>
                  <a:lnTo>
                    <a:pt x="464439" y="1274318"/>
                  </a:lnTo>
                  <a:lnTo>
                    <a:pt x="468122" y="1263523"/>
                  </a:lnTo>
                  <a:close/>
                  <a:moveTo>
                    <a:pt x="460248" y="1283462"/>
                  </a:moveTo>
                  <a:lnTo>
                    <a:pt x="458470" y="1284351"/>
                  </a:lnTo>
                  <a:lnTo>
                    <a:pt x="457962" y="1284478"/>
                  </a:lnTo>
                  <a:lnTo>
                    <a:pt x="460248" y="1283462"/>
                  </a:lnTo>
                  <a:close/>
                  <a:moveTo>
                    <a:pt x="454914" y="1283843"/>
                  </a:moveTo>
                  <a:lnTo>
                    <a:pt x="454660" y="1284605"/>
                  </a:lnTo>
                  <a:lnTo>
                    <a:pt x="454660" y="1284986"/>
                  </a:lnTo>
                  <a:lnTo>
                    <a:pt x="455803" y="1284986"/>
                  </a:lnTo>
                  <a:lnTo>
                    <a:pt x="458089" y="1284351"/>
                  </a:lnTo>
                  <a:lnTo>
                    <a:pt x="456565" y="1284986"/>
                  </a:lnTo>
                  <a:lnTo>
                    <a:pt x="455930" y="1284986"/>
                  </a:lnTo>
                  <a:lnTo>
                    <a:pt x="454533" y="1285367"/>
                  </a:lnTo>
                  <a:lnTo>
                    <a:pt x="454787" y="1284478"/>
                  </a:lnTo>
                  <a:lnTo>
                    <a:pt x="454787" y="1284097"/>
                  </a:lnTo>
                  <a:lnTo>
                    <a:pt x="455041" y="1283716"/>
                  </a:lnTo>
                  <a:close/>
                  <a:moveTo>
                    <a:pt x="394589" y="1275842"/>
                  </a:moveTo>
                  <a:lnTo>
                    <a:pt x="457454" y="1278382"/>
                  </a:lnTo>
                  <a:lnTo>
                    <a:pt x="456565" y="1280922"/>
                  </a:lnTo>
                  <a:lnTo>
                    <a:pt x="455041" y="1283843"/>
                  </a:lnTo>
                  <a:lnTo>
                    <a:pt x="460375" y="1282192"/>
                  </a:lnTo>
                  <a:lnTo>
                    <a:pt x="460375" y="1283462"/>
                  </a:lnTo>
                  <a:lnTo>
                    <a:pt x="459232" y="1282700"/>
                  </a:lnTo>
                  <a:lnTo>
                    <a:pt x="455041" y="1283970"/>
                  </a:lnTo>
                  <a:lnTo>
                    <a:pt x="422402" y="1296416"/>
                  </a:lnTo>
                  <a:lnTo>
                    <a:pt x="425704" y="1291844"/>
                  </a:lnTo>
                  <a:lnTo>
                    <a:pt x="416814" y="1288161"/>
                  </a:lnTo>
                  <a:lnTo>
                    <a:pt x="397002" y="1284351"/>
                  </a:lnTo>
                  <a:cubicBezTo>
                    <a:pt x="396113" y="1281811"/>
                    <a:pt x="395478" y="1278890"/>
                    <a:pt x="394589" y="1275969"/>
                  </a:cubicBezTo>
                  <a:close/>
                  <a:moveTo>
                    <a:pt x="434594" y="1344295"/>
                  </a:moveTo>
                  <a:lnTo>
                    <a:pt x="433959" y="1346327"/>
                  </a:lnTo>
                  <a:lnTo>
                    <a:pt x="433070" y="1349629"/>
                  </a:lnTo>
                  <a:lnTo>
                    <a:pt x="433324" y="1347978"/>
                  </a:lnTo>
                  <a:lnTo>
                    <a:pt x="434467" y="1344295"/>
                  </a:lnTo>
                  <a:close/>
                  <a:moveTo>
                    <a:pt x="346964" y="1048258"/>
                  </a:moveTo>
                  <a:lnTo>
                    <a:pt x="346964" y="1057402"/>
                  </a:lnTo>
                  <a:cubicBezTo>
                    <a:pt x="377825" y="1083183"/>
                    <a:pt x="414274" y="1113663"/>
                    <a:pt x="468503" y="1154811"/>
                  </a:cubicBezTo>
                  <a:lnTo>
                    <a:pt x="469519" y="1153414"/>
                  </a:lnTo>
                  <a:cubicBezTo>
                    <a:pt x="459613" y="1167257"/>
                    <a:pt x="456819" y="1184910"/>
                    <a:pt x="463169" y="1197229"/>
                  </a:cubicBezTo>
                  <a:lnTo>
                    <a:pt x="461645" y="1198118"/>
                  </a:lnTo>
                  <a:cubicBezTo>
                    <a:pt x="436753" y="1216914"/>
                    <a:pt x="427228" y="1223899"/>
                    <a:pt x="398780" y="1242695"/>
                  </a:cubicBezTo>
                  <a:lnTo>
                    <a:pt x="385699" y="1245616"/>
                  </a:lnTo>
                  <a:cubicBezTo>
                    <a:pt x="369443" y="1188085"/>
                    <a:pt x="358140" y="1146429"/>
                    <a:pt x="346837" y="1098169"/>
                  </a:cubicBezTo>
                  <a:lnTo>
                    <a:pt x="346837" y="1117727"/>
                  </a:lnTo>
                  <a:cubicBezTo>
                    <a:pt x="358775" y="1165606"/>
                    <a:pt x="370840" y="1210183"/>
                    <a:pt x="381000" y="1246886"/>
                  </a:cubicBezTo>
                  <a:cubicBezTo>
                    <a:pt x="369697" y="1249807"/>
                    <a:pt x="357886" y="1252220"/>
                    <a:pt x="346837" y="1255141"/>
                  </a:cubicBezTo>
                  <a:lnTo>
                    <a:pt x="346837" y="1275080"/>
                  </a:lnTo>
                  <a:lnTo>
                    <a:pt x="355727" y="1278890"/>
                  </a:lnTo>
                  <a:lnTo>
                    <a:pt x="346837" y="1285494"/>
                  </a:lnTo>
                  <a:lnTo>
                    <a:pt x="346837" y="1292987"/>
                  </a:lnTo>
                  <a:lnTo>
                    <a:pt x="369443" y="1275461"/>
                  </a:lnTo>
                  <a:lnTo>
                    <a:pt x="390525" y="1279652"/>
                  </a:lnTo>
                  <a:lnTo>
                    <a:pt x="390525" y="1292606"/>
                  </a:lnTo>
                  <a:lnTo>
                    <a:pt x="386334" y="1304671"/>
                  </a:lnTo>
                  <a:lnTo>
                    <a:pt x="388112" y="1305052"/>
                  </a:lnTo>
                  <a:cubicBezTo>
                    <a:pt x="390525" y="1305433"/>
                    <a:pt x="393192" y="1305814"/>
                    <a:pt x="395859" y="1306322"/>
                  </a:cubicBezTo>
                  <a:lnTo>
                    <a:pt x="346964" y="1325118"/>
                  </a:lnTo>
                  <a:lnTo>
                    <a:pt x="346964" y="1326388"/>
                  </a:lnTo>
                  <a:lnTo>
                    <a:pt x="394462" y="1308481"/>
                  </a:lnTo>
                  <a:lnTo>
                    <a:pt x="398653" y="1307211"/>
                  </a:lnTo>
                  <a:cubicBezTo>
                    <a:pt x="406273" y="1332357"/>
                    <a:pt x="412115" y="1349375"/>
                    <a:pt x="414401" y="1354074"/>
                  </a:cubicBezTo>
                  <a:lnTo>
                    <a:pt x="417322" y="1353185"/>
                  </a:lnTo>
                  <a:cubicBezTo>
                    <a:pt x="412369" y="1337056"/>
                    <a:pt x="407924" y="1322070"/>
                    <a:pt x="406654" y="1308481"/>
                  </a:cubicBezTo>
                  <a:lnTo>
                    <a:pt x="413131" y="1309751"/>
                  </a:lnTo>
                  <a:lnTo>
                    <a:pt x="431800" y="1294384"/>
                  </a:lnTo>
                  <a:lnTo>
                    <a:pt x="453136" y="1286129"/>
                  </a:lnTo>
                  <a:lnTo>
                    <a:pt x="452882" y="1290320"/>
                  </a:lnTo>
                  <a:lnTo>
                    <a:pt x="449580" y="1299464"/>
                  </a:lnTo>
                  <a:cubicBezTo>
                    <a:pt x="446659" y="1308227"/>
                    <a:pt x="439166" y="1330325"/>
                    <a:pt x="433578" y="1342390"/>
                  </a:cubicBezTo>
                  <a:lnTo>
                    <a:pt x="427355" y="1349502"/>
                  </a:lnTo>
                  <a:lnTo>
                    <a:pt x="424688" y="1349883"/>
                  </a:lnTo>
                  <a:lnTo>
                    <a:pt x="420497" y="1352423"/>
                  </a:lnTo>
                  <a:lnTo>
                    <a:pt x="417195" y="1353439"/>
                  </a:lnTo>
                  <a:lnTo>
                    <a:pt x="417195" y="1353566"/>
                  </a:lnTo>
                  <a:lnTo>
                    <a:pt x="414401" y="1354709"/>
                  </a:lnTo>
                  <a:lnTo>
                    <a:pt x="414147" y="1354328"/>
                  </a:lnTo>
                  <a:lnTo>
                    <a:pt x="412369" y="1354836"/>
                  </a:lnTo>
                  <a:lnTo>
                    <a:pt x="409448" y="1354455"/>
                  </a:lnTo>
                  <a:cubicBezTo>
                    <a:pt x="408813" y="1355725"/>
                    <a:pt x="408559" y="1357376"/>
                    <a:pt x="399415" y="1363980"/>
                  </a:cubicBezTo>
                  <a:lnTo>
                    <a:pt x="387604" y="1380236"/>
                  </a:lnTo>
                  <a:lnTo>
                    <a:pt x="388747" y="1378204"/>
                  </a:lnTo>
                  <a:lnTo>
                    <a:pt x="346964" y="1359027"/>
                  </a:lnTo>
                  <a:lnTo>
                    <a:pt x="346964" y="1364488"/>
                  </a:lnTo>
                  <a:cubicBezTo>
                    <a:pt x="368554" y="1374013"/>
                    <a:pt x="383159" y="1379855"/>
                    <a:pt x="384683" y="1386205"/>
                  </a:cubicBezTo>
                  <a:lnTo>
                    <a:pt x="381381" y="1396619"/>
                  </a:lnTo>
                  <a:cubicBezTo>
                    <a:pt x="381127" y="1398270"/>
                    <a:pt x="380746" y="1399540"/>
                    <a:pt x="380746" y="1400810"/>
                  </a:cubicBezTo>
                  <a:lnTo>
                    <a:pt x="350774" y="1433703"/>
                  </a:lnTo>
                  <a:lnTo>
                    <a:pt x="376555" y="1426591"/>
                  </a:lnTo>
                  <a:lnTo>
                    <a:pt x="384556" y="1432433"/>
                  </a:lnTo>
                  <a:lnTo>
                    <a:pt x="401447" y="1446149"/>
                  </a:lnTo>
                  <a:lnTo>
                    <a:pt x="399669" y="1451991"/>
                  </a:lnTo>
                  <a:lnTo>
                    <a:pt x="397002" y="1462405"/>
                  </a:lnTo>
                  <a:lnTo>
                    <a:pt x="403225" y="1457833"/>
                  </a:lnTo>
                  <a:lnTo>
                    <a:pt x="405257" y="1454531"/>
                  </a:lnTo>
                  <a:lnTo>
                    <a:pt x="411226" y="1449705"/>
                  </a:lnTo>
                  <a:lnTo>
                    <a:pt x="420624" y="1450467"/>
                  </a:lnTo>
                  <a:cubicBezTo>
                    <a:pt x="430149" y="1450467"/>
                    <a:pt x="440436" y="1447546"/>
                    <a:pt x="450342" y="1440815"/>
                  </a:cubicBezTo>
                  <a:cubicBezTo>
                    <a:pt x="488950" y="1414653"/>
                    <a:pt x="486283" y="1359154"/>
                    <a:pt x="446532" y="1350391"/>
                  </a:cubicBezTo>
                  <a:lnTo>
                    <a:pt x="445770" y="1350391"/>
                  </a:lnTo>
                  <a:lnTo>
                    <a:pt x="471932" y="1313688"/>
                  </a:lnTo>
                  <a:lnTo>
                    <a:pt x="462153" y="1311656"/>
                  </a:lnTo>
                  <a:lnTo>
                    <a:pt x="451231" y="1322832"/>
                  </a:lnTo>
                  <a:lnTo>
                    <a:pt x="447929" y="1322451"/>
                  </a:lnTo>
                  <a:cubicBezTo>
                    <a:pt x="450850" y="1314069"/>
                    <a:pt x="453517" y="1305814"/>
                    <a:pt x="457962" y="1293749"/>
                  </a:cubicBezTo>
                  <a:lnTo>
                    <a:pt x="460629" y="1286256"/>
                  </a:lnTo>
                  <a:lnTo>
                    <a:pt x="461772" y="1283335"/>
                  </a:lnTo>
                  <a:cubicBezTo>
                    <a:pt x="456946" y="1296162"/>
                    <a:pt x="471424" y="1324229"/>
                    <a:pt x="505587" y="1324229"/>
                  </a:cubicBezTo>
                  <a:lnTo>
                    <a:pt x="521081" y="1318768"/>
                  </a:lnTo>
                  <a:cubicBezTo>
                    <a:pt x="535051" y="1312164"/>
                    <a:pt x="547243" y="1299591"/>
                    <a:pt x="553720" y="1284605"/>
                  </a:cubicBezTo>
                  <a:cubicBezTo>
                    <a:pt x="561975" y="1266317"/>
                    <a:pt x="559054" y="1251712"/>
                    <a:pt x="557911" y="1246759"/>
                  </a:cubicBezTo>
                  <a:lnTo>
                    <a:pt x="554990" y="1248029"/>
                  </a:lnTo>
                  <a:lnTo>
                    <a:pt x="557911" y="1246378"/>
                  </a:lnTo>
                  <a:lnTo>
                    <a:pt x="557911" y="1246759"/>
                  </a:lnTo>
                  <a:lnTo>
                    <a:pt x="593471" y="1233805"/>
                  </a:lnTo>
                  <a:lnTo>
                    <a:pt x="594614" y="1233424"/>
                  </a:lnTo>
                  <a:lnTo>
                    <a:pt x="594614" y="1231773"/>
                  </a:lnTo>
                  <a:lnTo>
                    <a:pt x="557530" y="1245235"/>
                  </a:lnTo>
                  <a:lnTo>
                    <a:pt x="462026" y="1281811"/>
                  </a:lnTo>
                  <a:lnTo>
                    <a:pt x="462026" y="1281430"/>
                  </a:lnTo>
                  <a:lnTo>
                    <a:pt x="551561" y="1223518"/>
                  </a:lnTo>
                  <a:lnTo>
                    <a:pt x="533527" y="1219327"/>
                  </a:lnTo>
                  <a:lnTo>
                    <a:pt x="552831" y="1214755"/>
                  </a:lnTo>
                  <a:lnTo>
                    <a:pt x="558800" y="1213485"/>
                  </a:lnTo>
                  <a:lnTo>
                    <a:pt x="559054" y="1213104"/>
                  </a:lnTo>
                  <a:lnTo>
                    <a:pt x="560197" y="1211834"/>
                  </a:lnTo>
                  <a:lnTo>
                    <a:pt x="570230" y="1202309"/>
                  </a:lnTo>
                  <a:lnTo>
                    <a:pt x="558927" y="1204849"/>
                  </a:lnTo>
                  <a:lnTo>
                    <a:pt x="539623" y="1209421"/>
                  </a:lnTo>
                  <a:lnTo>
                    <a:pt x="517652" y="1214374"/>
                  </a:lnTo>
                  <a:lnTo>
                    <a:pt x="502539" y="1218184"/>
                  </a:lnTo>
                  <a:lnTo>
                    <a:pt x="483870" y="1219073"/>
                  </a:lnTo>
                  <a:lnTo>
                    <a:pt x="491236" y="1211199"/>
                  </a:lnTo>
                  <a:lnTo>
                    <a:pt x="500761" y="1208659"/>
                  </a:lnTo>
                  <a:lnTo>
                    <a:pt x="502539" y="1207770"/>
                  </a:lnTo>
                  <a:cubicBezTo>
                    <a:pt x="503174" y="1185672"/>
                    <a:pt x="504063" y="1155700"/>
                    <a:pt x="504317" y="1133221"/>
                  </a:cubicBezTo>
                  <a:lnTo>
                    <a:pt x="488315" y="1136142"/>
                  </a:lnTo>
                  <a:lnTo>
                    <a:pt x="472059" y="1150239"/>
                  </a:lnTo>
                  <a:cubicBezTo>
                    <a:pt x="419227" y="1108583"/>
                    <a:pt x="378079" y="1074420"/>
                    <a:pt x="346964" y="1048258"/>
                  </a:cubicBez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l="-140" t="-341" r="-220" b="-159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42674" y="2464528"/>
              <a:ext cx="1508618" cy="1465967"/>
            </a:xfrm>
            <a:custGeom>
              <a:avLst/>
              <a:gdLst/>
              <a:ahLst/>
              <a:cxnLst/>
              <a:rect l="l" t="t" r="r" b="b"/>
              <a:pathLst>
                <a:path w="1042162" h="1012698" extrusionOk="0">
                  <a:moveTo>
                    <a:pt x="690753" y="889"/>
                  </a:moveTo>
                  <a:lnTo>
                    <a:pt x="686943" y="3429"/>
                  </a:lnTo>
                  <a:lnTo>
                    <a:pt x="682117" y="5969"/>
                  </a:lnTo>
                  <a:lnTo>
                    <a:pt x="690753" y="889"/>
                  </a:lnTo>
                  <a:close/>
                  <a:moveTo>
                    <a:pt x="682117" y="5969"/>
                  </a:moveTo>
                  <a:lnTo>
                    <a:pt x="681482" y="6350"/>
                  </a:lnTo>
                  <a:lnTo>
                    <a:pt x="677037" y="8636"/>
                  </a:lnTo>
                  <a:lnTo>
                    <a:pt x="681990" y="5969"/>
                  </a:lnTo>
                  <a:close/>
                  <a:moveTo>
                    <a:pt x="668782" y="61214"/>
                  </a:moveTo>
                  <a:lnTo>
                    <a:pt x="666115" y="61722"/>
                  </a:lnTo>
                  <a:lnTo>
                    <a:pt x="667004" y="61468"/>
                  </a:lnTo>
                  <a:lnTo>
                    <a:pt x="668782" y="61214"/>
                  </a:lnTo>
                  <a:close/>
                  <a:moveTo>
                    <a:pt x="676148" y="78740"/>
                  </a:moveTo>
                  <a:lnTo>
                    <a:pt x="676402" y="80518"/>
                  </a:lnTo>
                  <a:lnTo>
                    <a:pt x="675513" y="78740"/>
                  </a:lnTo>
                  <a:close/>
                  <a:moveTo>
                    <a:pt x="667766" y="81915"/>
                  </a:moveTo>
                  <a:lnTo>
                    <a:pt x="666877" y="85090"/>
                  </a:lnTo>
                  <a:lnTo>
                    <a:pt x="666242" y="84201"/>
                  </a:lnTo>
                  <a:lnTo>
                    <a:pt x="667766" y="81915"/>
                  </a:lnTo>
                  <a:close/>
                  <a:moveTo>
                    <a:pt x="358902" y="74930"/>
                  </a:moveTo>
                  <a:lnTo>
                    <a:pt x="346964" y="80137"/>
                  </a:lnTo>
                  <a:lnTo>
                    <a:pt x="346964" y="108966"/>
                  </a:lnTo>
                  <a:cubicBezTo>
                    <a:pt x="362458" y="99441"/>
                    <a:pt x="375666" y="82423"/>
                    <a:pt x="366776" y="75565"/>
                  </a:cubicBezTo>
                  <a:lnTo>
                    <a:pt x="358775" y="74930"/>
                  </a:lnTo>
                  <a:close/>
                  <a:moveTo>
                    <a:pt x="628015" y="40386"/>
                  </a:moveTo>
                  <a:lnTo>
                    <a:pt x="631571" y="46101"/>
                  </a:lnTo>
                  <a:lnTo>
                    <a:pt x="636651" y="47244"/>
                  </a:lnTo>
                  <a:lnTo>
                    <a:pt x="630047" y="73787"/>
                  </a:lnTo>
                  <a:lnTo>
                    <a:pt x="623570" y="108077"/>
                  </a:lnTo>
                  <a:lnTo>
                    <a:pt x="611378" y="113792"/>
                  </a:lnTo>
                  <a:lnTo>
                    <a:pt x="604901" y="107442"/>
                  </a:lnTo>
                  <a:cubicBezTo>
                    <a:pt x="596900" y="105664"/>
                    <a:pt x="588899" y="104013"/>
                    <a:pt x="580898" y="101981"/>
                  </a:cubicBezTo>
                  <a:lnTo>
                    <a:pt x="549021" y="117094"/>
                  </a:lnTo>
                  <a:cubicBezTo>
                    <a:pt x="545211" y="116205"/>
                    <a:pt x="540766" y="115062"/>
                    <a:pt x="536829" y="114173"/>
                  </a:cubicBezTo>
                  <a:lnTo>
                    <a:pt x="507238" y="110998"/>
                  </a:lnTo>
                  <a:lnTo>
                    <a:pt x="503936" y="109220"/>
                  </a:lnTo>
                  <a:lnTo>
                    <a:pt x="616966" y="42926"/>
                  </a:lnTo>
                  <a:lnTo>
                    <a:pt x="628269" y="40386"/>
                  </a:lnTo>
                  <a:close/>
                  <a:moveTo>
                    <a:pt x="508381" y="120015"/>
                  </a:moveTo>
                  <a:lnTo>
                    <a:pt x="507238" y="120904"/>
                  </a:lnTo>
                  <a:lnTo>
                    <a:pt x="505460" y="122301"/>
                  </a:lnTo>
                  <a:lnTo>
                    <a:pt x="506095" y="121412"/>
                  </a:lnTo>
                  <a:lnTo>
                    <a:pt x="508508" y="120015"/>
                  </a:lnTo>
                  <a:close/>
                  <a:moveTo>
                    <a:pt x="510032" y="124079"/>
                  </a:moveTo>
                  <a:lnTo>
                    <a:pt x="507619" y="125857"/>
                  </a:lnTo>
                  <a:lnTo>
                    <a:pt x="506476" y="125857"/>
                  </a:lnTo>
                  <a:lnTo>
                    <a:pt x="510032" y="124079"/>
                  </a:lnTo>
                  <a:close/>
                  <a:moveTo>
                    <a:pt x="472694" y="33401"/>
                  </a:moveTo>
                  <a:cubicBezTo>
                    <a:pt x="462534" y="33401"/>
                    <a:pt x="446405" y="42672"/>
                    <a:pt x="438023" y="53340"/>
                  </a:cubicBezTo>
                  <a:cubicBezTo>
                    <a:pt x="432943" y="59944"/>
                    <a:pt x="431800" y="65405"/>
                    <a:pt x="434213" y="68326"/>
                  </a:cubicBezTo>
                  <a:lnTo>
                    <a:pt x="347091" y="134112"/>
                  </a:lnTo>
                  <a:lnTo>
                    <a:pt x="347091" y="136398"/>
                  </a:lnTo>
                  <a:cubicBezTo>
                    <a:pt x="372872" y="116205"/>
                    <a:pt x="401701" y="93726"/>
                    <a:pt x="435737" y="70104"/>
                  </a:cubicBezTo>
                  <a:lnTo>
                    <a:pt x="442849" y="70358"/>
                  </a:lnTo>
                  <a:cubicBezTo>
                    <a:pt x="462661" y="68072"/>
                    <a:pt x="487934" y="42037"/>
                    <a:pt x="476631" y="33782"/>
                  </a:cubicBezTo>
                  <a:lnTo>
                    <a:pt x="472821" y="33528"/>
                  </a:lnTo>
                  <a:close/>
                  <a:moveTo>
                    <a:pt x="611378" y="152654"/>
                  </a:moveTo>
                  <a:lnTo>
                    <a:pt x="608457" y="155194"/>
                  </a:lnTo>
                  <a:lnTo>
                    <a:pt x="610108" y="153543"/>
                  </a:lnTo>
                  <a:lnTo>
                    <a:pt x="611251" y="152654"/>
                  </a:lnTo>
                  <a:close/>
                  <a:moveTo>
                    <a:pt x="608330" y="155194"/>
                  </a:moveTo>
                  <a:lnTo>
                    <a:pt x="604393" y="159258"/>
                  </a:lnTo>
                  <a:lnTo>
                    <a:pt x="607060" y="156337"/>
                  </a:lnTo>
                  <a:lnTo>
                    <a:pt x="608330" y="155194"/>
                  </a:lnTo>
                  <a:close/>
                  <a:moveTo>
                    <a:pt x="423164" y="162433"/>
                  </a:moveTo>
                  <a:lnTo>
                    <a:pt x="418973" y="164465"/>
                  </a:lnTo>
                  <a:lnTo>
                    <a:pt x="420116" y="163576"/>
                  </a:lnTo>
                  <a:lnTo>
                    <a:pt x="423037" y="162433"/>
                  </a:lnTo>
                  <a:close/>
                  <a:moveTo>
                    <a:pt x="594741" y="164465"/>
                  </a:moveTo>
                  <a:lnTo>
                    <a:pt x="591185" y="164719"/>
                  </a:lnTo>
                  <a:lnTo>
                    <a:pt x="592963" y="164465"/>
                  </a:lnTo>
                  <a:close/>
                  <a:moveTo>
                    <a:pt x="625856" y="171069"/>
                  </a:moveTo>
                  <a:lnTo>
                    <a:pt x="624078" y="172847"/>
                  </a:lnTo>
                  <a:lnTo>
                    <a:pt x="622046" y="174625"/>
                  </a:lnTo>
                  <a:lnTo>
                    <a:pt x="625856" y="171196"/>
                  </a:lnTo>
                  <a:close/>
                  <a:moveTo>
                    <a:pt x="576072" y="152146"/>
                  </a:moveTo>
                  <a:lnTo>
                    <a:pt x="590042" y="159385"/>
                  </a:lnTo>
                  <a:lnTo>
                    <a:pt x="605536" y="167513"/>
                  </a:lnTo>
                  <a:lnTo>
                    <a:pt x="619633" y="175006"/>
                  </a:lnTo>
                  <a:lnTo>
                    <a:pt x="576072" y="152146"/>
                  </a:lnTo>
                  <a:close/>
                  <a:moveTo>
                    <a:pt x="527685" y="168275"/>
                  </a:moveTo>
                  <a:lnTo>
                    <a:pt x="527050" y="175768"/>
                  </a:lnTo>
                  <a:lnTo>
                    <a:pt x="524637" y="175514"/>
                  </a:lnTo>
                  <a:cubicBezTo>
                    <a:pt x="491109" y="170307"/>
                    <a:pt x="488442" y="170053"/>
                    <a:pt x="482219" y="170053"/>
                  </a:cubicBezTo>
                  <a:lnTo>
                    <a:pt x="488442" y="170053"/>
                  </a:lnTo>
                  <a:lnTo>
                    <a:pt x="527558" y="168402"/>
                  </a:lnTo>
                  <a:close/>
                  <a:moveTo>
                    <a:pt x="572643" y="172720"/>
                  </a:moveTo>
                  <a:lnTo>
                    <a:pt x="587502" y="176149"/>
                  </a:lnTo>
                  <a:lnTo>
                    <a:pt x="586359" y="184531"/>
                  </a:lnTo>
                  <a:cubicBezTo>
                    <a:pt x="588518" y="184785"/>
                    <a:pt x="590550" y="185166"/>
                    <a:pt x="592582" y="185420"/>
                  </a:cubicBezTo>
                  <a:lnTo>
                    <a:pt x="616204" y="179197"/>
                  </a:lnTo>
                  <a:lnTo>
                    <a:pt x="602107" y="186817"/>
                  </a:lnTo>
                  <a:lnTo>
                    <a:pt x="592582" y="185420"/>
                  </a:lnTo>
                  <a:lnTo>
                    <a:pt x="585978" y="187198"/>
                  </a:lnTo>
                  <a:lnTo>
                    <a:pt x="586359" y="184531"/>
                  </a:lnTo>
                  <a:cubicBezTo>
                    <a:pt x="575818" y="183007"/>
                    <a:pt x="563753" y="181356"/>
                    <a:pt x="548386" y="179070"/>
                  </a:cubicBezTo>
                  <a:lnTo>
                    <a:pt x="535432" y="177165"/>
                  </a:lnTo>
                  <a:lnTo>
                    <a:pt x="532638" y="176784"/>
                  </a:lnTo>
                  <a:lnTo>
                    <a:pt x="527050" y="175895"/>
                  </a:lnTo>
                  <a:lnTo>
                    <a:pt x="535432" y="177165"/>
                  </a:lnTo>
                  <a:lnTo>
                    <a:pt x="540258" y="177800"/>
                  </a:lnTo>
                  <a:lnTo>
                    <a:pt x="553593" y="178308"/>
                  </a:lnTo>
                  <a:lnTo>
                    <a:pt x="560451" y="177673"/>
                  </a:lnTo>
                  <a:lnTo>
                    <a:pt x="572643" y="172720"/>
                  </a:lnTo>
                  <a:close/>
                  <a:moveTo>
                    <a:pt x="621284" y="176149"/>
                  </a:moveTo>
                  <a:lnTo>
                    <a:pt x="635000" y="191008"/>
                  </a:lnTo>
                  <a:lnTo>
                    <a:pt x="625856" y="189611"/>
                  </a:lnTo>
                  <a:lnTo>
                    <a:pt x="611251" y="187579"/>
                  </a:lnTo>
                  <a:lnTo>
                    <a:pt x="623443" y="176022"/>
                  </a:lnTo>
                  <a:close/>
                  <a:moveTo>
                    <a:pt x="607441" y="190119"/>
                  </a:moveTo>
                  <a:lnTo>
                    <a:pt x="605663" y="191897"/>
                  </a:lnTo>
                  <a:lnTo>
                    <a:pt x="606298" y="191008"/>
                  </a:lnTo>
                  <a:lnTo>
                    <a:pt x="607441" y="190119"/>
                  </a:lnTo>
                  <a:close/>
                  <a:moveTo>
                    <a:pt x="626491" y="177419"/>
                  </a:moveTo>
                  <a:lnTo>
                    <a:pt x="660654" y="194437"/>
                  </a:lnTo>
                  <a:lnTo>
                    <a:pt x="649351" y="193040"/>
                  </a:lnTo>
                  <a:lnTo>
                    <a:pt x="637159" y="191262"/>
                  </a:lnTo>
                  <a:lnTo>
                    <a:pt x="634238" y="186944"/>
                  </a:lnTo>
                  <a:lnTo>
                    <a:pt x="627126" y="178054"/>
                  </a:lnTo>
                  <a:lnTo>
                    <a:pt x="626491" y="177419"/>
                  </a:lnTo>
                  <a:close/>
                  <a:moveTo>
                    <a:pt x="691642" y="0"/>
                  </a:moveTo>
                  <a:lnTo>
                    <a:pt x="690118" y="635"/>
                  </a:lnTo>
                  <a:lnTo>
                    <a:pt x="690372" y="635"/>
                  </a:lnTo>
                  <a:lnTo>
                    <a:pt x="685673" y="3556"/>
                  </a:lnTo>
                  <a:lnTo>
                    <a:pt x="675005" y="9652"/>
                  </a:lnTo>
                  <a:lnTo>
                    <a:pt x="670814" y="11684"/>
                  </a:lnTo>
                  <a:lnTo>
                    <a:pt x="616204" y="42799"/>
                  </a:lnTo>
                  <a:lnTo>
                    <a:pt x="500507" y="107696"/>
                  </a:lnTo>
                  <a:lnTo>
                    <a:pt x="495300" y="104394"/>
                  </a:lnTo>
                  <a:lnTo>
                    <a:pt x="495046" y="104648"/>
                  </a:lnTo>
                  <a:lnTo>
                    <a:pt x="494792" y="105537"/>
                  </a:lnTo>
                  <a:lnTo>
                    <a:pt x="500507" y="110871"/>
                  </a:lnTo>
                  <a:lnTo>
                    <a:pt x="501142" y="110490"/>
                  </a:lnTo>
                  <a:lnTo>
                    <a:pt x="502285" y="109855"/>
                  </a:lnTo>
                  <a:lnTo>
                    <a:pt x="500634" y="110871"/>
                  </a:lnTo>
                  <a:lnTo>
                    <a:pt x="503174" y="113284"/>
                  </a:lnTo>
                  <a:lnTo>
                    <a:pt x="495808" y="116459"/>
                  </a:lnTo>
                  <a:lnTo>
                    <a:pt x="497332" y="128016"/>
                  </a:lnTo>
                  <a:lnTo>
                    <a:pt x="505714" y="129794"/>
                  </a:lnTo>
                  <a:lnTo>
                    <a:pt x="524637" y="126619"/>
                  </a:lnTo>
                  <a:cubicBezTo>
                    <a:pt x="527558" y="127508"/>
                    <a:pt x="530606" y="128016"/>
                    <a:pt x="533273" y="128651"/>
                  </a:cubicBezTo>
                  <a:lnTo>
                    <a:pt x="529971" y="167005"/>
                  </a:lnTo>
                  <a:cubicBezTo>
                    <a:pt x="515112" y="167894"/>
                    <a:pt x="515112" y="167894"/>
                    <a:pt x="485140" y="169037"/>
                  </a:cubicBezTo>
                  <a:lnTo>
                    <a:pt x="482473" y="169037"/>
                  </a:lnTo>
                  <a:lnTo>
                    <a:pt x="481838" y="168402"/>
                  </a:lnTo>
                  <a:lnTo>
                    <a:pt x="427609" y="160274"/>
                  </a:lnTo>
                  <a:lnTo>
                    <a:pt x="426974" y="160020"/>
                  </a:lnTo>
                  <a:lnTo>
                    <a:pt x="424053" y="159766"/>
                  </a:lnTo>
                  <a:lnTo>
                    <a:pt x="422021" y="159512"/>
                  </a:lnTo>
                  <a:lnTo>
                    <a:pt x="421132" y="159258"/>
                  </a:lnTo>
                  <a:lnTo>
                    <a:pt x="500634" y="110998"/>
                  </a:lnTo>
                  <a:cubicBezTo>
                    <a:pt x="476250" y="125603"/>
                    <a:pt x="444246" y="144907"/>
                    <a:pt x="420497" y="159258"/>
                  </a:cubicBezTo>
                  <a:lnTo>
                    <a:pt x="415163" y="158369"/>
                  </a:lnTo>
                  <a:lnTo>
                    <a:pt x="403606" y="156591"/>
                  </a:lnTo>
                  <a:lnTo>
                    <a:pt x="396748" y="155702"/>
                  </a:lnTo>
                  <a:lnTo>
                    <a:pt x="396494" y="155956"/>
                  </a:lnTo>
                  <a:lnTo>
                    <a:pt x="397129" y="155321"/>
                  </a:lnTo>
                  <a:lnTo>
                    <a:pt x="465582" y="113030"/>
                  </a:lnTo>
                  <a:lnTo>
                    <a:pt x="467360" y="111887"/>
                  </a:lnTo>
                  <a:lnTo>
                    <a:pt x="465582" y="112395"/>
                  </a:lnTo>
                  <a:lnTo>
                    <a:pt x="395859" y="155321"/>
                  </a:lnTo>
                  <a:lnTo>
                    <a:pt x="394970" y="155956"/>
                  </a:lnTo>
                  <a:lnTo>
                    <a:pt x="394335" y="156210"/>
                  </a:lnTo>
                  <a:lnTo>
                    <a:pt x="395732" y="155321"/>
                  </a:lnTo>
                  <a:lnTo>
                    <a:pt x="375666" y="152146"/>
                  </a:lnTo>
                  <a:lnTo>
                    <a:pt x="346964" y="147828"/>
                  </a:lnTo>
                  <a:lnTo>
                    <a:pt x="372745" y="157099"/>
                  </a:lnTo>
                  <a:lnTo>
                    <a:pt x="381381" y="164338"/>
                  </a:lnTo>
                  <a:lnTo>
                    <a:pt x="366014" y="174117"/>
                  </a:lnTo>
                  <a:lnTo>
                    <a:pt x="366014" y="173863"/>
                  </a:lnTo>
                  <a:lnTo>
                    <a:pt x="359156" y="174117"/>
                  </a:lnTo>
                  <a:lnTo>
                    <a:pt x="346964" y="175006"/>
                  </a:lnTo>
                  <a:lnTo>
                    <a:pt x="352552" y="175895"/>
                  </a:lnTo>
                  <a:lnTo>
                    <a:pt x="364109" y="175260"/>
                  </a:lnTo>
                  <a:lnTo>
                    <a:pt x="359283" y="178435"/>
                  </a:lnTo>
                  <a:lnTo>
                    <a:pt x="346837" y="187071"/>
                  </a:lnTo>
                  <a:cubicBezTo>
                    <a:pt x="353060" y="183007"/>
                    <a:pt x="359029" y="179324"/>
                    <a:pt x="368173" y="175260"/>
                  </a:cubicBezTo>
                  <a:lnTo>
                    <a:pt x="382397" y="175514"/>
                  </a:lnTo>
                  <a:lnTo>
                    <a:pt x="395986" y="173482"/>
                  </a:lnTo>
                  <a:lnTo>
                    <a:pt x="397764" y="172339"/>
                  </a:lnTo>
                  <a:lnTo>
                    <a:pt x="386207" y="172974"/>
                  </a:lnTo>
                  <a:lnTo>
                    <a:pt x="374904" y="168910"/>
                  </a:lnTo>
                  <a:lnTo>
                    <a:pt x="390017" y="159385"/>
                  </a:lnTo>
                  <a:lnTo>
                    <a:pt x="390017" y="159639"/>
                  </a:lnTo>
                  <a:lnTo>
                    <a:pt x="392938" y="160274"/>
                  </a:lnTo>
                  <a:lnTo>
                    <a:pt x="402082" y="161671"/>
                  </a:lnTo>
                  <a:lnTo>
                    <a:pt x="408305" y="162560"/>
                  </a:lnTo>
                  <a:lnTo>
                    <a:pt x="411226" y="162814"/>
                  </a:lnTo>
                  <a:lnTo>
                    <a:pt x="413004" y="163068"/>
                  </a:lnTo>
                  <a:lnTo>
                    <a:pt x="413893" y="163322"/>
                  </a:lnTo>
                  <a:lnTo>
                    <a:pt x="416306" y="163576"/>
                  </a:lnTo>
                  <a:lnTo>
                    <a:pt x="418719" y="164211"/>
                  </a:lnTo>
                  <a:cubicBezTo>
                    <a:pt x="431419" y="165989"/>
                    <a:pt x="444246" y="168783"/>
                    <a:pt x="459359" y="170307"/>
                  </a:cubicBezTo>
                  <a:lnTo>
                    <a:pt x="469773" y="171831"/>
                  </a:lnTo>
                  <a:lnTo>
                    <a:pt x="483108" y="173863"/>
                  </a:lnTo>
                  <a:lnTo>
                    <a:pt x="483362" y="172466"/>
                  </a:lnTo>
                  <a:lnTo>
                    <a:pt x="482600" y="170180"/>
                  </a:lnTo>
                  <a:cubicBezTo>
                    <a:pt x="483489" y="171577"/>
                    <a:pt x="483743" y="172466"/>
                    <a:pt x="484378" y="173990"/>
                  </a:cubicBezTo>
                  <a:lnTo>
                    <a:pt x="549021" y="183769"/>
                  </a:lnTo>
                  <a:lnTo>
                    <a:pt x="553466" y="184404"/>
                  </a:lnTo>
                  <a:lnTo>
                    <a:pt x="557022" y="185293"/>
                  </a:lnTo>
                  <a:lnTo>
                    <a:pt x="557276" y="185039"/>
                  </a:lnTo>
                  <a:lnTo>
                    <a:pt x="605663" y="192024"/>
                  </a:lnTo>
                  <a:lnTo>
                    <a:pt x="604520" y="192913"/>
                  </a:lnTo>
                  <a:lnTo>
                    <a:pt x="584073" y="211963"/>
                  </a:lnTo>
                  <a:lnTo>
                    <a:pt x="584708" y="212217"/>
                  </a:lnTo>
                  <a:lnTo>
                    <a:pt x="606425" y="192278"/>
                  </a:lnTo>
                  <a:lnTo>
                    <a:pt x="606171" y="192024"/>
                  </a:lnTo>
                  <a:lnTo>
                    <a:pt x="617093" y="193802"/>
                  </a:lnTo>
                  <a:lnTo>
                    <a:pt x="639953" y="196977"/>
                  </a:lnTo>
                  <a:lnTo>
                    <a:pt x="644144" y="202184"/>
                  </a:lnTo>
                  <a:lnTo>
                    <a:pt x="653923" y="214630"/>
                  </a:lnTo>
                  <a:lnTo>
                    <a:pt x="651002" y="208534"/>
                  </a:lnTo>
                  <a:lnTo>
                    <a:pt x="646303" y="198501"/>
                  </a:lnTo>
                  <a:lnTo>
                    <a:pt x="661162" y="199898"/>
                  </a:lnTo>
                  <a:lnTo>
                    <a:pt x="673608" y="201676"/>
                  </a:lnTo>
                  <a:lnTo>
                    <a:pt x="678688" y="203454"/>
                  </a:lnTo>
                  <a:lnTo>
                    <a:pt x="684657" y="206375"/>
                  </a:lnTo>
                  <a:lnTo>
                    <a:pt x="684022" y="204597"/>
                  </a:lnTo>
                  <a:lnTo>
                    <a:pt x="680212" y="202565"/>
                  </a:lnTo>
                  <a:lnTo>
                    <a:pt x="689102" y="203708"/>
                  </a:lnTo>
                  <a:lnTo>
                    <a:pt x="695579" y="200279"/>
                  </a:lnTo>
                  <a:lnTo>
                    <a:pt x="685419" y="198247"/>
                  </a:lnTo>
                  <a:lnTo>
                    <a:pt x="664972" y="195326"/>
                  </a:lnTo>
                  <a:cubicBezTo>
                    <a:pt x="645668" y="185801"/>
                    <a:pt x="631698" y="178562"/>
                    <a:pt x="625221" y="175387"/>
                  </a:cubicBezTo>
                  <a:lnTo>
                    <a:pt x="624078" y="176276"/>
                  </a:lnTo>
                  <a:lnTo>
                    <a:pt x="623824" y="176022"/>
                  </a:lnTo>
                  <a:lnTo>
                    <a:pt x="622046" y="177419"/>
                  </a:lnTo>
                  <a:lnTo>
                    <a:pt x="621665" y="177673"/>
                  </a:lnTo>
                  <a:lnTo>
                    <a:pt x="622300" y="177165"/>
                  </a:lnTo>
                  <a:lnTo>
                    <a:pt x="623824" y="176022"/>
                  </a:lnTo>
                  <a:lnTo>
                    <a:pt x="623570" y="176022"/>
                  </a:lnTo>
                  <a:lnTo>
                    <a:pt x="623316" y="174244"/>
                  </a:lnTo>
                  <a:lnTo>
                    <a:pt x="622173" y="173609"/>
                  </a:lnTo>
                  <a:lnTo>
                    <a:pt x="624586" y="174752"/>
                  </a:lnTo>
                  <a:lnTo>
                    <a:pt x="625221" y="175387"/>
                  </a:lnTo>
                  <a:lnTo>
                    <a:pt x="662940" y="142748"/>
                  </a:lnTo>
                  <a:lnTo>
                    <a:pt x="670306" y="139319"/>
                  </a:lnTo>
                  <a:cubicBezTo>
                    <a:pt x="672338" y="138430"/>
                    <a:pt x="674751" y="137541"/>
                    <a:pt x="683006" y="129159"/>
                  </a:cubicBezTo>
                  <a:lnTo>
                    <a:pt x="695706" y="115570"/>
                  </a:lnTo>
                  <a:lnTo>
                    <a:pt x="695706" y="110998"/>
                  </a:lnTo>
                  <a:lnTo>
                    <a:pt x="657479" y="145034"/>
                  </a:lnTo>
                  <a:lnTo>
                    <a:pt x="659257" y="144145"/>
                  </a:lnTo>
                  <a:lnTo>
                    <a:pt x="657225" y="145288"/>
                  </a:lnTo>
                  <a:lnTo>
                    <a:pt x="657606" y="145034"/>
                  </a:lnTo>
                  <a:lnTo>
                    <a:pt x="654558" y="146431"/>
                  </a:lnTo>
                  <a:lnTo>
                    <a:pt x="633857" y="166370"/>
                  </a:lnTo>
                  <a:lnTo>
                    <a:pt x="639191" y="160909"/>
                  </a:lnTo>
                  <a:lnTo>
                    <a:pt x="632714" y="143637"/>
                  </a:lnTo>
                  <a:lnTo>
                    <a:pt x="616712" y="147955"/>
                  </a:lnTo>
                  <a:lnTo>
                    <a:pt x="614934" y="149352"/>
                  </a:lnTo>
                  <a:lnTo>
                    <a:pt x="615188" y="149098"/>
                  </a:lnTo>
                  <a:lnTo>
                    <a:pt x="615188" y="148844"/>
                  </a:lnTo>
                  <a:lnTo>
                    <a:pt x="619379" y="142240"/>
                  </a:lnTo>
                  <a:lnTo>
                    <a:pt x="625602" y="128143"/>
                  </a:lnTo>
                  <a:lnTo>
                    <a:pt x="642493" y="131318"/>
                  </a:lnTo>
                  <a:lnTo>
                    <a:pt x="643890" y="146685"/>
                  </a:lnTo>
                  <a:lnTo>
                    <a:pt x="647573" y="147066"/>
                  </a:lnTo>
                  <a:cubicBezTo>
                    <a:pt x="654939" y="147066"/>
                    <a:pt x="661035" y="141605"/>
                    <a:pt x="692658" y="114046"/>
                  </a:cubicBezTo>
                  <a:cubicBezTo>
                    <a:pt x="693801" y="112903"/>
                    <a:pt x="695071" y="111506"/>
                    <a:pt x="695960" y="109982"/>
                  </a:cubicBezTo>
                  <a:lnTo>
                    <a:pt x="695960" y="24511"/>
                  </a:lnTo>
                  <a:lnTo>
                    <a:pt x="691261" y="24765"/>
                  </a:lnTo>
                  <a:lnTo>
                    <a:pt x="693928" y="2032"/>
                  </a:lnTo>
                  <a:lnTo>
                    <a:pt x="695960" y="3175"/>
                  </a:lnTo>
                  <a:lnTo>
                    <a:pt x="695960" y="1778"/>
                  </a:lnTo>
                  <a:lnTo>
                    <a:pt x="691642" y="0"/>
                  </a:lnTo>
                  <a:close/>
                  <a:moveTo>
                    <a:pt x="648589" y="316357"/>
                  </a:moveTo>
                  <a:lnTo>
                    <a:pt x="653669" y="320167"/>
                  </a:lnTo>
                  <a:lnTo>
                    <a:pt x="651002" y="318389"/>
                  </a:lnTo>
                  <a:lnTo>
                    <a:pt x="648589" y="316357"/>
                  </a:lnTo>
                  <a:close/>
                  <a:moveTo>
                    <a:pt x="657733" y="321310"/>
                  </a:moveTo>
                  <a:lnTo>
                    <a:pt x="660400" y="323342"/>
                  </a:lnTo>
                  <a:lnTo>
                    <a:pt x="662813" y="325374"/>
                  </a:lnTo>
                  <a:lnTo>
                    <a:pt x="657733" y="321310"/>
                  </a:lnTo>
                  <a:close/>
                  <a:moveTo>
                    <a:pt x="625348" y="333756"/>
                  </a:moveTo>
                  <a:lnTo>
                    <a:pt x="627126" y="336931"/>
                  </a:lnTo>
                  <a:lnTo>
                    <a:pt x="630682" y="345059"/>
                  </a:lnTo>
                  <a:lnTo>
                    <a:pt x="625348" y="333883"/>
                  </a:lnTo>
                  <a:close/>
                  <a:moveTo>
                    <a:pt x="624459" y="344551"/>
                  </a:moveTo>
                  <a:lnTo>
                    <a:pt x="624713" y="345440"/>
                  </a:lnTo>
                  <a:lnTo>
                    <a:pt x="624459" y="344932"/>
                  </a:lnTo>
                  <a:lnTo>
                    <a:pt x="624459" y="344678"/>
                  </a:lnTo>
                  <a:close/>
                  <a:moveTo>
                    <a:pt x="624713" y="345567"/>
                  </a:moveTo>
                  <a:lnTo>
                    <a:pt x="625856" y="346964"/>
                  </a:lnTo>
                  <a:lnTo>
                    <a:pt x="625221" y="346456"/>
                  </a:lnTo>
                  <a:lnTo>
                    <a:pt x="624586" y="345567"/>
                  </a:lnTo>
                  <a:close/>
                  <a:moveTo>
                    <a:pt x="625221" y="334010"/>
                  </a:moveTo>
                  <a:cubicBezTo>
                    <a:pt x="624967" y="334264"/>
                    <a:pt x="624967" y="334518"/>
                    <a:pt x="624967" y="334899"/>
                  </a:cubicBezTo>
                  <a:lnTo>
                    <a:pt x="519430" y="347599"/>
                  </a:lnTo>
                  <a:lnTo>
                    <a:pt x="625221" y="334010"/>
                  </a:lnTo>
                  <a:close/>
                  <a:moveTo>
                    <a:pt x="656336" y="335407"/>
                  </a:moveTo>
                  <a:lnTo>
                    <a:pt x="651637" y="342392"/>
                  </a:lnTo>
                  <a:lnTo>
                    <a:pt x="637413" y="348742"/>
                  </a:lnTo>
                  <a:lnTo>
                    <a:pt x="641223" y="340995"/>
                  </a:lnTo>
                  <a:lnTo>
                    <a:pt x="656336" y="335534"/>
                  </a:lnTo>
                  <a:close/>
                  <a:moveTo>
                    <a:pt x="426212" y="359410"/>
                  </a:moveTo>
                  <a:lnTo>
                    <a:pt x="431800" y="361188"/>
                  </a:lnTo>
                  <a:lnTo>
                    <a:pt x="425577" y="364109"/>
                  </a:lnTo>
                  <a:lnTo>
                    <a:pt x="422656" y="359791"/>
                  </a:lnTo>
                  <a:lnTo>
                    <a:pt x="426212" y="359537"/>
                  </a:lnTo>
                  <a:close/>
                  <a:moveTo>
                    <a:pt x="417576" y="360172"/>
                  </a:moveTo>
                  <a:lnTo>
                    <a:pt x="403352" y="361950"/>
                  </a:lnTo>
                  <a:lnTo>
                    <a:pt x="401320" y="362204"/>
                  </a:lnTo>
                  <a:lnTo>
                    <a:pt x="400685" y="362585"/>
                  </a:lnTo>
                  <a:lnTo>
                    <a:pt x="401066" y="362585"/>
                  </a:lnTo>
                  <a:lnTo>
                    <a:pt x="399542" y="363093"/>
                  </a:lnTo>
                  <a:lnTo>
                    <a:pt x="400558" y="362585"/>
                  </a:lnTo>
                  <a:lnTo>
                    <a:pt x="346964" y="369443"/>
                  </a:lnTo>
                  <a:lnTo>
                    <a:pt x="364744" y="367665"/>
                  </a:lnTo>
                  <a:lnTo>
                    <a:pt x="399415" y="363093"/>
                  </a:lnTo>
                  <a:lnTo>
                    <a:pt x="346964" y="395986"/>
                  </a:lnTo>
                  <a:lnTo>
                    <a:pt x="400050" y="363982"/>
                  </a:lnTo>
                  <a:lnTo>
                    <a:pt x="405638" y="362585"/>
                  </a:lnTo>
                  <a:lnTo>
                    <a:pt x="415671" y="361188"/>
                  </a:lnTo>
                  <a:lnTo>
                    <a:pt x="357505" y="396113"/>
                  </a:lnTo>
                  <a:lnTo>
                    <a:pt x="346837" y="403352"/>
                  </a:lnTo>
                  <a:cubicBezTo>
                    <a:pt x="367538" y="390906"/>
                    <a:pt x="389001" y="378206"/>
                    <a:pt x="412115" y="364109"/>
                  </a:cubicBezTo>
                  <a:lnTo>
                    <a:pt x="417449" y="360934"/>
                  </a:lnTo>
                  <a:lnTo>
                    <a:pt x="415671" y="361188"/>
                  </a:lnTo>
                  <a:lnTo>
                    <a:pt x="417449" y="360299"/>
                  </a:lnTo>
                  <a:close/>
                  <a:moveTo>
                    <a:pt x="646684" y="426339"/>
                  </a:moveTo>
                  <a:lnTo>
                    <a:pt x="645160" y="427228"/>
                  </a:lnTo>
                  <a:lnTo>
                    <a:pt x="643382" y="428117"/>
                  </a:lnTo>
                  <a:lnTo>
                    <a:pt x="646684" y="426339"/>
                  </a:lnTo>
                  <a:close/>
                  <a:moveTo>
                    <a:pt x="683768" y="428117"/>
                  </a:moveTo>
                  <a:lnTo>
                    <a:pt x="681990" y="429260"/>
                  </a:lnTo>
                  <a:lnTo>
                    <a:pt x="679958" y="429514"/>
                  </a:lnTo>
                  <a:lnTo>
                    <a:pt x="683768" y="428117"/>
                  </a:lnTo>
                  <a:close/>
                  <a:moveTo>
                    <a:pt x="563626" y="413385"/>
                  </a:moveTo>
                  <a:lnTo>
                    <a:pt x="499110" y="432943"/>
                  </a:lnTo>
                  <a:lnTo>
                    <a:pt x="518160" y="426847"/>
                  </a:lnTo>
                  <a:lnTo>
                    <a:pt x="563880" y="413004"/>
                  </a:lnTo>
                  <a:close/>
                  <a:moveTo>
                    <a:pt x="493776" y="434340"/>
                  </a:moveTo>
                  <a:lnTo>
                    <a:pt x="491363" y="435229"/>
                  </a:lnTo>
                  <a:lnTo>
                    <a:pt x="488442" y="436118"/>
                  </a:lnTo>
                  <a:lnTo>
                    <a:pt x="490220" y="435610"/>
                  </a:lnTo>
                  <a:lnTo>
                    <a:pt x="493776" y="434467"/>
                  </a:lnTo>
                  <a:close/>
                  <a:moveTo>
                    <a:pt x="498221" y="436245"/>
                  </a:moveTo>
                  <a:lnTo>
                    <a:pt x="495808" y="436880"/>
                  </a:lnTo>
                  <a:lnTo>
                    <a:pt x="496443" y="436626"/>
                  </a:lnTo>
                  <a:lnTo>
                    <a:pt x="498221" y="436372"/>
                  </a:lnTo>
                  <a:close/>
                  <a:moveTo>
                    <a:pt x="472694" y="432689"/>
                  </a:moveTo>
                  <a:lnTo>
                    <a:pt x="477139" y="438404"/>
                  </a:lnTo>
                  <a:lnTo>
                    <a:pt x="475107" y="436118"/>
                  </a:lnTo>
                  <a:lnTo>
                    <a:pt x="472694" y="432689"/>
                  </a:lnTo>
                  <a:close/>
                  <a:moveTo>
                    <a:pt x="611759" y="425704"/>
                  </a:moveTo>
                  <a:cubicBezTo>
                    <a:pt x="599059" y="430657"/>
                    <a:pt x="588137" y="434848"/>
                    <a:pt x="578866" y="438404"/>
                  </a:cubicBezTo>
                  <a:lnTo>
                    <a:pt x="611759" y="425704"/>
                  </a:lnTo>
                  <a:close/>
                  <a:moveTo>
                    <a:pt x="486537" y="437261"/>
                  </a:moveTo>
                  <a:lnTo>
                    <a:pt x="484759" y="442722"/>
                  </a:lnTo>
                  <a:lnTo>
                    <a:pt x="485521" y="440055"/>
                  </a:lnTo>
                  <a:lnTo>
                    <a:pt x="486664" y="437261"/>
                  </a:lnTo>
                  <a:close/>
                  <a:moveTo>
                    <a:pt x="364490" y="431800"/>
                  </a:moveTo>
                  <a:lnTo>
                    <a:pt x="353822" y="443357"/>
                  </a:lnTo>
                  <a:lnTo>
                    <a:pt x="360299" y="436118"/>
                  </a:lnTo>
                  <a:lnTo>
                    <a:pt x="364490" y="431800"/>
                  </a:lnTo>
                  <a:close/>
                  <a:moveTo>
                    <a:pt x="484759" y="442468"/>
                  </a:moveTo>
                  <a:lnTo>
                    <a:pt x="484632" y="442976"/>
                  </a:lnTo>
                  <a:lnTo>
                    <a:pt x="483489" y="446405"/>
                  </a:lnTo>
                  <a:lnTo>
                    <a:pt x="484124" y="444373"/>
                  </a:lnTo>
                  <a:lnTo>
                    <a:pt x="484886" y="442341"/>
                  </a:lnTo>
                  <a:close/>
                  <a:moveTo>
                    <a:pt x="626110" y="438150"/>
                  </a:moveTo>
                  <a:lnTo>
                    <a:pt x="611251" y="447040"/>
                  </a:lnTo>
                  <a:lnTo>
                    <a:pt x="618617" y="442468"/>
                  </a:lnTo>
                  <a:lnTo>
                    <a:pt x="625983" y="438150"/>
                  </a:lnTo>
                  <a:close/>
                  <a:moveTo>
                    <a:pt x="541147" y="451739"/>
                  </a:moveTo>
                  <a:lnTo>
                    <a:pt x="532892" y="455168"/>
                  </a:lnTo>
                  <a:lnTo>
                    <a:pt x="524891" y="458343"/>
                  </a:lnTo>
                  <a:lnTo>
                    <a:pt x="541147" y="451739"/>
                  </a:lnTo>
                  <a:close/>
                  <a:moveTo>
                    <a:pt x="356362" y="449199"/>
                  </a:moveTo>
                  <a:lnTo>
                    <a:pt x="361442" y="458724"/>
                  </a:lnTo>
                  <a:lnTo>
                    <a:pt x="358775" y="453771"/>
                  </a:lnTo>
                  <a:lnTo>
                    <a:pt x="356362" y="449199"/>
                  </a:lnTo>
                  <a:close/>
                  <a:moveTo>
                    <a:pt x="567055" y="442849"/>
                  </a:moveTo>
                  <a:lnTo>
                    <a:pt x="524891" y="459613"/>
                  </a:lnTo>
                  <a:lnTo>
                    <a:pt x="525399" y="458978"/>
                  </a:lnTo>
                  <a:lnTo>
                    <a:pt x="567182" y="442849"/>
                  </a:lnTo>
                  <a:close/>
                  <a:moveTo>
                    <a:pt x="589915" y="460375"/>
                  </a:moveTo>
                  <a:lnTo>
                    <a:pt x="589280" y="460629"/>
                  </a:lnTo>
                  <a:lnTo>
                    <a:pt x="586359" y="461137"/>
                  </a:lnTo>
                  <a:lnTo>
                    <a:pt x="588137" y="460629"/>
                  </a:lnTo>
                  <a:lnTo>
                    <a:pt x="589915" y="460375"/>
                  </a:lnTo>
                  <a:close/>
                  <a:moveTo>
                    <a:pt x="479425" y="463169"/>
                  </a:moveTo>
                  <a:lnTo>
                    <a:pt x="479679" y="463550"/>
                  </a:lnTo>
                  <a:lnTo>
                    <a:pt x="479933" y="465328"/>
                  </a:lnTo>
                  <a:lnTo>
                    <a:pt x="479425" y="463169"/>
                  </a:lnTo>
                  <a:close/>
                  <a:moveTo>
                    <a:pt x="588772" y="461010"/>
                  </a:moveTo>
                  <a:lnTo>
                    <a:pt x="581406" y="465328"/>
                  </a:lnTo>
                  <a:lnTo>
                    <a:pt x="586105" y="462407"/>
                  </a:lnTo>
                  <a:lnTo>
                    <a:pt x="588772" y="461010"/>
                  </a:lnTo>
                  <a:close/>
                  <a:moveTo>
                    <a:pt x="490855" y="456057"/>
                  </a:moveTo>
                  <a:lnTo>
                    <a:pt x="481711" y="466979"/>
                  </a:lnTo>
                  <a:lnTo>
                    <a:pt x="487045" y="459486"/>
                  </a:lnTo>
                  <a:lnTo>
                    <a:pt x="490855" y="456057"/>
                  </a:lnTo>
                  <a:close/>
                  <a:moveTo>
                    <a:pt x="560578" y="465836"/>
                  </a:moveTo>
                  <a:lnTo>
                    <a:pt x="547243" y="468376"/>
                  </a:lnTo>
                  <a:lnTo>
                    <a:pt x="545465" y="468630"/>
                  </a:lnTo>
                  <a:lnTo>
                    <a:pt x="560578" y="465709"/>
                  </a:lnTo>
                  <a:close/>
                  <a:moveTo>
                    <a:pt x="524383" y="462788"/>
                  </a:moveTo>
                  <a:lnTo>
                    <a:pt x="523748" y="465074"/>
                  </a:lnTo>
                  <a:lnTo>
                    <a:pt x="520827" y="469900"/>
                  </a:lnTo>
                  <a:lnTo>
                    <a:pt x="524383" y="462661"/>
                  </a:lnTo>
                  <a:close/>
                  <a:moveTo>
                    <a:pt x="536575" y="470154"/>
                  </a:moveTo>
                  <a:lnTo>
                    <a:pt x="534543" y="470662"/>
                  </a:lnTo>
                  <a:lnTo>
                    <a:pt x="524383" y="472694"/>
                  </a:lnTo>
                  <a:lnTo>
                    <a:pt x="536575" y="470154"/>
                  </a:lnTo>
                  <a:close/>
                  <a:moveTo>
                    <a:pt x="575691" y="468376"/>
                  </a:moveTo>
                  <a:lnTo>
                    <a:pt x="568579" y="472694"/>
                  </a:lnTo>
                  <a:lnTo>
                    <a:pt x="572770" y="470154"/>
                  </a:lnTo>
                  <a:lnTo>
                    <a:pt x="575691" y="468376"/>
                  </a:lnTo>
                  <a:close/>
                  <a:moveTo>
                    <a:pt x="591693" y="458851"/>
                  </a:moveTo>
                  <a:lnTo>
                    <a:pt x="518414" y="472948"/>
                  </a:lnTo>
                  <a:lnTo>
                    <a:pt x="512826" y="474091"/>
                  </a:lnTo>
                  <a:cubicBezTo>
                    <a:pt x="517144" y="473202"/>
                    <a:pt x="518414" y="472821"/>
                    <a:pt x="518922" y="472694"/>
                  </a:cubicBezTo>
                  <a:lnTo>
                    <a:pt x="591566" y="458851"/>
                  </a:lnTo>
                  <a:close/>
                  <a:moveTo>
                    <a:pt x="512826" y="474091"/>
                  </a:moveTo>
                  <a:cubicBezTo>
                    <a:pt x="508000" y="475107"/>
                    <a:pt x="499491" y="476885"/>
                    <a:pt x="483997" y="479933"/>
                  </a:cubicBezTo>
                  <a:lnTo>
                    <a:pt x="512826" y="474091"/>
                  </a:lnTo>
                  <a:close/>
                  <a:moveTo>
                    <a:pt x="478028" y="481584"/>
                  </a:moveTo>
                  <a:lnTo>
                    <a:pt x="474726" y="482092"/>
                  </a:lnTo>
                  <a:lnTo>
                    <a:pt x="475869" y="481838"/>
                  </a:lnTo>
                  <a:lnTo>
                    <a:pt x="477901" y="481584"/>
                  </a:lnTo>
                  <a:close/>
                  <a:moveTo>
                    <a:pt x="482727" y="480949"/>
                  </a:moveTo>
                  <a:lnTo>
                    <a:pt x="478282" y="482092"/>
                  </a:lnTo>
                  <a:lnTo>
                    <a:pt x="478282" y="481838"/>
                  </a:lnTo>
                  <a:lnTo>
                    <a:pt x="482600" y="481330"/>
                  </a:lnTo>
                  <a:close/>
                  <a:moveTo>
                    <a:pt x="511683" y="480695"/>
                  </a:moveTo>
                  <a:lnTo>
                    <a:pt x="507238" y="484124"/>
                  </a:lnTo>
                  <a:lnTo>
                    <a:pt x="503936" y="486156"/>
                  </a:lnTo>
                  <a:lnTo>
                    <a:pt x="511683" y="480695"/>
                  </a:lnTo>
                  <a:close/>
                  <a:moveTo>
                    <a:pt x="523748" y="472948"/>
                  </a:moveTo>
                  <a:lnTo>
                    <a:pt x="517906" y="474091"/>
                  </a:lnTo>
                  <a:lnTo>
                    <a:pt x="517652" y="474345"/>
                  </a:lnTo>
                  <a:lnTo>
                    <a:pt x="519684" y="474091"/>
                  </a:lnTo>
                  <a:lnTo>
                    <a:pt x="516128" y="474980"/>
                  </a:lnTo>
                  <a:lnTo>
                    <a:pt x="517652" y="474472"/>
                  </a:lnTo>
                  <a:lnTo>
                    <a:pt x="517652" y="474218"/>
                  </a:lnTo>
                  <a:lnTo>
                    <a:pt x="484124" y="480822"/>
                  </a:lnTo>
                  <a:lnTo>
                    <a:pt x="486791" y="490347"/>
                  </a:lnTo>
                  <a:lnTo>
                    <a:pt x="484124" y="481076"/>
                  </a:lnTo>
                  <a:lnTo>
                    <a:pt x="484124" y="480822"/>
                  </a:lnTo>
                  <a:cubicBezTo>
                    <a:pt x="514350" y="474726"/>
                    <a:pt x="517652" y="474218"/>
                    <a:pt x="518287" y="473583"/>
                  </a:cubicBezTo>
                  <a:lnTo>
                    <a:pt x="523875" y="473075"/>
                  </a:lnTo>
                  <a:close/>
                  <a:moveTo>
                    <a:pt x="519811" y="346710"/>
                  </a:moveTo>
                  <a:lnTo>
                    <a:pt x="473583" y="352425"/>
                  </a:lnTo>
                  <a:lnTo>
                    <a:pt x="436499" y="357378"/>
                  </a:lnTo>
                  <a:lnTo>
                    <a:pt x="435356" y="357378"/>
                  </a:lnTo>
                  <a:lnTo>
                    <a:pt x="422275" y="359410"/>
                  </a:lnTo>
                  <a:lnTo>
                    <a:pt x="420497" y="359410"/>
                  </a:lnTo>
                  <a:lnTo>
                    <a:pt x="419354" y="359664"/>
                  </a:lnTo>
                  <a:lnTo>
                    <a:pt x="417576" y="360553"/>
                  </a:lnTo>
                  <a:lnTo>
                    <a:pt x="422656" y="362585"/>
                  </a:lnTo>
                  <a:lnTo>
                    <a:pt x="425958" y="367538"/>
                  </a:lnTo>
                  <a:lnTo>
                    <a:pt x="418592" y="375285"/>
                  </a:lnTo>
                  <a:lnTo>
                    <a:pt x="405003" y="389128"/>
                  </a:lnTo>
                  <a:cubicBezTo>
                    <a:pt x="398526" y="395986"/>
                    <a:pt x="391922" y="402717"/>
                    <a:pt x="385699" y="409321"/>
                  </a:cubicBezTo>
                  <a:lnTo>
                    <a:pt x="347472" y="429768"/>
                  </a:lnTo>
                  <a:lnTo>
                    <a:pt x="347218" y="429768"/>
                  </a:lnTo>
                  <a:lnTo>
                    <a:pt x="347218" y="468376"/>
                  </a:lnTo>
                  <a:lnTo>
                    <a:pt x="362077" y="463169"/>
                  </a:lnTo>
                  <a:lnTo>
                    <a:pt x="357632" y="454279"/>
                  </a:lnTo>
                  <a:lnTo>
                    <a:pt x="367157" y="472440"/>
                  </a:lnTo>
                  <a:lnTo>
                    <a:pt x="367792" y="473583"/>
                  </a:lnTo>
                  <a:lnTo>
                    <a:pt x="360045" y="476123"/>
                  </a:lnTo>
                  <a:lnTo>
                    <a:pt x="347345" y="480187"/>
                  </a:lnTo>
                  <a:lnTo>
                    <a:pt x="354203" y="481076"/>
                  </a:lnTo>
                  <a:lnTo>
                    <a:pt x="367538" y="477012"/>
                  </a:lnTo>
                  <a:lnTo>
                    <a:pt x="369316" y="476377"/>
                  </a:lnTo>
                  <a:lnTo>
                    <a:pt x="374015" y="484505"/>
                  </a:lnTo>
                  <a:lnTo>
                    <a:pt x="382651" y="500634"/>
                  </a:lnTo>
                  <a:lnTo>
                    <a:pt x="379984" y="492506"/>
                  </a:lnTo>
                  <a:lnTo>
                    <a:pt x="371348" y="475742"/>
                  </a:lnTo>
                  <a:lnTo>
                    <a:pt x="369824" y="473202"/>
                  </a:lnTo>
                  <a:lnTo>
                    <a:pt x="369189" y="472948"/>
                  </a:lnTo>
                  <a:lnTo>
                    <a:pt x="370078" y="472948"/>
                  </a:lnTo>
                  <a:lnTo>
                    <a:pt x="369824" y="473202"/>
                  </a:lnTo>
                  <a:lnTo>
                    <a:pt x="372745" y="475234"/>
                  </a:lnTo>
                  <a:lnTo>
                    <a:pt x="375666" y="474345"/>
                  </a:lnTo>
                  <a:lnTo>
                    <a:pt x="375920" y="474091"/>
                  </a:lnTo>
                  <a:lnTo>
                    <a:pt x="381254" y="475234"/>
                  </a:lnTo>
                  <a:lnTo>
                    <a:pt x="390779" y="477520"/>
                  </a:lnTo>
                  <a:lnTo>
                    <a:pt x="401193" y="466344"/>
                  </a:lnTo>
                  <a:lnTo>
                    <a:pt x="448691" y="451612"/>
                  </a:lnTo>
                  <a:lnTo>
                    <a:pt x="450215" y="451358"/>
                  </a:lnTo>
                  <a:lnTo>
                    <a:pt x="449961" y="447929"/>
                  </a:lnTo>
                  <a:cubicBezTo>
                    <a:pt x="436118" y="452755"/>
                    <a:pt x="422148" y="456946"/>
                    <a:pt x="408051" y="456946"/>
                  </a:cubicBezTo>
                  <a:lnTo>
                    <a:pt x="405765" y="456819"/>
                  </a:lnTo>
                  <a:lnTo>
                    <a:pt x="409067" y="443230"/>
                  </a:lnTo>
                  <a:lnTo>
                    <a:pt x="403098" y="438277"/>
                  </a:lnTo>
                  <a:lnTo>
                    <a:pt x="393319" y="433324"/>
                  </a:lnTo>
                  <a:lnTo>
                    <a:pt x="393065" y="422656"/>
                  </a:lnTo>
                  <a:lnTo>
                    <a:pt x="408813" y="411480"/>
                  </a:lnTo>
                  <a:lnTo>
                    <a:pt x="411480" y="401701"/>
                  </a:lnTo>
                  <a:lnTo>
                    <a:pt x="403733" y="399669"/>
                  </a:lnTo>
                  <a:lnTo>
                    <a:pt x="391922" y="406273"/>
                  </a:lnTo>
                  <a:lnTo>
                    <a:pt x="388112" y="408305"/>
                  </a:lnTo>
                  <a:lnTo>
                    <a:pt x="406273" y="389001"/>
                  </a:lnTo>
                  <a:lnTo>
                    <a:pt x="430276" y="373380"/>
                  </a:lnTo>
                  <a:lnTo>
                    <a:pt x="437388" y="383540"/>
                  </a:lnTo>
                  <a:cubicBezTo>
                    <a:pt x="440309" y="388112"/>
                    <a:pt x="449834" y="401447"/>
                    <a:pt x="463804" y="419862"/>
                  </a:cubicBezTo>
                  <a:lnTo>
                    <a:pt x="464439" y="421005"/>
                  </a:lnTo>
                  <a:lnTo>
                    <a:pt x="465074" y="426212"/>
                  </a:lnTo>
                  <a:lnTo>
                    <a:pt x="469265" y="427101"/>
                  </a:lnTo>
                  <a:lnTo>
                    <a:pt x="469519" y="427355"/>
                  </a:lnTo>
                  <a:lnTo>
                    <a:pt x="469519" y="427101"/>
                  </a:lnTo>
                  <a:lnTo>
                    <a:pt x="471297" y="426212"/>
                  </a:lnTo>
                  <a:lnTo>
                    <a:pt x="481076" y="421640"/>
                  </a:lnTo>
                  <a:lnTo>
                    <a:pt x="483108" y="421005"/>
                  </a:lnTo>
                  <a:lnTo>
                    <a:pt x="483997" y="421005"/>
                  </a:lnTo>
                  <a:lnTo>
                    <a:pt x="491363" y="411734"/>
                  </a:lnTo>
                  <a:lnTo>
                    <a:pt x="478663" y="401066"/>
                  </a:lnTo>
                  <a:lnTo>
                    <a:pt x="465074" y="418338"/>
                  </a:lnTo>
                  <a:cubicBezTo>
                    <a:pt x="455295" y="405638"/>
                    <a:pt x="447548" y="394970"/>
                    <a:pt x="435102" y="377444"/>
                  </a:cubicBezTo>
                  <a:lnTo>
                    <a:pt x="427990" y="366522"/>
                  </a:lnTo>
                  <a:lnTo>
                    <a:pt x="436372" y="358140"/>
                  </a:lnTo>
                  <a:lnTo>
                    <a:pt x="520319" y="347218"/>
                  </a:lnTo>
                  <a:lnTo>
                    <a:pt x="520573" y="346583"/>
                  </a:lnTo>
                  <a:close/>
                  <a:moveTo>
                    <a:pt x="384683" y="501269"/>
                  </a:moveTo>
                  <a:lnTo>
                    <a:pt x="384302" y="501269"/>
                  </a:lnTo>
                  <a:lnTo>
                    <a:pt x="383413" y="502031"/>
                  </a:lnTo>
                  <a:lnTo>
                    <a:pt x="384048" y="503809"/>
                  </a:lnTo>
                  <a:lnTo>
                    <a:pt x="382905" y="501523"/>
                  </a:lnTo>
                  <a:lnTo>
                    <a:pt x="384302" y="501269"/>
                  </a:lnTo>
                  <a:close/>
                  <a:moveTo>
                    <a:pt x="488188" y="500507"/>
                  </a:moveTo>
                  <a:lnTo>
                    <a:pt x="489585" y="504444"/>
                  </a:lnTo>
                  <a:lnTo>
                    <a:pt x="488315" y="500507"/>
                  </a:lnTo>
                  <a:close/>
                  <a:moveTo>
                    <a:pt x="603250" y="278892"/>
                  </a:moveTo>
                  <a:lnTo>
                    <a:pt x="604393" y="281813"/>
                  </a:lnTo>
                  <a:cubicBezTo>
                    <a:pt x="621919" y="295910"/>
                    <a:pt x="635000" y="306070"/>
                    <a:pt x="646176" y="314706"/>
                  </a:cubicBezTo>
                  <a:lnTo>
                    <a:pt x="633095" y="320802"/>
                  </a:lnTo>
                  <a:lnTo>
                    <a:pt x="625729" y="332994"/>
                  </a:lnTo>
                  <a:lnTo>
                    <a:pt x="625094" y="333248"/>
                  </a:lnTo>
                  <a:lnTo>
                    <a:pt x="519811" y="346837"/>
                  </a:lnTo>
                  <a:lnTo>
                    <a:pt x="519557" y="347345"/>
                  </a:lnTo>
                  <a:lnTo>
                    <a:pt x="491744" y="421513"/>
                  </a:lnTo>
                  <a:lnTo>
                    <a:pt x="491871" y="421513"/>
                  </a:lnTo>
                  <a:lnTo>
                    <a:pt x="488315" y="432181"/>
                  </a:lnTo>
                  <a:lnTo>
                    <a:pt x="486410" y="437134"/>
                  </a:lnTo>
                  <a:lnTo>
                    <a:pt x="490093" y="425831"/>
                  </a:lnTo>
                  <a:lnTo>
                    <a:pt x="491744" y="421513"/>
                  </a:lnTo>
                  <a:lnTo>
                    <a:pt x="486283" y="420370"/>
                  </a:lnTo>
                  <a:lnTo>
                    <a:pt x="480695" y="423291"/>
                  </a:lnTo>
                  <a:lnTo>
                    <a:pt x="470916" y="427609"/>
                  </a:lnTo>
                  <a:lnTo>
                    <a:pt x="468884" y="427609"/>
                  </a:lnTo>
                  <a:lnTo>
                    <a:pt x="460629" y="433070"/>
                  </a:lnTo>
                  <a:lnTo>
                    <a:pt x="459994" y="444881"/>
                  </a:lnTo>
                  <a:lnTo>
                    <a:pt x="477139" y="439674"/>
                  </a:lnTo>
                  <a:lnTo>
                    <a:pt x="451104" y="447802"/>
                  </a:lnTo>
                  <a:lnTo>
                    <a:pt x="458216" y="448310"/>
                  </a:lnTo>
                  <a:lnTo>
                    <a:pt x="466471" y="446024"/>
                  </a:lnTo>
                  <a:lnTo>
                    <a:pt x="445770" y="468630"/>
                  </a:lnTo>
                  <a:lnTo>
                    <a:pt x="477520" y="462280"/>
                  </a:lnTo>
                  <a:lnTo>
                    <a:pt x="477774" y="463677"/>
                  </a:lnTo>
                  <a:lnTo>
                    <a:pt x="473964" y="482092"/>
                  </a:lnTo>
                  <a:lnTo>
                    <a:pt x="478028" y="481330"/>
                  </a:lnTo>
                  <a:lnTo>
                    <a:pt x="477774" y="478155"/>
                  </a:lnTo>
                  <a:lnTo>
                    <a:pt x="478409" y="474726"/>
                  </a:lnTo>
                  <a:lnTo>
                    <a:pt x="478155" y="481330"/>
                  </a:lnTo>
                  <a:lnTo>
                    <a:pt x="473964" y="482219"/>
                  </a:lnTo>
                  <a:lnTo>
                    <a:pt x="473964" y="482092"/>
                  </a:lnTo>
                  <a:lnTo>
                    <a:pt x="471932" y="482473"/>
                  </a:lnTo>
                  <a:lnTo>
                    <a:pt x="471678" y="483108"/>
                  </a:lnTo>
                  <a:lnTo>
                    <a:pt x="384429" y="501015"/>
                  </a:lnTo>
                  <a:lnTo>
                    <a:pt x="382651" y="501269"/>
                  </a:lnTo>
                  <a:lnTo>
                    <a:pt x="376428" y="502666"/>
                  </a:lnTo>
                  <a:lnTo>
                    <a:pt x="361950" y="505587"/>
                  </a:lnTo>
                  <a:lnTo>
                    <a:pt x="399923" y="505333"/>
                  </a:lnTo>
                  <a:cubicBezTo>
                    <a:pt x="399923" y="505333"/>
                    <a:pt x="399669" y="505587"/>
                    <a:pt x="399415" y="505587"/>
                  </a:cubicBezTo>
                  <a:lnTo>
                    <a:pt x="488696" y="500507"/>
                  </a:lnTo>
                  <a:lnTo>
                    <a:pt x="488315" y="499491"/>
                  </a:lnTo>
                  <a:lnTo>
                    <a:pt x="485394" y="489966"/>
                  </a:lnTo>
                  <a:lnTo>
                    <a:pt x="486918" y="494284"/>
                  </a:lnTo>
                  <a:lnTo>
                    <a:pt x="488950" y="500507"/>
                  </a:lnTo>
                  <a:lnTo>
                    <a:pt x="490474" y="500380"/>
                  </a:lnTo>
                  <a:lnTo>
                    <a:pt x="490982" y="502158"/>
                  </a:lnTo>
                  <a:lnTo>
                    <a:pt x="491998" y="505587"/>
                  </a:lnTo>
                  <a:lnTo>
                    <a:pt x="526415" y="503047"/>
                  </a:lnTo>
                  <a:lnTo>
                    <a:pt x="534162" y="498729"/>
                  </a:lnTo>
                  <a:lnTo>
                    <a:pt x="533019" y="499618"/>
                  </a:lnTo>
                  <a:lnTo>
                    <a:pt x="530098" y="501396"/>
                  </a:lnTo>
                  <a:lnTo>
                    <a:pt x="523240" y="505714"/>
                  </a:lnTo>
                  <a:lnTo>
                    <a:pt x="534543" y="505714"/>
                  </a:lnTo>
                  <a:lnTo>
                    <a:pt x="538734" y="502793"/>
                  </a:lnTo>
                  <a:lnTo>
                    <a:pt x="536702" y="505079"/>
                  </a:lnTo>
                  <a:lnTo>
                    <a:pt x="534670" y="505714"/>
                  </a:lnTo>
                  <a:lnTo>
                    <a:pt x="613537" y="505714"/>
                  </a:lnTo>
                  <a:lnTo>
                    <a:pt x="667766" y="463931"/>
                  </a:lnTo>
                  <a:lnTo>
                    <a:pt x="685546" y="456438"/>
                  </a:lnTo>
                  <a:lnTo>
                    <a:pt x="687578" y="465328"/>
                  </a:lnTo>
                  <a:lnTo>
                    <a:pt x="695579" y="485267"/>
                  </a:lnTo>
                  <a:lnTo>
                    <a:pt x="695579" y="481838"/>
                  </a:lnTo>
                  <a:cubicBezTo>
                    <a:pt x="692277" y="473456"/>
                    <a:pt x="688467" y="463931"/>
                    <a:pt x="689102" y="453898"/>
                  </a:cubicBezTo>
                  <a:lnTo>
                    <a:pt x="695071" y="446659"/>
                  </a:lnTo>
                  <a:lnTo>
                    <a:pt x="695706" y="445770"/>
                  </a:lnTo>
                  <a:lnTo>
                    <a:pt x="694817" y="425069"/>
                  </a:lnTo>
                  <a:lnTo>
                    <a:pt x="690626" y="423926"/>
                  </a:lnTo>
                  <a:lnTo>
                    <a:pt x="684403" y="424180"/>
                  </a:lnTo>
                  <a:lnTo>
                    <a:pt x="676402" y="427609"/>
                  </a:lnTo>
                  <a:lnTo>
                    <a:pt x="672846" y="429895"/>
                  </a:lnTo>
                  <a:lnTo>
                    <a:pt x="673989" y="443738"/>
                  </a:lnTo>
                  <a:lnTo>
                    <a:pt x="660654" y="446278"/>
                  </a:lnTo>
                  <a:lnTo>
                    <a:pt x="660400" y="446532"/>
                  </a:lnTo>
                  <a:lnTo>
                    <a:pt x="655701" y="447421"/>
                  </a:lnTo>
                  <a:lnTo>
                    <a:pt x="644144" y="449707"/>
                  </a:lnTo>
                  <a:lnTo>
                    <a:pt x="642112" y="449961"/>
                  </a:lnTo>
                  <a:lnTo>
                    <a:pt x="660781" y="445897"/>
                  </a:lnTo>
                  <a:lnTo>
                    <a:pt x="656971" y="446151"/>
                  </a:lnTo>
                  <a:lnTo>
                    <a:pt x="648716" y="447929"/>
                  </a:lnTo>
                  <a:lnTo>
                    <a:pt x="663575" y="438404"/>
                  </a:lnTo>
                  <a:lnTo>
                    <a:pt x="671576" y="430911"/>
                  </a:lnTo>
                  <a:lnTo>
                    <a:pt x="671322" y="426593"/>
                  </a:lnTo>
                  <a:lnTo>
                    <a:pt x="667512" y="418846"/>
                  </a:lnTo>
                  <a:lnTo>
                    <a:pt x="695960" y="401828"/>
                  </a:lnTo>
                  <a:lnTo>
                    <a:pt x="695960" y="397256"/>
                  </a:lnTo>
                  <a:lnTo>
                    <a:pt x="665607" y="415290"/>
                  </a:lnTo>
                  <a:lnTo>
                    <a:pt x="667512" y="418846"/>
                  </a:lnTo>
                  <a:lnTo>
                    <a:pt x="665480" y="415417"/>
                  </a:lnTo>
                  <a:lnTo>
                    <a:pt x="665607" y="415290"/>
                  </a:lnTo>
                  <a:lnTo>
                    <a:pt x="664210" y="412750"/>
                  </a:lnTo>
                  <a:lnTo>
                    <a:pt x="660908" y="406400"/>
                  </a:lnTo>
                  <a:lnTo>
                    <a:pt x="660654" y="405257"/>
                  </a:lnTo>
                  <a:lnTo>
                    <a:pt x="653542" y="408178"/>
                  </a:lnTo>
                  <a:lnTo>
                    <a:pt x="653796" y="407924"/>
                  </a:lnTo>
                  <a:lnTo>
                    <a:pt x="658241" y="400431"/>
                  </a:lnTo>
                  <a:lnTo>
                    <a:pt x="652272" y="389255"/>
                  </a:lnTo>
                  <a:cubicBezTo>
                    <a:pt x="671830" y="383540"/>
                    <a:pt x="680974" y="380619"/>
                    <a:pt x="695833" y="376301"/>
                  </a:cubicBezTo>
                  <a:lnTo>
                    <a:pt x="695833" y="373380"/>
                  </a:lnTo>
                  <a:cubicBezTo>
                    <a:pt x="681355" y="377698"/>
                    <a:pt x="674751" y="379476"/>
                    <a:pt x="651002" y="386715"/>
                  </a:cubicBezTo>
                  <a:lnTo>
                    <a:pt x="639445" y="361188"/>
                  </a:lnTo>
                  <a:lnTo>
                    <a:pt x="638048" y="362204"/>
                  </a:lnTo>
                  <a:lnTo>
                    <a:pt x="638048" y="357632"/>
                  </a:lnTo>
                  <a:lnTo>
                    <a:pt x="636905" y="354711"/>
                  </a:lnTo>
                  <a:lnTo>
                    <a:pt x="635000" y="349250"/>
                  </a:lnTo>
                  <a:lnTo>
                    <a:pt x="638048" y="350139"/>
                  </a:lnTo>
                  <a:lnTo>
                    <a:pt x="638048" y="357632"/>
                  </a:lnTo>
                  <a:lnTo>
                    <a:pt x="638556" y="358775"/>
                  </a:lnTo>
                  <a:lnTo>
                    <a:pt x="639572" y="361188"/>
                  </a:lnTo>
                  <a:lnTo>
                    <a:pt x="663956" y="344297"/>
                  </a:lnTo>
                  <a:lnTo>
                    <a:pt x="658876" y="335407"/>
                  </a:lnTo>
                  <a:lnTo>
                    <a:pt x="657860" y="335407"/>
                  </a:lnTo>
                  <a:lnTo>
                    <a:pt x="660527" y="331343"/>
                  </a:lnTo>
                  <a:lnTo>
                    <a:pt x="662559" y="326771"/>
                  </a:lnTo>
                  <a:cubicBezTo>
                    <a:pt x="664972" y="329057"/>
                    <a:pt x="680974" y="341249"/>
                    <a:pt x="695198" y="351536"/>
                  </a:cubicBezTo>
                  <a:lnTo>
                    <a:pt x="695198" y="349250"/>
                  </a:lnTo>
                  <a:cubicBezTo>
                    <a:pt x="684530" y="341503"/>
                    <a:pt x="673481" y="333375"/>
                    <a:pt x="663702" y="321310"/>
                  </a:cubicBezTo>
                  <a:lnTo>
                    <a:pt x="662559" y="316992"/>
                  </a:lnTo>
                  <a:lnTo>
                    <a:pt x="662813" y="317246"/>
                  </a:lnTo>
                  <a:lnTo>
                    <a:pt x="695198" y="293878"/>
                  </a:lnTo>
                  <a:lnTo>
                    <a:pt x="695198" y="293370"/>
                  </a:lnTo>
                  <a:lnTo>
                    <a:pt x="661035" y="314452"/>
                  </a:lnTo>
                  <a:lnTo>
                    <a:pt x="655828" y="313055"/>
                  </a:lnTo>
                  <a:lnTo>
                    <a:pt x="653923" y="312928"/>
                  </a:lnTo>
                  <a:cubicBezTo>
                    <a:pt x="651256" y="312928"/>
                    <a:pt x="649097" y="313563"/>
                    <a:pt x="647954" y="313817"/>
                  </a:cubicBezTo>
                  <a:lnTo>
                    <a:pt x="603250" y="278892"/>
                  </a:lnTo>
                  <a:close/>
                  <a:moveTo>
                    <a:pt x="695198" y="489204"/>
                  </a:moveTo>
                  <a:lnTo>
                    <a:pt x="672338" y="505587"/>
                  </a:lnTo>
                  <a:lnTo>
                    <a:pt x="674116" y="505587"/>
                  </a:lnTo>
                  <a:lnTo>
                    <a:pt x="695198" y="490347"/>
                  </a:lnTo>
                  <a:lnTo>
                    <a:pt x="695198" y="489204"/>
                  </a:lnTo>
                  <a:close/>
                  <a:moveTo>
                    <a:pt x="703199" y="505587"/>
                  </a:moveTo>
                  <a:lnTo>
                    <a:pt x="704088" y="507619"/>
                  </a:lnTo>
                  <a:lnTo>
                    <a:pt x="704723" y="507365"/>
                  </a:lnTo>
                  <a:lnTo>
                    <a:pt x="704088" y="506476"/>
                  </a:lnTo>
                  <a:lnTo>
                    <a:pt x="704088" y="505587"/>
                  </a:lnTo>
                  <a:close/>
                  <a:moveTo>
                    <a:pt x="705612" y="505587"/>
                  </a:moveTo>
                  <a:lnTo>
                    <a:pt x="706755" y="507873"/>
                  </a:lnTo>
                  <a:lnTo>
                    <a:pt x="708787" y="507873"/>
                  </a:lnTo>
                  <a:lnTo>
                    <a:pt x="712089" y="505587"/>
                  </a:lnTo>
                  <a:lnTo>
                    <a:pt x="707517" y="505841"/>
                  </a:lnTo>
                  <a:lnTo>
                    <a:pt x="706120" y="506730"/>
                  </a:lnTo>
                  <a:lnTo>
                    <a:pt x="707263" y="505841"/>
                  </a:lnTo>
                  <a:lnTo>
                    <a:pt x="707390" y="505841"/>
                  </a:lnTo>
                  <a:lnTo>
                    <a:pt x="707771" y="505587"/>
                  </a:lnTo>
                  <a:close/>
                  <a:moveTo>
                    <a:pt x="919861" y="505587"/>
                  </a:moveTo>
                  <a:lnTo>
                    <a:pt x="918972" y="506984"/>
                  </a:lnTo>
                  <a:lnTo>
                    <a:pt x="920115" y="510159"/>
                  </a:lnTo>
                  <a:lnTo>
                    <a:pt x="921258" y="509905"/>
                  </a:lnTo>
                  <a:lnTo>
                    <a:pt x="921004" y="508381"/>
                  </a:lnTo>
                  <a:lnTo>
                    <a:pt x="919861" y="505460"/>
                  </a:lnTo>
                  <a:close/>
                  <a:moveTo>
                    <a:pt x="51816" y="510032"/>
                  </a:moveTo>
                  <a:lnTo>
                    <a:pt x="54737" y="512699"/>
                  </a:lnTo>
                  <a:lnTo>
                    <a:pt x="51816" y="510032"/>
                  </a:lnTo>
                  <a:close/>
                  <a:moveTo>
                    <a:pt x="707263" y="507365"/>
                  </a:moveTo>
                  <a:lnTo>
                    <a:pt x="701040" y="511683"/>
                  </a:lnTo>
                  <a:lnTo>
                    <a:pt x="698373" y="513715"/>
                  </a:lnTo>
                  <a:lnTo>
                    <a:pt x="699897" y="513715"/>
                  </a:lnTo>
                  <a:lnTo>
                    <a:pt x="707644" y="508254"/>
                  </a:lnTo>
                  <a:lnTo>
                    <a:pt x="707390" y="507365"/>
                  </a:lnTo>
                  <a:close/>
                  <a:moveTo>
                    <a:pt x="724535" y="505333"/>
                  </a:moveTo>
                  <a:lnTo>
                    <a:pt x="716534" y="507873"/>
                  </a:lnTo>
                  <a:lnTo>
                    <a:pt x="710946" y="512191"/>
                  </a:lnTo>
                  <a:lnTo>
                    <a:pt x="711835" y="514731"/>
                  </a:lnTo>
                  <a:lnTo>
                    <a:pt x="724535" y="505206"/>
                  </a:lnTo>
                  <a:close/>
                  <a:moveTo>
                    <a:pt x="315214" y="515620"/>
                  </a:moveTo>
                  <a:lnTo>
                    <a:pt x="313690" y="515874"/>
                  </a:lnTo>
                  <a:lnTo>
                    <a:pt x="312801" y="515874"/>
                  </a:lnTo>
                  <a:lnTo>
                    <a:pt x="315214" y="515620"/>
                  </a:lnTo>
                  <a:close/>
                  <a:moveTo>
                    <a:pt x="310769" y="516509"/>
                  </a:moveTo>
                  <a:lnTo>
                    <a:pt x="308356" y="517017"/>
                  </a:lnTo>
                  <a:lnTo>
                    <a:pt x="305943" y="517271"/>
                  </a:lnTo>
                  <a:lnTo>
                    <a:pt x="310642" y="516382"/>
                  </a:lnTo>
                  <a:close/>
                  <a:moveTo>
                    <a:pt x="11303" y="521462"/>
                  </a:moveTo>
                  <a:lnTo>
                    <a:pt x="10668" y="524637"/>
                  </a:lnTo>
                  <a:lnTo>
                    <a:pt x="10922" y="522859"/>
                  </a:lnTo>
                  <a:lnTo>
                    <a:pt x="11176" y="521462"/>
                  </a:lnTo>
                  <a:close/>
                  <a:moveTo>
                    <a:pt x="179959" y="505587"/>
                  </a:moveTo>
                  <a:lnTo>
                    <a:pt x="146558" y="526923"/>
                  </a:lnTo>
                  <a:cubicBezTo>
                    <a:pt x="149225" y="525272"/>
                    <a:pt x="153797" y="523113"/>
                    <a:pt x="164465" y="516255"/>
                  </a:cubicBezTo>
                  <a:lnTo>
                    <a:pt x="179832" y="505587"/>
                  </a:lnTo>
                  <a:close/>
                  <a:moveTo>
                    <a:pt x="109474" y="529209"/>
                  </a:moveTo>
                  <a:lnTo>
                    <a:pt x="108331" y="530352"/>
                  </a:lnTo>
                  <a:lnTo>
                    <a:pt x="107950" y="530352"/>
                  </a:lnTo>
                  <a:lnTo>
                    <a:pt x="109474" y="529209"/>
                  </a:lnTo>
                  <a:close/>
                  <a:moveTo>
                    <a:pt x="58928" y="521462"/>
                  </a:moveTo>
                  <a:lnTo>
                    <a:pt x="69469" y="530860"/>
                  </a:lnTo>
                  <a:lnTo>
                    <a:pt x="62611" y="524764"/>
                  </a:lnTo>
                  <a:lnTo>
                    <a:pt x="58928" y="521335"/>
                  </a:lnTo>
                  <a:close/>
                  <a:moveTo>
                    <a:pt x="284226" y="520954"/>
                  </a:moveTo>
                  <a:lnTo>
                    <a:pt x="280670" y="524129"/>
                  </a:lnTo>
                  <a:lnTo>
                    <a:pt x="279527" y="525018"/>
                  </a:lnTo>
                  <a:lnTo>
                    <a:pt x="282829" y="521843"/>
                  </a:lnTo>
                  <a:lnTo>
                    <a:pt x="232410" y="532257"/>
                  </a:lnTo>
                  <a:cubicBezTo>
                    <a:pt x="283083" y="521589"/>
                    <a:pt x="283083" y="521589"/>
                    <a:pt x="283464" y="521335"/>
                  </a:cubicBezTo>
                  <a:lnTo>
                    <a:pt x="284353" y="521081"/>
                  </a:lnTo>
                  <a:close/>
                  <a:moveTo>
                    <a:pt x="141351" y="524002"/>
                  </a:moveTo>
                  <a:lnTo>
                    <a:pt x="142494" y="525145"/>
                  </a:lnTo>
                  <a:lnTo>
                    <a:pt x="142240" y="529717"/>
                  </a:lnTo>
                  <a:lnTo>
                    <a:pt x="136017" y="533781"/>
                  </a:lnTo>
                  <a:lnTo>
                    <a:pt x="136652" y="527177"/>
                  </a:lnTo>
                  <a:lnTo>
                    <a:pt x="141351" y="524002"/>
                  </a:lnTo>
                  <a:close/>
                  <a:moveTo>
                    <a:pt x="917194" y="510159"/>
                  </a:moveTo>
                  <a:lnTo>
                    <a:pt x="902716" y="514477"/>
                  </a:lnTo>
                  <a:lnTo>
                    <a:pt x="905129" y="534416"/>
                  </a:lnTo>
                  <a:lnTo>
                    <a:pt x="906653" y="535305"/>
                  </a:lnTo>
                  <a:lnTo>
                    <a:pt x="914654" y="535559"/>
                  </a:lnTo>
                  <a:lnTo>
                    <a:pt x="923798" y="528701"/>
                  </a:lnTo>
                  <a:lnTo>
                    <a:pt x="922274" y="522351"/>
                  </a:lnTo>
                  <a:lnTo>
                    <a:pt x="917194" y="510286"/>
                  </a:lnTo>
                  <a:close/>
                  <a:moveTo>
                    <a:pt x="32766" y="517144"/>
                  </a:moveTo>
                  <a:lnTo>
                    <a:pt x="25400" y="531241"/>
                  </a:lnTo>
                  <a:lnTo>
                    <a:pt x="27178" y="535559"/>
                  </a:lnTo>
                  <a:lnTo>
                    <a:pt x="26289" y="533781"/>
                  </a:lnTo>
                  <a:lnTo>
                    <a:pt x="24511" y="528955"/>
                  </a:lnTo>
                  <a:lnTo>
                    <a:pt x="26035" y="527177"/>
                  </a:lnTo>
                  <a:lnTo>
                    <a:pt x="30734" y="520573"/>
                  </a:lnTo>
                  <a:lnTo>
                    <a:pt x="32766" y="517144"/>
                  </a:lnTo>
                  <a:close/>
                  <a:moveTo>
                    <a:pt x="9779" y="531876"/>
                  </a:moveTo>
                  <a:lnTo>
                    <a:pt x="10033" y="536448"/>
                  </a:lnTo>
                  <a:lnTo>
                    <a:pt x="9779" y="534162"/>
                  </a:lnTo>
                  <a:lnTo>
                    <a:pt x="9779" y="531876"/>
                  </a:lnTo>
                  <a:close/>
                  <a:moveTo>
                    <a:pt x="135509" y="535051"/>
                  </a:moveTo>
                  <a:lnTo>
                    <a:pt x="133477" y="536448"/>
                  </a:lnTo>
                  <a:lnTo>
                    <a:pt x="134112" y="535813"/>
                  </a:lnTo>
                  <a:lnTo>
                    <a:pt x="135636" y="534924"/>
                  </a:lnTo>
                  <a:close/>
                  <a:moveTo>
                    <a:pt x="267970" y="505460"/>
                  </a:moveTo>
                  <a:cubicBezTo>
                    <a:pt x="239268" y="514731"/>
                    <a:pt x="215138" y="522478"/>
                    <a:pt x="182245" y="533400"/>
                  </a:cubicBezTo>
                  <a:lnTo>
                    <a:pt x="182499" y="534543"/>
                  </a:lnTo>
                  <a:lnTo>
                    <a:pt x="182499" y="536321"/>
                  </a:lnTo>
                  <a:cubicBezTo>
                    <a:pt x="214503" y="525653"/>
                    <a:pt x="247142" y="515874"/>
                    <a:pt x="279146" y="505460"/>
                  </a:cubicBezTo>
                  <a:close/>
                  <a:moveTo>
                    <a:pt x="107950" y="530352"/>
                  </a:moveTo>
                  <a:lnTo>
                    <a:pt x="110871" y="533781"/>
                  </a:lnTo>
                  <a:lnTo>
                    <a:pt x="110871" y="533908"/>
                  </a:lnTo>
                  <a:lnTo>
                    <a:pt x="112014" y="535305"/>
                  </a:lnTo>
                  <a:lnTo>
                    <a:pt x="111506" y="535305"/>
                  </a:lnTo>
                  <a:lnTo>
                    <a:pt x="103505" y="537083"/>
                  </a:lnTo>
                  <a:lnTo>
                    <a:pt x="109093" y="535305"/>
                  </a:lnTo>
                  <a:lnTo>
                    <a:pt x="111506" y="535305"/>
                  </a:lnTo>
                  <a:lnTo>
                    <a:pt x="110998" y="533908"/>
                  </a:lnTo>
                  <a:lnTo>
                    <a:pt x="107950" y="530352"/>
                  </a:lnTo>
                  <a:close/>
                  <a:moveTo>
                    <a:pt x="181229" y="536702"/>
                  </a:moveTo>
                  <a:lnTo>
                    <a:pt x="179197" y="537591"/>
                  </a:lnTo>
                  <a:lnTo>
                    <a:pt x="178308" y="537845"/>
                  </a:lnTo>
                  <a:lnTo>
                    <a:pt x="181229" y="536702"/>
                  </a:lnTo>
                  <a:close/>
                  <a:moveTo>
                    <a:pt x="132334" y="537210"/>
                  </a:moveTo>
                  <a:lnTo>
                    <a:pt x="129921" y="538607"/>
                  </a:lnTo>
                  <a:lnTo>
                    <a:pt x="131064" y="537718"/>
                  </a:lnTo>
                  <a:lnTo>
                    <a:pt x="132207" y="537083"/>
                  </a:lnTo>
                  <a:close/>
                  <a:moveTo>
                    <a:pt x="131572" y="530225"/>
                  </a:moveTo>
                  <a:lnTo>
                    <a:pt x="122682" y="535940"/>
                  </a:lnTo>
                  <a:lnTo>
                    <a:pt x="118237" y="538607"/>
                  </a:lnTo>
                  <a:lnTo>
                    <a:pt x="126873" y="533146"/>
                  </a:lnTo>
                  <a:lnTo>
                    <a:pt x="131572" y="530225"/>
                  </a:lnTo>
                  <a:close/>
                  <a:moveTo>
                    <a:pt x="102870" y="533908"/>
                  </a:moveTo>
                  <a:lnTo>
                    <a:pt x="101727" y="535305"/>
                  </a:lnTo>
                  <a:lnTo>
                    <a:pt x="100838" y="535813"/>
                  </a:lnTo>
                  <a:lnTo>
                    <a:pt x="96647" y="538988"/>
                  </a:lnTo>
                  <a:lnTo>
                    <a:pt x="99949" y="536448"/>
                  </a:lnTo>
                  <a:lnTo>
                    <a:pt x="102870" y="533908"/>
                  </a:lnTo>
                  <a:close/>
                  <a:moveTo>
                    <a:pt x="78232" y="532765"/>
                  </a:moveTo>
                  <a:lnTo>
                    <a:pt x="80010" y="538226"/>
                  </a:lnTo>
                  <a:lnTo>
                    <a:pt x="81534" y="539623"/>
                  </a:lnTo>
                  <a:lnTo>
                    <a:pt x="78232" y="536702"/>
                  </a:lnTo>
                  <a:lnTo>
                    <a:pt x="78486" y="536702"/>
                  </a:lnTo>
                  <a:lnTo>
                    <a:pt x="78232" y="532638"/>
                  </a:lnTo>
                  <a:close/>
                  <a:moveTo>
                    <a:pt x="79121" y="539242"/>
                  </a:moveTo>
                  <a:lnTo>
                    <a:pt x="80645" y="540385"/>
                  </a:lnTo>
                  <a:lnTo>
                    <a:pt x="81534" y="541528"/>
                  </a:lnTo>
                  <a:lnTo>
                    <a:pt x="79121" y="539242"/>
                  </a:lnTo>
                  <a:close/>
                  <a:moveTo>
                    <a:pt x="6985" y="540131"/>
                  </a:moveTo>
                  <a:lnTo>
                    <a:pt x="6096" y="540639"/>
                  </a:lnTo>
                  <a:lnTo>
                    <a:pt x="4064" y="541782"/>
                  </a:lnTo>
                  <a:lnTo>
                    <a:pt x="6985" y="540004"/>
                  </a:lnTo>
                  <a:close/>
                  <a:moveTo>
                    <a:pt x="26924" y="535178"/>
                  </a:moveTo>
                  <a:lnTo>
                    <a:pt x="27178" y="535686"/>
                  </a:lnTo>
                  <a:lnTo>
                    <a:pt x="30480" y="543179"/>
                  </a:lnTo>
                  <a:lnTo>
                    <a:pt x="28702" y="539369"/>
                  </a:lnTo>
                  <a:lnTo>
                    <a:pt x="26924" y="535051"/>
                  </a:lnTo>
                  <a:close/>
                  <a:moveTo>
                    <a:pt x="66929" y="542163"/>
                  </a:moveTo>
                  <a:lnTo>
                    <a:pt x="66929" y="544703"/>
                  </a:lnTo>
                  <a:lnTo>
                    <a:pt x="66675" y="546100"/>
                  </a:lnTo>
                  <a:lnTo>
                    <a:pt x="66929" y="542036"/>
                  </a:lnTo>
                  <a:close/>
                  <a:moveTo>
                    <a:pt x="85852" y="545846"/>
                  </a:moveTo>
                  <a:lnTo>
                    <a:pt x="81407" y="548386"/>
                  </a:lnTo>
                  <a:lnTo>
                    <a:pt x="81280" y="548386"/>
                  </a:lnTo>
                  <a:lnTo>
                    <a:pt x="81915" y="548132"/>
                  </a:lnTo>
                  <a:lnTo>
                    <a:pt x="84836" y="546354"/>
                  </a:lnTo>
                  <a:lnTo>
                    <a:pt x="85979" y="545719"/>
                  </a:lnTo>
                  <a:close/>
                  <a:moveTo>
                    <a:pt x="984631" y="540004"/>
                  </a:moveTo>
                  <a:lnTo>
                    <a:pt x="991997" y="544322"/>
                  </a:lnTo>
                  <a:lnTo>
                    <a:pt x="999109" y="548640"/>
                  </a:lnTo>
                  <a:lnTo>
                    <a:pt x="996188" y="546862"/>
                  </a:lnTo>
                  <a:lnTo>
                    <a:pt x="984631" y="539877"/>
                  </a:lnTo>
                  <a:close/>
                  <a:moveTo>
                    <a:pt x="141732" y="549656"/>
                  </a:moveTo>
                  <a:lnTo>
                    <a:pt x="140208" y="549910"/>
                  </a:lnTo>
                  <a:lnTo>
                    <a:pt x="139700" y="549910"/>
                  </a:lnTo>
                  <a:lnTo>
                    <a:pt x="141732" y="549656"/>
                  </a:lnTo>
                  <a:close/>
                  <a:moveTo>
                    <a:pt x="124587" y="541274"/>
                  </a:moveTo>
                  <a:lnTo>
                    <a:pt x="122555" y="545846"/>
                  </a:lnTo>
                  <a:lnTo>
                    <a:pt x="135509" y="547878"/>
                  </a:lnTo>
                  <a:lnTo>
                    <a:pt x="138684" y="546735"/>
                  </a:lnTo>
                  <a:lnTo>
                    <a:pt x="135509" y="547878"/>
                  </a:lnTo>
                  <a:lnTo>
                    <a:pt x="135382" y="547878"/>
                  </a:lnTo>
                  <a:lnTo>
                    <a:pt x="126873" y="550799"/>
                  </a:lnTo>
                  <a:lnTo>
                    <a:pt x="122174" y="552323"/>
                  </a:lnTo>
                  <a:lnTo>
                    <a:pt x="117729" y="550037"/>
                  </a:lnTo>
                  <a:lnTo>
                    <a:pt x="119253" y="541909"/>
                  </a:lnTo>
                  <a:lnTo>
                    <a:pt x="120142" y="543052"/>
                  </a:lnTo>
                  <a:lnTo>
                    <a:pt x="119253" y="543560"/>
                  </a:lnTo>
                  <a:lnTo>
                    <a:pt x="121666" y="543052"/>
                  </a:lnTo>
                  <a:lnTo>
                    <a:pt x="124587" y="541274"/>
                  </a:lnTo>
                  <a:close/>
                  <a:moveTo>
                    <a:pt x="176530" y="549656"/>
                  </a:moveTo>
                  <a:lnTo>
                    <a:pt x="176276" y="550291"/>
                  </a:lnTo>
                  <a:lnTo>
                    <a:pt x="174498" y="552323"/>
                  </a:lnTo>
                  <a:lnTo>
                    <a:pt x="176276" y="550037"/>
                  </a:lnTo>
                  <a:lnTo>
                    <a:pt x="176530" y="549783"/>
                  </a:lnTo>
                  <a:close/>
                  <a:moveTo>
                    <a:pt x="140335" y="549529"/>
                  </a:moveTo>
                  <a:lnTo>
                    <a:pt x="137922" y="550418"/>
                  </a:lnTo>
                  <a:lnTo>
                    <a:pt x="134620" y="551561"/>
                  </a:lnTo>
                  <a:lnTo>
                    <a:pt x="133985" y="551561"/>
                  </a:lnTo>
                  <a:lnTo>
                    <a:pt x="130683" y="552704"/>
                  </a:lnTo>
                  <a:lnTo>
                    <a:pt x="133604" y="551561"/>
                  </a:lnTo>
                  <a:lnTo>
                    <a:pt x="140081" y="549529"/>
                  </a:lnTo>
                  <a:close/>
                  <a:moveTo>
                    <a:pt x="1040511" y="554101"/>
                  </a:moveTo>
                  <a:lnTo>
                    <a:pt x="1038987" y="554990"/>
                  </a:lnTo>
                  <a:lnTo>
                    <a:pt x="1039241" y="554736"/>
                  </a:lnTo>
                  <a:lnTo>
                    <a:pt x="1040384" y="554228"/>
                  </a:lnTo>
                  <a:close/>
                  <a:moveTo>
                    <a:pt x="112649" y="535305"/>
                  </a:moveTo>
                  <a:lnTo>
                    <a:pt x="108458" y="541655"/>
                  </a:lnTo>
                  <a:lnTo>
                    <a:pt x="98679" y="556387"/>
                  </a:lnTo>
                  <a:lnTo>
                    <a:pt x="112649" y="535305"/>
                  </a:lnTo>
                  <a:close/>
                  <a:moveTo>
                    <a:pt x="102235" y="537972"/>
                  </a:moveTo>
                  <a:lnTo>
                    <a:pt x="98679" y="556387"/>
                  </a:lnTo>
                  <a:lnTo>
                    <a:pt x="85598" y="552958"/>
                  </a:lnTo>
                  <a:lnTo>
                    <a:pt x="90043" y="547243"/>
                  </a:lnTo>
                  <a:lnTo>
                    <a:pt x="91186" y="545846"/>
                  </a:lnTo>
                  <a:lnTo>
                    <a:pt x="101219" y="538353"/>
                  </a:lnTo>
                  <a:lnTo>
                    <a:pt x="102108" y="538099"/>
                  </a:lnTo>
                  <a:close/>
                  <a:moveTo>
                    <a:pt x="113411" y="557657"/>
                  </a:moveTo>
                  <a:lnTo>
                    <a:pt x="113157" y="557911"/>
                  </a:lnTo>
                  <a:lnTo>
                    <a:pt x="109601" y="558546"/>
                  </a:lnTo>
                  <a:lnTo>
                    <a:pt x="112014" y="557911"/>
                  </a:lnTo>
                  <a:lnTo>
                    <a:pt x="113538" y="557657"/>
                  </a:lnTo>
                  <a:close/>
                  <a:moveTo>
                    <a:pt x="1005967" y="553339"/>
                  </a:moveTo>
                  <a:lnTo>
                    <a:pt x="1007999" y="554482"/>
                  </a:lnTo>
                  <a:lnTo>
                    <a:pt x="1014222" y="558673"/>
                  </a:lnTo>
                  <a:lnTo>
                    <a:pt x="1008634" y="555371"/>
                  </a:lnTo>
                  <a:lnTo>
                    <a:pt x="1005967" y="553339"/>
                  </a:lnTo>
                  <a:close/>
                  <a:moveTo>
                    <a:pt x="79756" y="555117"/>
                  </a:moveTo>
                  <a:lnTo>
                    <a:pt x="80645" y="555371"/>
                  </a:lnTo>
                  <a:lnTo>
                    <a:pt x="83566" y="556768"/>
                  </a:lnTo>
                  <a:lnTo>
                    <a:pt x="82042" y="561340"/>
                  </a:lnTo>
                  <a:lnTo>
                    <a:pt x="80264" y="562483"/>
                  </a:lnTo>
                  <a:lnTo>
                    <a:pt x="80010" y="559562"/>
                  </a:lnTo>
                  <a:lnTo>
                    <a:pt x="79756" y="554990"/>
                  </a:lnTo>
                  <a:close/>
                  <a:moveTo>
                    <a:pt x="81788" y="562483"/>
                  </a:moveTo>
                  <a:lnTo>
                    <a:pt x="81788" y="563626"/>
                  </a:lnTo>
                  <a:lnTo>
                    <a:pt x="80264" y="563880"/>
                  </a:lnTo>
                  <a:lnTo>
                    <a:pt x="80264" y="563626"/>
                  </a:lnTo>
                  <a:lnTo>
                    <a:pt x="81788" y="562483"/>
                  </a:lnTo>
                  <a:close/>
                  <a:moveTo>
                    <a:pt x="1016635" y="561594"/>
                  </a:moveTo>
                  <a:lnTo>
                    <a:pt x="1017778" y="562483"/>
                  </a:lnTo>
                  <a:lnTo>
                    <a:pt x="1021969" y="565023"/>
                  </a:lnTo>
                  <a:lnTo>
                    <a:pt x="1020445" y="564134"/>
                  </a:lnTo>
                  <a:lnTo>
                    <a:pt x="1017524" y="562356"/>
                  </a:lnTo>
                  <a:lnTo>
                    <a:pt x="1017270" y="562356"/>
                  </a:lnTo>
                  <a:lnTo>
                    <a:pt x="1016635" y="561721"/>
                  </a:lnTo>
                  <a:lnTo>
                    <a:pt x="1016635" y="561467"/>
                  </a:lnTo>
                  <a:close/>
                  <a:moveTo>
                    <a:pt x="79121" y="564007"/>
                  </a:moveTo>
                  <a:lnTo>
                    <a:pt x="79121" y="564261"/>
                  </a:lnTo>
                  <a:lnTo>
                    <a:pt x="77343" y="565150"/>
                  </a:lnTo>
                  <a:lnTo>
                    <a:pt x="78867" y="564261"/>
                  </a:lnTo>
                  <a:lnTo>
                    <a:pt x="79121" y="564007"/>
                  </a:lnTo>
                  <a:close/>
                  <a:moveTo>
                    <a:pt x="1019556" y="564007"/>
                  </a:moveTo>
                  <a:lnTo>
                    <a:pt x="1021334" y="565150"/>
                  </a:lnTo>
                  <a:lnTo>
                    <a:pt x="1020699" y="564896"/>
                  </a:lnTo>
                  <a:lnTo>
                    <a:pt x="1019556" y="564007"/>
                  </a:lnTo>
                  <a:close/>
                  <a:moveTo>
                    <a:pt x="1013968" y="561340"/>
                  </a:moveTo>
                  <a:lnTo>
                    <a:pt x="1018159" y="564769"/>
                  </a:lnTo>
                  <a:lnTo>
                    <a:pt x="1019937" y="566547"/>
                  </a:lnTo>
                  <a:lnTo>
                    <a:pt x="1013968" y="561340"/>
                  </a:lnTo>
                  <a:close/>
                  <a:moveTo>
                    <a:pt x="81534" y="564261"/>
                  </a:moveTo>
                  <a:lnTo>
                    <a:pt x="81788" y="565150"/>
                  </a:lnTo>
                  <a:lnTo>
                    <a:pt x="80645" y="567182"/>
                  </a:lnTo>
                  <a:lnTo>
                    <a:pt x="80645" y="564642"/>
                  </a:lnTo>
                  <a:lnTo>
                    <a:pt x="81534" y="564388"/>
                  </a:lnTo>
                  <a:close/>
                  <a:moveTo>
                    <a:pt x="71501" y="554228"/>
                  </a:moveTo>
                  <a:lnTo>
                    <a:pt x="78359" y="554863"/>
                  </a:lnTo>
                  <a:lnTo>
                    <a:pt x="79248" y="563245"/>
                  </a:lnTo>
                  <a:lnTo>
                    <a:pt x="78867" y="563245"/>
                  </a:lnTo>
                  <a:lnTo>
                    <a:pt x="76835" y="564388"/>
                  </a:lnTo>
                  <a:lnTo>
                    <a:pt x="79248" y="564134"/>
                  </a:lnTo>
                  <a:lnTo>
                    <a:pt x="75057" y="565023"/>
                  </a:lnTo>
                  <a:lnTo>
                    <a:pt x="70612" y="565912"/>
                  </a:lnTo>
                  <a:lnTo>
                    <a:pt x="65278" y="567944"/>
                  </a:lnTo>
                  <a:lnTo>
                    <a:pt x="62611" y="567944"/>
                  </a:lnTo>
                  <a:lnTo>
                    <a:pt x="58801" y="565404"/>
                  </a:lnTo>
                  <a:lnTo>
                    <a:pt x="61214" y="558419"/>
                  </a:lnTo>
                  <a:lnTo>
                    <a:pt x="65405" y="557022"/>
                  </a:lnTo>
                  <a:lnTo>
                    <a:pt x="65659" y="560197"/>
                  </a:lnTo>
                  <a:lnTo>
                    <a:pt x="65405" y="567436"/>
                  </a:lnTo>
                  <a:lnTo>
                    <a:pt x="70993" y="562229"/>
                  </a:lnTo>
                  <a:lnTo>
                    <a:pt x="71628" y="554482"/>
                  </a:lnTo>
                  <a:close/>
                  <a:moveTo>
                    <a:pt x="143129" y="554228"/>
                  </a:moveTo>
                  <a:lnTo>
                    <a:pt x="144907" y="568325"/>
                  </a:lnTo>
                  <a:lnTo>
                    <a:pt x="140716" y="562864"/>
                  </a:lnTo>
                  <a:lnTo>
                    <a:pt x="143129" y="554228"/>
                  </a:lnTo>
                  <a:close/>
                  <a:moveTo>
                    <a:pt x="74930" y="566039"/>
                  </a:moveTo>
                  <a:lnTo>
                    <a:pt x="72898" y="567817"/>
                  </a:lnTo>
                  <a:lnTo>
                    <a:pt x="70485" y="569214"/>
                  </a:lnTo>
                  <a:lnTo>
                    <a:pt x="70739" y="567436"/>
                  </a:lnTo>
                  <a:lnTo>
                    <a:pt x="72771" y="566801"/>
                  </a:lnTo>
                  <a:lnTo>
                    <a:pt x="74803" y="565912"/>
                  </a:lnTo>
                  <a:close/>
                  <a:moveTo>
                    <a:pt x="78994" y="567944"/>
                  </a:moveTo>
                  <a:lnTo>
                    <a:pt x="70739" y="570865"/>
                  </a:lnTo>
                  <a:lnTo>
                    <a:pt x="70231" y="570865"/>
                  </a:lnTo>
                  <a:lnTo>
                    <a:pt x="76200" y="568706"/>
                  </a:lnTo>
                  <a:lnTo>
                    <a:pt x="78867" y="567817"/>
                  </a:lnTo>
                  <a:close/>
                  <a:moveTo>
                    <a:pt x="70231" y="570103"/>
                  </a:moveTo>
                  <a:lnTo>
                    <a:pt x="70231" y="570357"/>
                  </a:lnTo>
                  <a:lnTo>
                    <a:pt x="68199" y="571500"/>
                  </a:lnTo>
                  <a:lnTo>
                    <a:pt x="69977" y="570357"/>
                  </a:lnTo>
                  <a:lnTo>
                    <a:pt x="70231" y="570103"/>
                  </a:lnTo>
                  <a:close/>
                  <a:moveTo>
                    <a:pt x="76708" y="571627"/>
                  </a:moveTo>
                  <a:lnTo>
                    <a:pt x="76200" y="572008"/>
                  </a:lnTo>
                  <a:lnTo>
                    <a:pt x="74676" y="572516"/>
                  </a:lnTo>
                  <a:lnTo>
                    <a:pt x="74930" y="572262"/>
                  </a:lnTo>
                  <a:lnTo>
                    <a:pt x="76708" y="571754"/>
                  </a:lnTo>
                  <a:close/>
                  <a:moveTo>
                    <a:pt x="243713" y="566801"/>
                  </a:moveTo>
                  <a:lnTo>
                    <a:pt x="240411" y="570484"/>
                  </a:lnTo>
                  <a:lnTo>
                    <a:pt x="237490" y="573405"/>
                  </a:lnTo>
                  <a:lnTo>
                    <a:pt x="243713" y="566801"/>
                  </a:lnTo>
                  <a:close/>
                  <a:moveTo>
                    <a:pt x="64262" y="568579"/>
                  </a:moveTo>
                  <a:lnTo>
                    <a:pt x="64897" y="569976"/>
                  </a:lnTo>
                  <a:lnTo>
                    <a:pt x="65532" y="572262"/>
                  </a:lnTo>
                  <a:lnTo>
                    <a:pt x="67310" y="571119"/>
                  </a:lnTo>
                  <a:lnTo>
                    <a:pt x="64897" y="572897"/>
                  </a:lnTo>
                  <a:lnTo>
                    <a:pt x="64389" y="572897"/>
                  </a:lnTo>
                  <a:lnTo>
                    <a:pt x="61976" y="573532"/>
                  </a:lnTo>
                  <a:lnTo>
                    <a:pt x="56007" y="574040"/>
                  </a:lnTo>
                  <a:lnTo>
                    <a:pt x="59309" y="569722"/>
                  </a:lnTo>
                  <a:lnTo>
                    <a:pt x="64389" y="568579"/>
                  </a:lnTo>
                  <a:close/>
                  <a:moveTo>
                    <a:pt x="227838" y="585089"/>
                  </a:moveTo>
                  <a:lnTo>
                    <a:pt x="225806" y="587629"/>
                  </a:lnTo>
                  <a:lnTo>
                    <a:pt x="226695" y="586486"/>
                  </a:lnTo>
                  <a:lnTo>
                    <a:pt x="227838" y="585089"/>
                  </a:lnTo>
                  <a:close/>
                  <a:moveTo>
                    <a:pt x="1040765" y="591185"/>
                  </a:moveTo>
                  <a:lnTo>
                    <a:pt x="1040511" y="592328"/>
                  </a:lnTo>
                  <a:lnTo>
                    <a:pt x="1040257" y="594868"/>
                  </a:lnTo>
                  <a:lnTo>
                    <a:pt x="1040511" y="591439"/>
                  </a:lnTo>
                  <a:lnTo>
                    <a:pt x="1040765" y="591185"/>
                  </a:lnTo>
                  <a:close/>
                  <a:moveTo>
                    <a:pt x="63754" y="575945"/>
                  </a:moveTo>
                  <a:lnTo>
                    <a:pt x="63119" y="582930"/>
                  </a:lnTo>
                  <a:lnTo>
                    <a:pt x="57531" y="595376"/>
                  </a:lnTo>
                  <a:lnTo>
                    <a:pt x="50165" y="586994"/>
                  </a:lnTo>
                  <a:lnTo>
                    <a:pt x="50165" y="584708"/>
                  </a:lnTo>
                  <a:lnTo>
                    <a:pt x="53721" y="581279"/>
                  </a:lnTo>
                  <a:lnTo>
                    <a:pt x="58420" y="578104"/>
                  </a:lnTo>
                  <a:lnTo>
                    <a:pt x="60452" y="577215"/>
                  </a:lnTo>
                  <a:lnTo>
                    <a:pt x="63754" y="576072"/>
                  </a:lnTo>
                  <a:close/>
                  <a:moveTo>
                    <a:pt x="173736" y="554228"/>
                  </a:moveTo>
                  <a:cubicBezTo>
                    <a:pt x="188849" y="564261"/>
                    <a:pt x="209931" y="577850"/>
                    <a:pt x="225679" y="587629"/>
                  </a:cubicBezTo>
                  <a:lnTo>
                    <a:pt x="221234" y="592836"/>
                  </a:lnTo>
                  <a:lnTo>
                    <a:pt x="213868" y="601218"/>
                  </a:lnTo>
                  <a:lnTo>
                    <a:pt x="211455" y="598297"/>
                  </a:lnTo>
                  <a:lnTo>
                    <a:pt x="172339" y="555625"/>
                  </a:lnTo>
                  <a:lnTo>
                    <a:pt x="173863" y="554228"/>
                  </a:lnTo>
                  <a:close/>
                  <a:moveTo>
                    <a:pt x="63119" y="599948"/>
                  </a:moveTo>
                  <a:lnTo>
                    <a:pt x="62865" y="601726"/>
                  </a:lnTo>
                  <a:lnTo>
                    <a:pt x="62865" y="600583"/>
                  </a:lnTo>
                  <a:lnTo>
                    <a:pt x="63119" y="599948"/>
                  </a:lnTo>
                  <a:close/>
                  <a:moveTo>
                    <a:pt x="58039" y="603123"/>
                  </a:moveTo>
                  <a:lnTo>
                    <a:pt x="59563" y="606298"/>
                  </a:lnTo>
                  <a:lnTo>
                    <a:pt x="60198" y="607822"/>
                  </a:lnTo>
                  <a:lnTo>
                    <a:pt x="58166" y="603250"/>
                  </a:lnTo>
                  <a:close/>
                  <a:moveTo>
                    <a:pt x="170815" y="557149"/>
                  </a:moveTo>
                  <a:cubicBezTo>
                    <a:pt x="173482" y="560578"/>
                    <a:pt x="195453" y="583946"/>
                    <a:pt x="211201" y="604393"/>
                  </a:cubicBezTo>
                  <a:lnTo>
                    <a:pt x="207645" y="608965"/>
                  </a:lnTo>
                  <a:lnTo>
                    <a:pt x="162814" y="563118"/>
                  </a:lnTo>
                  <a:lnTo>
                    <a:pt x="160147" y="564261"/>
                  </a:lnTo>
                  <a:lnTo>
                    <a:pt x="161036" y="563626"/>
                  </a:lnTo>
                  <a:lnTo>
                    <a:pt x="162814" y="563118"/>
                  </a:lnTo>
                  <a:lnTo>
                    <a:pt x="164338" y="562229"/>
                  </a:lnTo>
                  <a:lnTo>
                    <a:pt x="170815" y="557022"/>
                  </a:lnTo>
                  <a:close/>
                  <a:moveTo>
                    <a:pt x="802894" y="505714"/>
                  </a:moveTo>
                  <a:cubicBezTo>
                    <a:pt x="781177" y="544576"/>
                    <a:pt x="764286" y="576072"/>
                    <a:pt x="749173" y="604012"/>
                  </a:cubicBezTo>
                  <a:lnTo>
                    <a:pt x="751586" y="609727"/>
                  </a:lnTo>
                  <a:cubicBezTo>
                    <a:pt x="771779" y="571627"/>
                    <a:pt x="789559" y="538734"/>
                    <a:pt x="808482" y="505587"/>
                  </a:cubicBezTo>
                  <a:close/>
                  <a:moveTo>
                    <a:pt x="1032637" y="604774"/>
                  </a:moveTo>
                  <a:lnTo>
                    <a:pt x="1021080" y="616839"/>
                  </a:lnTo>
                  <a:lnTo>
                    <a:pt x="1026160" y="611378"/>
                  </a:lnTo>
                  <a:lnTo>
                    <a:pt x="1032637" y="604774"/>
                  </a:lnTo>
                  <a:close/>
                  <a:moveTo>
                    <a:pt x="211709" y="610489"/>
                  </a:moveTo>
                  <a:lnTo>
                    <a:pt x="209296" y="613410"/>
                  </a:lnTo>
                  <a:lnTo>
                    <a:pt x="204597" y="618871"/>
                  </a:lnTo>
                  <a:lnTo>
                    <a:pt x="211709" y="610489"/>
                  </a:lnTo>
                  <a:close/>
                  <a:moveTo>
                    <a:pt x="1037717" y="606806"/>
                  </a:moveTo>
                  <a:lnTo>
                    <a:pt x="1029716" y="614807"/>
                  </a:lnTo>
                  <a:lnTo>
                    <a:pt x="1023747" y="620522"/>
                  </a:lnTo>
                  <a:lnTo>
                    <a:pt x="1037717" y="606679"/>
                  </a:lnTo>
                  <a:close/>
                  <a:moveTo>
                    <a:pt x="67056" y="613537"/>
                  </a:moveTo>
                  <a:lnTo>
                    <a:pt x="68199" y="615315"/>
                  </a:lnTo>
                  <a:lnTo>
                    <a:pt x="67945" y="621030"/>
                  </a:lnTo>
                  <a:lnTo>
                    <a:pt x="67945" y="618490"/>
                  </a:lnTo>
                  <a:lnTo>
                    <a:pt x="67056" y="613537"/>
                  </a:lnTo>
                  <a:close/>
                  <a:moveTo>
                    <a:pt x="70866" y="617347"/>
                  </a:moveTo>
                  <a:lnTo>
                    <a:pt x="72898" y="620776"/>
                  </a:lnTo>
                  <a:lnTo>
                    <a:pt x="73533" y="622173"/>
                  </a:lnTo>
                  <a:lnTo>
                    <a:pt x="72390" y="620141"/>
                  </a:lnTo>
                  <a:lnTo>
                    <a:pt x="70866" y="617220"/>
                  </a:lnTo>
                  <a:close/>
                  <a:moveTo>
                    <a:pt x="73533" y="622046"/>
                  </a:moveTo>
                  <a:lnTo>
                    <a:pt x="75565" y="625856"/>
                  </a:lnTo>
                  <a:lnTo>
                    <a:pt x="69723" y="625856"/>
                  </a:lnTo>
                  <a:lnTo>
                    <a:pt x="67945" y="622046"/>
                  </a:lnTo>
                  <a:close/>
                  <a:moveTo>
                    <a:pt x="1018159" y="620268"/>
                  </a:moveTo>
                  <a:lnTo>
                    <a:pt x="1019683" y="622046"/>
                  </a:lnTo>
                  <a:lnTo>
                    <a:pt x="1017651" y="631825"/>
                  </a:lnTo>
                  <a:lnTo>
                    <a:pt x="1008761" y="641350"/>
                  </a:lnTo>
                  <a:lnTo>
                    <a:pt x="1006348" y="632714"/>
                  </a:lnTo>
                  <a:lnTo>
                    <a:pt x="1018159" y="620268"/>
                  </a:lnTo>
                  <a:close/>
                  <a:moveTo>
                    <a:pt x="856234" y="505587"/>
                  </a:moveTo>
                  <a:cubicBezTo>
                    <a:pt x="857504" y="566166"/>
                    <a:pt x="860425" y="616966"/>
                    <a:pt x="862711" y="653542"/>
                  </a:cubicBezTo>
                  <a:lnTo>
                    <a:pt x="856234" y="505587"/>
                  </a:lnTo>
                  <a:close/>
                  <a:moveTo>
                    <a:pt x="226314" y="587756"/>
                  </a:moveTo>
                  <a:lnTo>
                    <a:pt x="305562" y="635889"/>
                  </a:lnTo>
                  <a:lnTo>
                    <a:pt x="304419" y="636778"/>
                  </a:lnTo>
                  <a:lnTo>
                    <a:pt x="271145" y="658114"/>
                  </a:lnTo>
                  <a:lnTo>
                    <a:pt x="267589" y="654685"/>
                  </a:lnTo>
                  <a:cubicBezTo>
                    <a:pt x="249809" y="637032"/>
                    <a:pt x="232029" y="619506"/>
                    <a:pt x="214757" y="601599"/>
                  </a:cubicBezTo>
                  <a:lnTo>
                    <a:pt x="226314" y="587756"/>
                  </a:lnTo>
                  <a:close/>
                  <a:moveTo>
                    <a:pt x="927481" y="505587"/>
                  </a:moveTo>
                  <a:lnTo>
                    <a:pt x="931291" y="509905"/>
                  </a:lnTo>
                  <a:lnTo>
                    <a:pt x="945769" y="518541"/>
                  </a:lnTo>
                  <a:lnTo>
                    <a:pt x="947547" y="519684"/>
                  </a:lnTo>
                  <a:cubicBezTo>
                    <a:pt x="960628" y="538734"/>
                    <a:pt x="977773" y="563499"/>
                    <a:pt x="990854" y="582549"/>
                  </a:cubicBezTo>
                  <a:lnTo>
                    <a:pt x="957961" y="600710"/>
                  </a:lnTo>
                  <a:lnTo>
                    <a:pt x="958215" y="601599"/>
                  </a:lnTo>
                  <a:lnTo>
                    <a:pt x="991362" y="583438"/>
                  </a:lnTo>
                  <a:lnTo>
                    <a:pt x="1014476" y="617474"/>
                  </a:lnTo>
                  <a:cubicBezTo>
                    <a:pt x="1005840" y="626110"/>
                    <a:pt x="997585" y="635000"/>
                    <a:pt x="988949" y="643763"/>
                  </a:cubicBezTo>
                  <a:lnTo>
                    <a:pt x="978281" y="644906"/>
                  </a:lnTo>
                  <a:lnTo>
                    <a:pt x="981837" y="645795"/>
                  </a:lnTo>
                  <a:lnTo>
                    <a:pt x="987425" y="645160"/>
                  </a:lnTo>
                  <a:lnTo>
                    <a:pt x="986282" y="646557"/>
                  </a:lnTo>
                  <a:lnTo>
                    <a:pt x="985393" y="647446"/>
                  </a:lnTo>
                  <a:lnTo>
                    <a:pt x="982472" y="652653"/>
                  </a:lnTo>
                  <a:lnTo>
                    <a:pt x="987552" y="652145"/>
                  </a:lnTo>
                  <a:lnTo>
                    <a:pt x="994664" y="644906"/>
                  </a:lnTo>
                  <a:lnTo>
                    <a:pt x="1000887" y="643763"/>
                  </a:lnTo>
                  <a:lnTo>
                    <a:pt x="1012698" y="642620"/>
                  </a:lnTo>
                  <a:lnTo>
                    <a:pt x="1013333" y="646049"/>
                  </a:lnTo>
                  <a:lnTo>
                    <a:pt x="1013968" y="649732"/>
                  </a:lnTo>
                  <a:lnTo>
                    <a:pt x="1015746" y="656082"/>
                  </a:lnTo>
                  <a:lnTo>
                    <a:pt x="1027303" y="659257"/>
                  </a:lnTo>
                  <a:cubicBezTo>
                    <a:pt x="1032002" y="659257"/>
                    <a:pt x="1037336" y="657225"/>
                    <a:pt x="1042162" y="653796"/>
                  </a:cubicBezTo>
                  <a:lnTo>
                    <a:pt x="1041908" y="621538"/>
                  </a:lnTo>
                  <a:lnTo>
                    <a:pt x="1041781" y="621411"/>
                  </a:lnTo>
                  <a:lnTo>
                    <a:pt x="1042162" y="621538"/>
                  </a:lnTo>
                  <a:lnTo>
                    <a:pt x="1042162" y="619760"/>
                  </a:lnTo>
                  <a:lnTo>
                    <a:pt x="1039495" y="620903"/>
                  </a:lnTo>
                  <a:lnTo>
                    <a:pt x="1041527" y="621284"/>
                  </a:lnTo>
                  <a:lnTo>
                    <a:pt x="1030351" y="636143"/>
                  </a:lnTo>
                  <a:lnTo>
                    <a:pt x="1028827" y="622808"/>
                  </a:lnTo>
                  <a:lnTo>
                    <a:pt x="1039495" y="620776"/>
                  </a:lnTo>
                  <a:lnTo>
                    <a:pt x="1041908" y="619633"/>
                  </a:lnTo>
                  <a:lnTo>
                    <a:pt x="1042162" y="619379"/>
                  </a:lnTo>
                  <a:lnTo>
                    <a:pt x="1042162" y="586613"/>
                  </a:lnTo>
                  <a:lnTo>
                    <a:pt x="1041527" y="587502"/>
                  </a:lnTo>
                  <a:lnTo>
                    <a:pt x="1042162" y="586359"/>
                  </a:lnTo>
                  <a:lnTo>
                    <a:pt x="1041273" y="581533"/>
                  </a:lnTo>
                  <a:lnTo>
                    <a:pt x="1032129" y="574294"/>
                  </a:lnTo>
                  <a:lnTo>
                    <a:pt x="1027049" y="570230"/>
                  </a:lnTo>
                  <a:lnTo>
                    <a:pt x="1036574" y="577723"/>
                  </a:lnTo>
                  <a:lnTo>
                    <a:pt x="1036828" y="576580"/>
                  </a:lnTo>
                  <a:lnTo>
                    <a:pt x="1037082" y="574294"/>
                  </a:lnTo>
                  <a:lnTo>
                    <a:pt x="1033526" y="570230"/>
                  </a:lnTo>
                  <a:lnTo>
                    <a:pt x="1029081" y="567563"/>
                  </a:lnTo>
                  <a:lnTo>
                    <a:pt x="1033272" y="569849"/>
                  </a:lnTo>
                  <a:lnTo>
                    <a:pt x="1033526" y="570103"/>
                  </a:lnTo>
                  <a:lnTo>
                    <a:pt x="1038860" y="573278"/>
                  </a:lnTo>
                  <a:lnTo>
                    <a:pt x="1042162" y="575310"/>
                  </a:lnTo>
                  <a:lnTo>
                    <a:pt x="1041908" y="561975"/>
                  </a:lnTo>
                  <a:cubicBezTo>
                    <a:pt x="1041908" y="561975"/>
                    <a:pt x="1041908" y="561721"/>
                    <a:pt x="1042162" y="561340"/>
                  </a:cubicBezTo>
                  <a:lnTo>
                    <a:pt x="1042162" y="505587"/>
                  </a:lnTo>
                  <a:lnTo>
                    <a:pt x="938022" y="505587"/>
                  </a:lnTo>
                  <a:lnTo>
                    <a:pt x="940689" y="513715"/>
                  </a:lnTo>
                  <a:lnTo>
                    <a:pt x="927354" y="505587"/>
                  </a:lnTo>
                  <a:close/>
                  <a:moveTo>
                    <a:pt x="213487" y="602742"/>
                  </a:moveTo>
                  <a:lnTo>
                    <a:pt x="269875" y="659003"/>
                  </a:lnTo>
                  <a:lnTo>
                    <a:pt x="267843" y="660527"/>
                  </a:lnTo>
                  <a:lnTo>
                    <a:pt x="264033" y="662813"/>
                  </a:lnTo>
                  <a:lnTo>
                    <a:pt x="208280" y="609473"/>
                  </a:lnTo>
                  <a:lnTo>
                    <a:pt x="213614" y="602869"/>
                  </a:lnTo>
                  <a:close/>
                  <a:moveTo>
                    <a:pt x="137668" y="552450"/>
                  </a:moveTo>
                  <a:lnTo>
                    <a:pt x="131699" y="553847"/>
                  </a:lnTo>
                  <a:lnTo>
                    <a:pt x="129286" y="554482"/>
                  </a:lnTo>
                  <a:cubicBezTo>
                    <a:pt x="148844" y="575183"/>
                    <a:pt x="175514" y="602361"/>
                    <a:pt x="195707" y="623062"/>
                  </a:cubicBezTo>
                  <a:lnTo>
                    <a:pt x="188341" y="631698"/>
                  </a:lnTo>
                  <a:lnTo>
                    <a:pt x="184531" y="632206"/>
                  </a:lnTo>
                  <a:lnTo>
                    <a:pt x="174371" y="617855"/>
                  </a:lnTo>
                  <a:lnTo>
                    <a:pt x="170053" y="617220"/>
                  </a:lnTo>
                  <a:cubicBezTo>
                    <a:pt x="157099" y="617220"/>
                    <a:pt x="142621" y="629412"/>
                    <a:pt x="133477" y="648462"/>
                  </a:cubicBezTo>
                  <a:lnTo>
                    <a:pt x="135255" y="659130"/>
                  </a:lnTo>
                  <a:lnTo>
                    <a:pt x="123063" y="668401"/>
                  </a:lnTo>
                  <a:lnTo>
                    <a:pt x="88392" y="629793"/>
                  </a:lnTo>
                  <a:lnTo>
                    <a:pt x="81026" y="570357"/>
                  </a:lnTo>
                  <a:lnTo>
                    <a:pt x="79883" y="570992"/>
                  </a:lnTo>
                  <a:cubicBezTo>
                    <a:pt x="83185" y="595757"/>
                    <a:pt x="85217" y="614553"/>
                    <a:pt x="82804" y="623443"/>
                  </a:cubicBezTo>
                  <a:lnTo>
                    <a:pt x="74168" y="613918"/>
                  </a:lnTo>
                  <a:lnTo>
                    <a:pt x="78613" y="571246"/>
                  </a:lnTo>
                  <a:lnTo>
                    <a:pt x="76835" y="571881"/>
                  </a:lnTo>
                  <a:lnTo>
                    <a:pt x="77978" y="571246"/>
                  </a:lnTo>
                  <a:lnTo>
                    <a:pt x="79756" y="570992"/>
                  </a:lnTo>
                  <a:lnTo>
                    <a:pt x="80645" y="570357"/>
                  </a:lnTo>
                  <a:lnTo>
                    <a:pt x="80899" y="570357"/>
                  </a:lnTo>
                  <a:lnTo>
                    <a:pt x="82677" y="569722"/>
                  </a:lnTo>
                  <a:lnTo>
                    <a:pt x="82931" y="569722"/>
                  </a:lnTo>
                  <a:lnTo>
                    <a:pt x="86487" y="575564"/>
                  </a:lnTo>
                  <a:lnTo>
                    <a:pt x="109347" y="561975"/>
                  </a:lnTo>
                  <a:lnTo>
                    <a:pt x="112014" y="559054"/>
                  </a:lnTo>
                  <a:lnTo>
                    <a:pt x="116205" y="558165"/>
                  </a:lnTo>
                  <a:lnTo>
                    <a:pt x="125984" y="554990"/>
                  </a:lnTo>
                  <a:lnTo>
                    <a:pt x="126238" y="554990"/>
                  </a:lnTo>
                  <a:lnTo>
                    <a:pt x="127127" y="554736"/>
                  </a:lnTo>
                  <a:lnTo>
                    <a:pt x="129159" y="554482"/>
                  </a:lnTo>
                  <a:lnTo>
                    <a:pt x="137414" y="552450"/>
                  </a:lnTo>
                  <a:close/>
                  <a:moveTo>
                    <a:pt x="73533" y="620141"/>
                  </a:moveTo>
                  <a:lnTo>
                    <a:pt x="91313" y="662813"/>
                  </a:lnTo>
                  <a:lnTo>
                    <a:pt x="92837" y="668528"/>
                  </a:lnTo>
                  <a:lnTo>
                    <a:pt x="91313" y="666242"/>
                  </a:lnTo>
                  <a:lnTo>
                    <a:pt x="72390" y="631063"/>
                  </a:lnTo>
                  <a:cubicBezTo>
                    <a:pt x="72644" y="627634"/>
                    <a:pt x="73279" y="623824"/>
                    <a:pt x="73533" y="620141"/>
                  </a:cubicBezTo>
                  <a:close/>
                  <a:moveTo>
                    <a:pt x="62230" y="621284"/>
                  </a:moveTo>
                  <a:lnTo>
                    <a:pt x="61341" y="670306"/>
                  </a:lnTo>
                  <a:lnTo>
                    <a:pt x="61341" y="653542"/>
                  </a:lnTo>
                  <a:lnTo>
                    <a:pt x="62230" y="621284"/>
                  </a:lnTo>
                  <a:close/>
                  <a:moveTo>
                    <a:pt x="93599" y="672084"/>
                  </a:moveTo>
                  <a:lnTo>
                    <a:pt x="94234" y="674370"/>
                  </a:lnTo>
                  <a:lnTo>
                    <a:pt x="93980" y="673862"/>
                  </a:lnTo>
                  <a:lnTo>
                    <a:pt x="93726" y="672084"/>
                  </a:lnTo>
                  <a:close/>
                  <a:moveTo>
                    <a:pt x="89535" y="637794"/>
                  </a:moveTo>
                  <a:lnTo>
                    <a:pt x="113919" y="675640"/>
                  </a:lnTo>
                  <a:lnTo>
                    <a:pt x="99441" y="680212"/>
                  </a:lnTo>
                  <a:lnTo>
                    <a:pt x="93472" y="669798"/>
                  </a:lnTo>
                  <a:lnTo>
                    <a:pt x="89662" y="637794"/>
                  </a:lnTo>
                  <a:close/>
                  <a:moveTo>
                    <a:pt x="167005" y="657987"/>
                  </a:moveTo>
                  <a:cubicBezTo>
                    <a:pt x="158750" y="667766"/>
                    <a:pt x="150368" y="677545"/>
                    <a:pt x="136144" y="681355"/>
                  </a:cubicBezTo>
                  <a:lnTo>
                    <a:pt x="126873" y="667004"/>
                  </a:lnTo>
                  <a:lnTo>
                    <a:pt x="134366" y="664591"/>
                  </a:lnTo>
                  <a:cubicBezTo>
                    <a:pt x="135763" y="664591"/>
                    <a:pt x="137287" y="664845"/>
                    <a:pt x="139065" y="665353"/>
                  </a:cubicBezTo>
                  <a:lnTo>
                    <a:pt x="160147" y="662178"/>
                  </a:lnTo>
                  <a:lnTo>
                    <a:pt x="167005" y="657860"/>
                  </a:lnTo>
                  <a:close/>
                  <a:moveTo>
                    <a:pt x="94361" y="674370"/>
                  </a:moveTo>
                  <a:lnTo>
                    <a:pt x="99695" y="687324"/>
                  </a:lnTo>
                  <a:lnTo>
                    <a:pt x="97028" y="689356"/>
                  </a:lnTo>
                  <a:lnTo>
                    <a:pt x="94361" y="674370"/>
                  </a:lnTo>
                  <a:close/>
                  <a:moveTo>
                    <a:pt x="273177" y="661924"/>
                  </a:moveTo>
                  <a:lnTo>
                    <a:pt x="312928" y="702310"/>
                  </a:lnTo>
                  <a:lnTo>
                    <a:pt x="310007" y="704088"/>
                  </a:lnTo>
                  <a:lnTo>
                    <a:pt x="267335" y="665734"/>
                  </a:lnTo>
                  <a:lnTo>
                    <a:pt x="273304" y="661924"/>
                  </a:lnTo>
                  <a:close/>
                  <a:moveTo>
                    <a:pt x="72136" y="633603"/>
                  </a:moveTo>
                  <a:lnTo>
                    <a:pt x="92329" y="670814"/>
                  </a:lnTo>
                  <a:lnTo>
                    <a:pt x="95885" y="690372"/>
                  </a:lnTo>
                  <a:lnTo>
                    <a:pt x="68072" y="712851"/>
                  </a:lnTo>
                  <a:lnTo>
                    <a:pt x="68072" y="710565"/>
                  </a:lnTo>
                  <a:lnTo>
                    <a:pt x="67818" y="705612"/>
                  </a:lnTo>
                  <a:cubicBezTo>
                    <a:pt x="69342" y="684276"/>
                    <a:pt x="71120" y="655447"/>
                    <a:pt x="72263" y="633476"/>
                  </a:cubicBezTo>
                  <a:close/>
                  <a:moveTo>
                    <a:pt x="719709" y="670687"/>
                  </a:moveTo>
                  <a:cubicBezTo>
                    <a:pt x="717931" y="670687"/>
                    <a:pt x="716153" y="670941"/>
                    <a:pt x="714629" y="670941"/>
                  </a:cubicBezTo>
                  <a:lnTo>
                    <a:pt x="695325" y="709549"/>
                  </a:lnTo>
                  <a:lnTo>
                    <a:pt x="695325" y="720852"/>
                  </a:lnTo>
                  <a:lnTo>
                    <a:pt x="719582" y="670687"/>
                  </a:lnTo>
                  <a:close/>
                  <a:moveTo>
                    <a:pt x="50419" y="727329"/>
                  </a:moveTo>
                  <a:lnTo>
                    <a:pt x="49911" y="727837"/>
                  </a:lnTo>
                  <a:lnTo>
                    <a:pt x="48768" y="728726"/>
                  </a:lnTo>
                  <a:lnTo>
                    <a:pt x="50419" y="727456"/>
                  </a:lnTo>
                  <a:lnTo>
                    <a:pt x="50419" y="727329"/>
                  </a:lnTo>
                  <a:close/>
                  <a:moveTo>
                    <a:pt x="326517" y="709295"/>
                  </a:moveTo>
                  <a:lnTo>
                    <a:pt x="326263" y="711073"/>
                  </a:lnTo>
                  <a:lnTo>
                    <a:pt x="333629" y="717931"/>
                  </a:lnTo>
                  <a:lnTo>
                    <a:pt x="346964" y="729996"/>
                  </a:lnTo>
                  <a:lnTo>
                    <a:pt x="340106" y="721614"/>
                  </a:lnTo>
                  <a:lnTo>
                    <a:pt x="326517" y="709168"/>
                  </a:lnTo>
                  <a:close/>
                  <a:moveTo>
                    <a:pt x="48768" y="728599"/>
                  </a:moveTo>
                  <a:lnTo>
                    <a:pt x="43307" y="732790"/>
                  </a:lnTo>
                  <a:lnTo>
                    <a:pt x="45085" y="731393"/>
                  </a:lnTo>
                  <a:lnTo>
                    <a:pt x="48768" y="728472"/>
                  </a:lnTo>
                  <a:close/>
                  <a:moveTo>
                    <a:pt x="132842" y="735711"/>
                  </a:moveTo>
                  <a:lnTo>
                    <a:pt x="134620" y="738505"/>
                  </a:lnTo>
                  <a:lnTo>
                    <a:pt x="133731" y="735838"/>
                  </a:lnTo>
                  <a:lnTo>
                    <a:pt x="132842" y="735711"/>
                  </a:lnTo>
                  <a:close/>
                  <a:moveTo>
                    <a:pt x="120396" y="671830"/>
                  </a:moveTo>
                  <a:cubicBezTo>
                    <a:pt x="126365" y="677926"/>
                    <a:pt x="132588" y="684784"/>
                    <a:pt x="132842" y="699262"/>
                  </a:cubicBezTo>
                  <a:lnTo>
                    <a:pt x="120396" y="715137"/>
                  </a:lnTo>
                  <a:lnTo>
                    <a:pt x="119253" y="716280"/>
                  </a:lnTo>
                  <a:lnTo>
                    <a:pt x="114173" y="723138"/>
                  </a:lnTo>
                  <a:lnTo>
                    <a:pt x="105283" y="734949"/>
                  </a:lnTo>
                  <a:lnTo>
                    <a:pt x="119888" y="717042"/>
                  </a:lnTo>
                  <a:lnTo>
                    <a:pt x="131064" y="735330"/>
                  </a:lnTo>
                  <a:lnTo>
                    <a:pt x="122936" y="734060"/>
                  </a:lnTo>
                  <a:lnTo>
                    <a:pt x="116840" y="734060"/>
                  </a:lnTo>
                  <a:lnTo>
                    <a:pt x="106426" y="739140"/>
                  </a:lnTo>
                  <a:lnTo>
                    <a:pt x="106426" y="739267"/>
                  </a:lnTo>
                  <a:lnTo>
                    <a:pt x="106172" y="739267"/>
                  </a:lnTo>
                  <a:lnTo>
                    <a:pt x="106426" y="739140"/>
                  </a:lnTo>
                  <a:lnTo>
                    <a:pt x="105283" y="734949"/>
                  </a:lnTo>
                  <a:lnTo>
                    <a:pt x="105283" y="734060"/>
                  </a:lnTo>
                  <a:lnTo>
                    <a:pt x="105029" y="734314"/>
                  </a:lnTo>
                  <a:lnTo>
                    <a:pt x="97028" y="690499"/>
                  </a:lnTo>
                  <a:cubicBezTo>
                    <a:pt x="98552" y="689102"/>
                    <a:pt x="99949" y="688213"/>
                    <a:pt x="101473" y="687070"/>
                  </a:cubicBezTo>
                  <a:lnTo>
                    <a:pt x="119253" y="716534"/>
                  </a:lnTo>
                  <a:lnTo>
                    <a:pt x="120142" y="715391"/>
                  </a:lnTo>
                  <a:lnTo>
                    <a:pt x="114808" y="706120"/>
                  </a:lnTo>
                  <a:lnTo>
                    <a:pt x="102616" y="685800"/>
                  </a:lnTo>
                  <a:lnTo>
                    <a:pt x="120396" y="671957"/>
                  </a:lnTo>
                  <a:close/>
                  <a:moveTo>
                    <a:pt x="715899" y="734822"/>
                  </a:moveTo>
                  <a:lnTo>
                    <a:pt x="695198" y="737997"/>
                  </a:lnTo>
                  <a:lnTo>
                    <a:pt x="696341" y="739394"/>
                  </a:lnTo>
                  <a:lnTo>
                    <a:pt x="699008" y="738759"/>
                  </a:lnTo>
                  <a:lnTo>
                    <a:pt x="704596" y="738124"/>
                  </a:lnTo>
                  <a:lnTo>
                    <a:pt x="712343" y="736727"/>
                  </a:lnTo>
                  <a:lnTo>
                    <a:pt x="715899" y="734695"/>
                  </a:lnTo>
                  <a:close/>
                  <a:moveTo>
                    <a:pt x="133477" y="749554"/>
                  </a:moveTo>
                  <a:lnTo>
                    <a:pt x="133223" y="751586"/>
                  </a:lnTo>
                  <a:lnTo>
                    <a:pt x="133223" y="750443"/>
                  </a:lnTo>
                  <a:lnTo>
                    <a:pt x="133477" y="749554"/>
                  </a:lnTo>
                  <a:close/>
                  <a:moveTo>
                    <a:pt x="67564" y="713613"/>
                  </a:moveTo>
                  <a:lnTo>
                    <a:pt x="66167" y="762000"/>
                  </a:lnTo>
                  <a:lnTo>
                    <a:pt x="67310" y="713613"/>
                  </a:lnTo>
                  <a:close/>
                  <a:moveTo>
                    <a:pt x="95504" y="691134"/>
                  </a:moveTo>
                  <a:lnTo>
                    <a:pt x="103759" y="735584"/>
                  </a:lnTo>
                  <a:lnTo>
                    <a:pt x="87503" y="756285"/>
                  </a:lnTo>
                  <a:lnTo>
                    <a:pt x="88138" y="756285"/>
                  </a:lnTo>
                  <a:lnTo>
                    <a:pt x="84328" y="760349"/>
                  </a:lnTo>
                  <a:lnTo>
                    <a:pt x="65913" y="784606"/>
                  </a:lnTo>
                  <a:lnTo>
                    <a:pt x="86741" y="756285"/>
                  </a:lnTo>
                  <a:lnTo>
                    <a:pt x="86106" y="756031"/>
                  </a:lnTo>
                  <a:lnTo>
                    <a:pt x="84582" y="756031"/>
                  </a:lnTo>
                  <a:cubicBezTo>
                    <a:pt x="81661" y="756031"/>
                    <a:pt x="76581" y="756539"/>
                    <a:pt x="69723" y="760095"/>
                  </a:cubicBezTo>
                  <a:lnTo>
                    <a:pt x="67945" y="713359"/>
                  </a:lnTo>
                  <a:cubicBezTo>
                    <a:pt x="77089" y="706120"/>
                    <a:pt x="86360" y="698627"/>
                    <a:pt x="95758" y="691134"/>
                  </a:cubicBezTo>
                  <a:close/>
                  <a:moveTo>
                    <a:pt x="104394" y="736600"/>
                  </a:moveTo>
                  <a:lnTo>
                    <a:pt x="98806" y="744728"/>
                  </a:lnTo>
                  <a:lnTo>
                    <a:pt x="90551" y="756793"/>
                  </a:lnTo>
                  <a:lnTo>
                    <a:pt x="89408" y="756539"/>
                  </a:lnTo>
                  <a:lnTo>
                    <a:pt x="82296" y="765429"/>
                  </a:lnTo>
                  <a:lnTo>
                    <a:pt x="66294" y="785876"/>
                  </a:lnTo>
                  <a:lnTo>
                    <a:pt x="88900" y="756412"/>
                  </a:lnTo>
                  <a:lnTo>
                    <a:pt x="104394" y="736600"/>
                  </a:lnTo>
                  <a:close/>
                  <a:moveTo>
                    <a:pt x="57785" y="795147"/>
                  </a:moveTo>
                  <a:lnTo>
                    <a:pt x="54483" y="799465"/>
                  </a:lnTo>
                  <a:lnTo>
                    <a:pt x="56007" y="797179"/>
                  </a:lnTo>
                  <a:lnTo>
                    <a:pt x="57785" y="795147"/>
                  </a:lnTo>
                  <a:close/>
                  <a:moveTo>
                    <a:pt x="196342" y="623570"/>
                  </a:moveTo>
                  <a:lnTo>
                    <a:pt x="247904" y="673100"/>
                  </a:lnTo>
                  <a:lnTo>
                    <a:pt x="246380" y="673989"/>
                  </a:lnTo>
                  <a:cubicBezTo>
                    <a:pt x="221742" y="690118"/>
                    <a:pt x="204851" y="701167"/>
                    <a:pt x="204851" y="701421"/>
                  </a:cubicBezTo>
                  <a:cubicBezTo>
                    <a:pt x="203327" y="705485"/>
                    <a:pt x="200406" y="708914"/>
                    <a:pt x="199517" y="709803"/>
                  </a:cubicBezTo>
                  <a:lnTo>
                    <a:pt x="251079" y="676021"/>
                  </a:lnTo>
                  <a:lnTo>
                    <a:pt x="299720" y="718185"/>
                  </a:lnTo>
                  <a:lnTo>
                    <a:pt x="298577" y="720725"/>
                  </a:lnTo>
                  <a:lnTo>
                    <a:pt x="305054" y="728472"/>
                  </a:lnTo>
                  <a:lnTo>
                    <a:pt x="308864" y="728218"/>
                  </a:lnTo>
                  <a:lnTo>
                    <a:pt x="308229" y="732028"/>
                  </a:lnTo>
                  <a:lnTo>
                    <a:pt x="307975" y="738124"/>
                  </a:lnTo>
                  <a:cubicBezTo>
                    <a:pt x="309499" y="744728"/>
                    <a:pt x="316611" y="745363"/>
                    <a:pt x="329057" y="745617"/>
                  </a:cubicBezTo>
                  <a:lnTo>
                    <a:pt x="341503" y="756285"/>
                  </a:lnTo>
                  <a:lnTo>
                    <a:pt x="339471" y="757682"/>
                  </a:lnTo>
                  <a:cubicBezTo>
                    <a:pt x="327533" y="767461"/>
                    <a:pt x="312801" y="778764"/>
                    <a:pt x="299466" y="789686"/>
                  </a:cubicBezTo>
                  <a:lnTo>
                    <a:pt x="266827" y="805815"/>
                  </a:lnTo>
                  <a:lnTo>
                    <a:pt x="264795" y="806069"/>
                  </a:lnTo>
                  <a:cubicBezTo>
                    <a:pt x="238633" y="781812"/>
                    <a:pt x="208153" y="752094"/>
                    <a:pt x="178816" y="723519"/>
                  </a:cubicBezTo>
                  <a:lnTo>
                    <a:pt x="189738" y="716026"/>
                  </a:lnTo>
                  <a:lnTo>
                    <a:pt x="186182" y="716915"/>
                  </a:lnTo>
                  <a:lnTo>
                    <a:pt x="179959" y="717169"/>
                  </a:lnTo>
                  <a:lnTo>
                    <a:pt x="175514" y="720090"/>
                  </a:lnTo>
                  <a:cubicBezTo>
                    <a:pt x="164592" y="709168"/>
                    <a:pt x="153924" y="698500"/>
                    <a:pt x="143129" y="688340"/>
                  </a:cubicBezTo>
                  <a:lnTo>
                    <a:pt x="174244" y="650240"/>
                  </a:lnTo>
                  <a:lnTo>
                    <a:pt x="174244" y="649986"/>
                  </a:lnTo>
                  <a:lnTo>
                    <a:pt x="196215" y="623443"/>
                  </a:lnTo>
                  <a:close/>
                  <a:moveTo>
                    <a:pt x="53340" y="800989"/>
                  </a:moveTo>
                  <a:lnTo>
                    <a:pt x="50927" y="804418"/>
                  </a:lnTo>
                  <a:lnTo>
                    <a:pt x="47371" y="808863"/>
                  </a:lnTo>
                  <a:lnTo>
                    <a:pt x="43434" y="814197"/>
                  </a:lnTo>
                  <a:lnTo>
                    <a:pt x="43307" y="814197"/>
                  </a:lnTo>
                  <a:lnTo>
                    <a:pt x="46990" y="809244"/>
                  </a:lnTo>
                  <a:lnTo>
                    <a:pt x="47371" y="808863"/>
                  </a:lnTo>
                  <a:lnTo>
                    <a:pt x="50038" y="805307"/>
                  </a:lnTo>
                  <a:lnTo>
                    <a:pt x="50927" y="803783"/>
                  </a:lnTo>
                  <a:lnTo>
                    <a:pt x="50927" y="804418"/>
                  </a:lnTo>
                  <a:lnTo>
                    <a:pt x="52070" y="802640"/>
                  </a:lnTo>
                  <a:lnTo>
                    <a:pt x="53213" y="800862"/>
                  </a:lnTo>
                  <a:close/>
                  <a:moveTo>
                    <a:pt x="217805" y="814959"/>
                  </a:moveTo>
                  <a:lnTo>
                    <a:pt x="216027" y="815213"/>
                  </a:lnTo>
                  <a:lnTo>
                    <a:pt x="217551" y="814959"/>
                  </a:lnTo>
                  <a:close/>
                  <a:moveTo>
                    <a:pt x="35052" y="810768"/>
                  </a:moveTo>
                  <a:lnTo>
                    <a:pt x="35052" y="811657"/>
                  </a:lnTo>
                  <a:lnTo>
                    <a:pt x="35560" y="815467"/>
                  </a:lnTo>
                  <a:lnTo>
                    <a:pt x="37719" y="816737"/>
                  </a:lnTo>
                  <a:lnTo>
                    <a:pt x="43434" y="814197"/>
                  </a:lnTo>
                  <a:lnTo>
                    <a:pt x="40259" y="818515"/>
                  </a:lnTo>
                  <a:lnTo>
                    <a:pt x="40894" y="818769"/>
                  </a:lnTo>
                  <a:lnTo>
                    <a:pt x="40259" y="819912"/>
                  </a:lnTo>
                  <a:lnTo>
                    <a:pt x="39370" y="819277"/>
                  </a:lnTo>
                  <a:lnTo>
                    <a:pt x="39624" y="817880"/>
                  </a:lnTo>
                  <a:lnTo>
                    <a:pt x="37592" y="816737"/>
                  </a:lnTo>
                  <a:lnTo>
                    <a:pt x="37465" y="816737"/>
                  </a:lnTo>
                  <a:lnTo>
                    <a:pt x="35433" y="815594"/>
                  </a:lnTo>
                  <a:lnTo>
                    <a:pt x="35433" y="815340"/>
                  </a:lnTo>
                  <a:lnTo>
                    <a:pt x="31115" y="812800"/>
                  </a:lnTo>
                  <a:lnTo>
                    <a:pt x="30861" y="812546"/>
                  </a:lnTo>
                  <a:lnTo>
                    <a:pt x="35052" y="810768"/>
                  </a:lnTo>
                  <a:close/>
                  <a:moveTo>
                    <a:pt x="3429" y="823595"/>
                  </a:moveTo>
                  <a:lnTo>
                    <a:pt x="2413" y="823976"/>
                  </a:lnTo>
                  <a:lnTo>
                    <a:pt x="4064" y="824230"/>
                  </a:lnTo>
                  <a:lnTo>
                    <a:pt x="3429" y="823468"/>
                  </a:lnTo>
                  <a:close/>
                  <a:moveTo>
                    <a:pt x="695198" y="802894"/>
                  </a:moveTo>
                  <a:lnTo>
                    <a:pt x="695198" y="824484"/>
                  </a:lnTo>
                  <a:lnTo>
                    <a:pt x="736092" y="818769"/>
                  </a:lnTo>
                  <a:lnTo>
                    <a:pt x="739394" y="818515"/>
                  </a:lnTo>
                  <a:lnTo>
                    <a:pt x="695198" y="802894"/>
                  </a:lnTo>
                  <a:close/>
                  <a:moveTo>
                    <a:pt x="261239" y="808990"/>
                  </a:moveTo>
                  <a:lnTo>
                    <a:pt x="257937" y="815975"/>
                  </a:lnTo>
                  <a:lnTo>
                    <a:pt x="250190" y="828929"/>
                  </a:lnTo>
                  <a:lnTo>
                    <a:pt x="249936" y="830707"/>
                  </a:lnTo>
                  <a:lnTo>
                    <a:pt x="239776" y="825500"/>
                  </a:lnTo>
                  <a:lnTo>
                    <a:pt x="218694" y="815086"/>
                  </a:lnTo>
                  <a:cubicBezTo>
                    <a:pt x="237617" y="811911"/>
                    <a:pt x="250952" y="809879"/>
                    <a:pt x="261112" y="808990"/>
                  </a:cubicBezTo>
                  <a:close/>
                  <a:moveTo>
                    <a:pt x="140081" y="692531"/>
                  </a:moveTo>
                  <a:cubicBezTo>
                    <a:pt x="149860" y="702310"/>
                    <a:pt x="160528" y="712470"/>
                    <a:pt x="171196" y="722757"/>
                  </a:cubicBezTo>
                  <a:lnTo>
                    <a:pt x="138303" y="744728"/>
                  </a:lnTo>
                  <a:lnTo>
                    <a:pt x="140716" y="748538"/>
                  </a:lnTo>
                  <a:lnTo>
                    <a:pt x="174498" y="726313"/>
                  </a:lnTo>
                  <a:lnTo>
                    <a:pt x="259080" y="807085"/>
                  </a:lnTo>
                  <a:cubicBezTo>
                    <a:pt x="244602" y="809371"/>
                    <a:pt x="229108" y="812038"/>
                    <a:pt x="216662" y="813943"/>
                  </a:cubicBezTo>
                  <a:lnTo>
                    <a:pt x="206248" y="815340"/>
                  </a:lnTo>
                  <a:lnTo>
                    <a:pt x="187579" y="818515"/>
                  </a:lnTo>
                  <a:lnTo>
                    <a:pt x="185801" y="819023"/>
                  </a:lnTo>
                  <a:lnTo>
                    <a:pt x="109220" y="831723"/>
                  </a:lnTo>
                  <a:lnTo>
                    <a:pt x="99695" y="821944"/>
                  </a:lnTo>
                  <a:lnTo>
                    <a:pt x="86995" y="808355"/>
                  </a:lnTo>
                  <a:lnTo>
                    <a:pt x="89408" y="805815"/>
                  </a:lnTo>
                  <a:lnTo>
                    <a:pt x="98044" y="792861"/>
                  </a:lnTo>
                  <a:lnTo>
                    <a:pt x="99568" y="783971"/>
                  </a:lnTo>
                  <a:lnTo>
                    <a:pt x="98425" y="783971"/>
                  </a:lnTo>
                  <a:lnTo>
                    <a:pt x="100838" y="783717"/>
                  </a:lnTo>
                  <a:lnTo>
                    <a:pt x="101473" y="780796"/>
                  </a:lnTo>
                  <a:lnTo>
                    <a:pt x="102108" y="778510"/>
                  </a:lnTo>
                  <a:lnTo>
                    <a:pt x="100965" y="783717"/>
                  </a:lnTo>
                  <a:cubicBezTo>
                    <a:pt x="112522" y="781939"/>
                    <a:pt x="121158" y="773303"/>
                    <a:pt x="129159" y="770128"/>
                  </a:cubicBezTo>
                  <a:lnTo>
                    <a:pt x="136906" y="774192"/>
                  </a:lnTo>
                  <a:lnTo>
                    <a:pt x="137160" y="774446"/>
                  </a:lnTo>
                  <a:lnTo>
                    <a:pt x="134239" y="771017"/>
                  </a:lnTo>
                  <a:lnTo>
                    <a:pt x="126238" y="766953"/>
                  </a:lnTo>
                  <a:lnTo>
                    <a:pt x="127381" y="765556"/>
                  </a:lnTo>
                  <a:lnTo>
                    <a:pt x="131191" y="758952"/>
                  </a:lnTo>
                  <a:lnTo>
                    <a:pt x="132715" y="753999"/>
                  </a:lnTo>
                  <a:lnTo>
                    <a:pt x="139573" y="749427"/>
                  </a:lnTo>
                  <a:lnTo>
                    <a:pt x="146939" y="760730"/>
                  </a:lnTo>
                  <a:lnTo>
                    <a:pt x="147828" y="759841"/>
                  </a:lnTo>
                  <a:lnTo>
                    <a:pt x="145796" y="756158"/>
                  </a:lnTo>
                  <a:lnTo>
                    <a:pt x="134874" y="738886"/>
                  </a:lnTo>
                  <a:lnTo>
                    <a:pt x="137287" y="745744"/>
                  </a:lnTo>
                  <a:lnTo>
                    <a:pt x="131191" y="735838"/>
                  </a:lnTo>
                  <a:lnTo>
                    <a:pt x="133096" y="736092"/>
                  </a:lnTo>
                  <a:cubicBezTo>
                    <a:pt x="128905" y="729615"/>
                    <a:pt x="124841" y="722884"/>
                    <a:pt x="120904" y="716280"/>
                  </a:cubicBezTo>
                  <a:lnTo>
                    <a:pt x="140462" y="692658"/>
                  </a:lnTo>
                  <a:close/>
                  <a:moveTo>
                    <a:pt x="40386" y="823468"/>
                  </a:moveTo>
                  <a:lnTo>
                    <a:pt x="43307" y="825500"/>
                  </a:lnTo>
                  <a:lnTo>
                    <a:pt x="41529" y="824357"/>
                  </a:lnTo>
                  <a:lnTo>
                    <a:pt x="38862" y="827786"/>
                  </a:lnTo>
                  <a:lnTo>
                    <a:pt x="35179" y="832485"/>
                  </a:lnTo>
                  <a:lnTo>
                    <a:pt x="35306" y="832231"/>
                  </a:lnTo>
                  <a:lnTo>
                    <a:pt x="35052" y="832231"/>
                  </a:lnTo>
                  <a:lnTo>
                    <a:pt x="34417" y="831977"/>
                  </a:lnTo>
                  <a:lnTo>
                    <a:pt x="34163" y="831977"/>
                  </a:lnTo>
                  <a:lnTo>
                    <a:pt x="33909" y="831723"/>
                  </a:lnTo>
                  <a:lnTo>
                    <a:pt x="32131" y="831469"/>
                  </a:lnTo>
                  <a:lnTo>
                    <a:pt x="40386" y="823722"/>
                  </a:lnTo>
                  <a:close/>
                  <a:moveTo>
                    <a:pt x="31242" y="831215"/>
                  </a:moveTo>
                  <a:lnTo>
                    <a:pt x="29718" y="832993"/>
                  </a:lnTo>
                  <a:lnTo>
                    <a:pt x="30607" y="831596"/>
                  </a:lnTo>
                  <a:lnTo>
                    <a:pt x="31242" y="831342"/>
                  </a:lnTo>
                  <a:close/>
                  <a:moveTo>
                    <a:pt x="110363" y="833374"/>
                  </a:moveTo>
                  <a:lnTo>
                    <a:pt x="106807" y="833882"/>
                  </a:lnTo>
                  <a:lnTo>
                    <a:pt x="105791" y="834009"/>
                  </a:lnTo>
                  <a:lnTo>
                    <a:pt x="110363" y="833374"/>
                  </a:lnTo>
                  <a:close/>
                  <a:moveTo>
                    <a:pt x="105791" y="834009"/>
                  </a:moveTo>
                  <a:lnTo>
                    <a:pt x="104648" y="834136"/>
                  </a:lnTo>
                  <a:lnTo>
                    <a:pt x="101981" y="834390"/>
                  </a:lnTo>
                  <a:lnTo>
                    <a:pt x="105791" y="833882"/>
                  </a:lnTo>
                  <a:close/>
                  <a:moveTo>
                    <a:pt x="47117" y="827151"/>
                  </a:moveTo>
                  <a:lnTo>
                    <a:pt x="50927" y="827786"/>
                  </a:lnTo>
                  <a:lnTo>
                    <a:pt x="51562" y="830326"/>
                  </a:lnTo>
                  <a:lnTo>
                    <a:pt x="53975" y="836930"/>
                  </a:lnTo>
                  <a:lnTo>
                    <a:pt x="47752" y="835533"/>
                  </a:lnTo>
                  <a:lnTo>
                    <a:pt x="40005" y="833501"/>
                  </a:lnTo>
                  <a:lnTo>
                    <a:pt x="47117" y="827151"/>
                  </a:lnTo>
                  <a:close/>
                  <a:moveTo>
                    <a:pt x="59817" y="841883"/>
                  </a:moveTo>
                  <a:lnTo>
                    <a:pt x="56515" y="842391"/>
                  </a:lnTo>
                  <a:lnTo>
                    <a:pt x="58928" y="841883"/>
                  </a:lnTo>
                  <a:close/>
                  <a:moveTo>
                    <a:pt x="75946" y="843026"/>
                  </a:moveTo>
                  <a:lnTo>
                    <a:pt x="76073" y="843026"/>
                  </a:lnTo>
                  <a:lnTo>
                    <a:pt x="76327" y="843280"/>
                  </a:lnTo>
                  <a:lnTo>
                    <a:pt x="75946" y="843026"/>
                  </a:lnTo>
                  <a:close/>
                  <a:moveTo>
                    <a:pt x="213360" y="815975"/>
                  </a:moveTo>
                  <a:lnTo>
                    <a:pt x="225552" y="821182"/>
                  </a:lnTo>
                  <a:lnTo>
                    <a:pt x="243586" y="833882"/>
                  </a:lnTo>
                  <a:lnTo>
                    <a:pt x="237617" y="838454"/>
                  </a:lnTo>
                  <a:lnTo>
                    <a:pt x="241173" y="837311"/>
                  </a:lnTo>
                  <a:lnTo>
                    <a:pt x="248031" y="832104"/>
                  </a:lnTo>
                  <a:lnTo>
                    <a:pt x="248285" y="832358"/>
                  </a:lnTo>
                  <a:lnTo>
                    <a:pt x="246761" y="836676"/>
                  </a:lnTo>
                  <a:lnTo>
                    <a:pt x="243459" y="845312"/>
                  </a:lnTo>
                  <a:lnTo>
                    <a:pt x="239268" y="839851"/>
                  </a:lnTo>
                  <a:lnTo>
                    <a:pt x="226822" y="831723"/>
                  </a:lnTo>
                  <a:lnTo>
                    <a:pt x="225044" y="831469"/>
                  </a:lnTo>
                  <a:cubicBezTo>
                    <a:pt x="218313" y="831469"/>
                    <a:pt x="211328" y="834517"/>
                    <a:pt x="200533" y="834517"/>
                  </a:cubicBezTo>
                  <a:lnTo>
                    <a:pt x="197739" y="834263"/>
                  </a:lnTo>
                  <a:lnTo>
                    <a:pt x="187325" y="820166"/>
                  </a:lnTo>
                  <a:cubicBezTo>
                    <a:pt x="196215" y="818769"/>
                    <a:pt x="204470" y="817245"/>
                    <a:pt x="213106" y="815848"/>
                  </a:cubicBezTo>
                  <a:close/>
                  <a:moveTo>
                    <a:pt x="36830" y="836676"/>
                  </a:moveTo>
                  <a:lnTo>
                    <a:pt x="51689" y="840740"/>
                  </a:lnTo>
                  <a:lnTo>
                    <a:pt x="51689" y="841629"/>
                  </a:lnTo>
                  <a:lnTo>
                    <a:pt x="30353" y="845439"/>
                  </a:lnTo>
                  <a:lnTo>
                    <a:pt x="36830" y="836803"/>
                  </a:lnTo>
                  <a:close/>
                  <a:moveTo>
                    <a:pt x="83185" y="844931"/>
                  </a:moveTo>
                  <a:lnTo>
                    <a:pt x="85471" y="846328"/>
                  </a:lnTo>
                  <a:lnTo>
                    <a:pt x="83947" y="845439"/>
                  </a:lnTo>
                  <a:lnTo>
                    <a:pt x="83185" y="844931"/>
                  </a:lnTo>
                  <a:close/>
                  <a:moveTo>
                    <a:pt x="85725" y="848106"/>
                  </a:moveTo>
                  <a:lnTo>
                    <a:pt x="89027" y="850138"/>
                  </a:lnTo>
                  <a:lnTo>
                    <a:pt x="87503" y="849249"/>
                  </a:lnTo>
                  <a:lnTo>
                    <a:pt x="85725" y="848106"/>
                  </a:lnTo>
                  <a:close/>
                  <a:moveTo>
                    <a:pt x="246507" y="848995"/>
                  </a:moveTo>
                  <a:lnTo>
                    <a:pt x="243586" y="853567"/>
                  </a:lnTo>
                  <a:lnTo>
                    <a:pt x="239395" y="856742"/>
                  </a:lnTo>
                  <a:lnTo>
                    <a:pt x="240919" y="849884"/>
                  </a:lnTo>
                  <a:lnTo>
                    <a:pt x="242951" y="848995"/>
                  </a:lnTo>
                  <a:close/>
                  <a:moveTo>
                    <a:pt x="183388" y="820420"/>
                  </a:moveTo>
                  <a:cubicBezTo>
                    <a:pt x="188087" y="827024"/>
                    <a:pt x="194691" y="835660"/>
                    <a:pt x="194056" y="847852"/>
                  </a:cubicBezTo>
                  <a:lnTo>
                    <a:pt x="181864" y="863473"/>
                  </a:lnTo>
                  <a:lnTo>
                    <a:pt x="170942" y="866902"/>
                  </a:lnTo>
                  <a:lnTo>
                    <a:pt x="130937" y="857123"/>
                  </a:lnTo>
                  <a:cubicBezTo>
                    <a:pt x="123190" y="849376"/>
                    <a:pt x="115443" y="841502"/>
                    <a:pt x="107569" y="832866"/>
                  </a:cubicBezTo>
                  <a:lnTo>
                    <a:pt x="181102" y="820674"/>
                  </a:lnTo>
                  <a:lnTo>
                    <a:pt x="183515" y="820420"/>
                  </a:lnTo>
                  <a:close/>
                  <a:moveTo>
                    <a:pt x="224155" y="866013"/>
                  </a:moveTo>
                  <a:lnTo>
                    <a:pt x="222123" y="867791"/>
                  </a:lnTo>
                  <a:lnTo>
                    <a:pt x="220091" y="869569"/>
                  </a:lnTo>
                  <a:lnTo>
                    <a:pt x="224282" y="866140"/>
                  </a:lnTo>
                  <a:close/>
                  <a:moveTo>
                    <a:pt x="186563" y="867283"/>
                  </a:moveTo>
                  <a:lnTo>
                    <a:pt x="183642" y="869950"/>
                  </a:lnTo>
                  <a:lnTo>
                    <a:pt x="177673" y="868553"/>
                  </a:lnTo>
                  <a:lnTo>
                    <a:pt x="180594" y="867664"/>
                  </a:lnTo>
                  <a:lnTo>
                    <a:pt x="186563" y="867410"/>
                  </a:lnTo>
                  <a:close/>
                  <a:moveTo>
                    <a:pt x="136779" y="863092"/>
                  </a:moveTo>
                  <a:lnTo>
                    <a:pt x="158115" y="871220"/>
                  </a:lnTo>
                  <a:lnTo>
                    <a:pt x="148336" y="874395"/>
                  </a:lnTo>
                  <a:lnTo>
                    <a:pt x="144145" y="870712"/>
                  </a:lnTo>
                  <a:lnTo>
                    <a:pt x="136779" y="863219"/>
                  </a:lnTo>
                  <a:close/>
                  <a:moveTo>
                    <a:pt x="336423" y="874776"/>
                  </a:moveTo>
                  <a:lnTo>
                    <a:pt x="333502" y="875030"/>
                  </a:lnTo>
                  <a:lnTo>
                    <a:pt x="336169" y="874776"/>
                  </a:lnTo>
                  <a:close/>
                  <a:moveTo>
                    <a:pt x="216662" y="872490"/>
                  </a:moveTo>
                  <a:lnTo>
                    <a:pt x="211074" y="876808"/>
                  </a:lnTo>
                  <a:lnTo>
                    <a:pt x="213106" y="875030"/>
                  </a:lnTo>
                  <a:lnTo>
                    <a:pt x="216662" y="872490"/>
                  </a:lnTo>
                  <a:close/>
                  <a:moveTo>
                    <a:pt x="309245" y="863854"/>
                  </a:moveTo>
                  <a:cubicBezTo>
                    <a:pt x="324104" y="871093"/>
                    <a:pt x="333248" y="875157"/>
                    <a:pt x="335280" y="876300"/>
                  </a:cubicBezTo>
                  <a:lnTo>
                    <a:pt x="335788" y="876554"/>
                  </a:lnTo>
                  <a:lnTo>
                    <a:pt x="331216" y="875792"/>
                  </a:lnTo>
                  <a:cubicBezTo>
                    <a:pt x="328676" y="875792"/>
                    <a:pt x="325120" y="876300"/>
                    <a:pt x="318643" y="877189"/>
                  </a:cubicBezTo>
                  <a:lnTo>
                    <a:pt x="295783" y="878078"/>
                  </a:lnTo>
                  <a:lnTo>
                    <a:pt x="299974" y="870585"/>
                  </a:lnTo>
                  <a:lnTo>
                    <a:pt x="309118" y="863981"/>
                  </a:lnTo>
                  <a:close/>
                  <a:moveTo>
                    <a:pt x="94361" y="851408"/>
                  </a:moveTo>
                  <a:lnTo>
                    <a:pt x="133858" y="866648"/>
                  </a:lnTo>
                  <a:lnTo>
                    <a:pt x="142113" y="876808"/>
                  </a:lnTo>
                  <a:lnTo>
                    <a:pt x="138811" y="877697"/>
                  </a:lnTo>
                  <a:lnTo>
                    <a:pt x="94361" y="851408"/>
                  </a:lnTo>
                  <a:close/>
                  <a:moveTo>
                    <a:pt x="232918" y="862965"/>
                  </a:moveTo>
                  <a:lnTo>
                    <a:pt x="231394" y="864743"/>
                  </a:lnTo>
                  <a:lnTo>
                    <a:pt x="222250" y="877189"/>
                  </a:lnTo>
                  <a:lnTo>
                    <a:pt x="219837" y="877824"/>
                  </a:lnTo>
                  <a:lnTo>
                    <a:pt x="215900" y="876681"/>
                  </a:lnTo>
                  <a:lnTo>
                    <a:pt x="215138" y="877189"/>
                  </a:lnTo>
                  <a:lnTo>
                    <a:pt x="215773" y="876681"/>
                  </a:lnTo>
                  <a:lnTo>
                    <a:pt x="215900" y="876681"/>
                  </a:lnTo>
                  <a:lnTo>
                    <a:pt x="216281" y="876300"/>
                  </a:lnTo>
                  <a:lnTo>
                    <a:pt x="225171" y="868807"/>
                  </a:lnTo>
                  <a:lnTo>
                    <a:pt x="231394" y="864235"/>
                  </a:lnTo>
                  <a:lnTo>
                    <a:pt x="232918" y="863092"/>
                  </a:lnTo>
                  <a:close/>
                  <a:moveTo>
                    <a:pt x="221488" y="878713"/>
                  </a:moveTo>
                  <a:lnTo>
                    <a:pt x="220726" y="880110"/>
                  </a:lnTo>
                  <a:lnTo>
                    <a:pt x="220980" y="879221"/>
                  </a:lnTo>
                  <a:lnTo>
                    <a:pt x="221361" y="878713"/>
                  </a:lnTo>
                  <a:close/>
                  <a:moveTo>
                    <a:pt x="212090" y="878459"/>
                  </a:moveTo>
                  <a:lnTo>
                    <a:pt x="210312" y="880237"/>
                  </a:lnTo>
                  <a:lnTo>
                    <a:pt x="208534" y="881634"/>
                  </a:lnTo>
                  <a:lnTo>
                    <a:pt x="212090" y="878459"/>
                  </a:lnTo>
                  <a:close/>
                  <a:moveTo>
                    <a:pt x="296545" y="880237"/>
                  </a:moveTo>
                  <a:lnTo>
                    <a:pt x="296545" y="880872"/>
                  </a:lnTo>
                  <a:lnTo>
                    <a:pt x="296418" y="880872"/>
                  </a:lnTo>
                  <a:lnTo>
                    <a:pt x="296037" y="882142"/>
                  </a:lnTo>
                  <a:lnTo>
                    <a:pt x="296291" y="880872"/>
                  </a:lnTo>
                  <a:lnTo>
                    <a:pt x="296418" y="880872"/>
                  </a:lnTo>
                  <a:lnTo>
                    <a:pt x="296545" y="880237"/>
                  </a:lnTo>
                  <a:close/>
                  <a:moveTo>
                    <a:pt x="220599" y="880237"/>
                  </a:moveTo>
                  <a:lnTo>
                    <a:pt x="219456" y="882269"/>
                  </a:lnTo>
                  <a:lnTo>
                    <a:pt x="219710" y="881634"/>
                  </a:lnTo>
                  <a:lnTo>
                    <a:pt x="220345" y="880491"/>
                  </a:lnTo>
                  <a:lnTo>
                    <a:pt x="219710" y="880745"/>
                  </a:lnTo>
                  <a:lnTo>
                    <a:pt x="220599" y="880237"/>
                  </a:lnTo>
                  <a:close/>
                  <a:moveTo>
                    <a:pt x="144145" y="880237"/>
                  </a:moveTo>
                  <a:lnTo>
                    <a:pt x="164465" y="893064"/>
                  </a:lnTo>
                  <a:lnTo>
                    <a:pt x="155321" y="887730"/>
                  </a:lnTo>
                  <a:lnTo>
                    <a:pt x="144018" y="880237"/>
                  </a:lnTo>
                  <a:close/>
                  <a:moveTo>
                    <a:pt x="84201" y="811911"/>
                  </a:moveTo>
                  <a:lnTo>
                    <a:pt x="88392" y="820039"/>
                  </a:lnTo>
                  <a:lnTo>
                    <a:pt x="92202" y="834517"/>
                  </a:lnTo>
                  <a:lnTo>
                    <a:pt x="72390" y="837946"/>
                  </a:lnTo>
                  <a:lnTo>
                    <a:pt x="73914" y="839089"/>
                  </a:lnTo>
                  <a:cubicBezTo>
                    <a:pt x="82804" y="837946"/>
                    <a:pt x="91440" y="835914"/>
                    <a:pt x="100330" y="834517"/>
                  </a:cubicBezTo>
                  <a:lnTo>
                    <a:pt x="109474" y="842010"/>
                  </a:lnTo>
                  <a:lnTo>
                    <a:pt x="114808" y="851535"/>
                  </a:lnTo>
                  <a:lnTo>
                    <a:pt x="101473" y="848995"/>
                  </a:lnTo>
                  <a:lnTo>
                    <a:pt x="94996" y="847217"/>
                  </a:lnTo>
                  <a:lnTo>
                    <a:pt x="81915" y="844042"/>
                  </a:lnTo>
                  <a:lnTo>
                    <a:pt x="83185" y="844931"/>
                  </a:lnTo>
                  <a:lnTo>
                    <a:pt x="73914" y="839089"/>
                  </a:lnTo>
                  <a:lnTo>
                    <a:pt x="72390" y="839343"/>
                  </a:lnTo>
                  <a:lnTo>
                    <a:pt x="76962" y="842772"/>
                  </a:lnTo>
                  <a:lnTo>
                    <a:pt x="67564" y="840486"/>
                  </a:lnTo>
                  <a:lnTo>
                    <a:pt x="67564" y="840740"/>
                  </a:lnTo>
                  <a:lnTo>
                    <a:pt x="67310" y="844804"/>
                  </a:lnTo>
                  <a:lnTo>
                    <a:pt x="89535" y="850265"/>
                  </a:lnTo>
                  <a:cubicBezTo>
                    <a:pt x="101092" y="857504"/>
                    <a:pt x="118364" y="867283"/>
                    <a:pt x="137033" y="878205"/>
                  </a:cubicBezTo>
                  <a:lnTo>
                    <a:pt x="75946" y="898144"/>
                  </a:lnTo>
                  <a:lnTo>
                    <a:pt x="67310" y="844804"/>
                  </a:lnTo>
                  <a:lnTo>
                    <a:pt x="66167" y="859282"/>
                  </a:lnTo>
                  <a:lnTo>
                    <a:pt x="65659" y="865632"/>
                  </a:lnTo>
                  <a:lnTo>
                    <a:pt x="67183" y="847725"/>
                  </a:lnTo>
                  <a:lnTo>
                    <a:pt x="67183" y="846328"/>
                  </a:lnTo>
                  <a:lnTo>
                    <a:pt x="67437" y="842899"/>
                  </a:lnTo>
                  <a:lnTo>
                    <a:pt x="67437" y="844296"/>
                  </a:lnTo>
                  <a:lnTo>
                    <a:pt x="67691" y="840613"/>
                  </a:lnTo>
                  <a:lnTo>
                    <a:pt x="71501" y="839470"/>
                  </a:lnTo>
                  <a:lnTo>
                    <a:pt x="71755" y="839470"/>
                  </a:lnTo>
                  <a:lnTo>
                    <a:pt x="71120" y="838835"/>
                  </a:lnTo>
                  <a:lnTo>
                    <a:pt x="69977" y="838200"/>
                  </a:lnTo>
                  <a:lnTo>
                    <a:pt x="67564" y="838835"/>
                  </a:lnTo>
                  <a:lnTo>
                    <a:pt x="67056" y="838835"/>
                  </a:lnTo>
                  <a:lnTo>
                    <a:pt x="61976" y="839724"/>
                  </a:lnTo>
                  <a:lnTo>
                    <a:pt x="63500" y="841121"/>
                  </a:lnTo>
                  <a:lnTo>
                    <a:pt x="65786" y="840740"/>
                  </a:lnTo>
                  <a:lnTo>
                    <a:pt x="66802" y="840486"/>
                  </a:lnTo>
                  <a:lnTo>
                    <a:pt x="67056" y="840486"/>
                  </a:lnTo>
                  <a:lnTo>
                    <a:pt x="65786" y="840740"/>
                  </a:lnTo>
                  <a:lnTo>
                    <a:pt x="62611" y="841375"/>
                  </a:lnTo>
                  <a:lnTo>
                    <a:pt x="61722" y="843407"/>
                  </a:lnTo>
                  <a:lnTo>
                    <a:pt x="61976" y="841375"/>
                  </a:lnTo>
                  <a:lnTo>
                    <a:pt x="61976" y="839597"/>
                  </a:lnTo>
                  <a:lnTo>
                    <a:pt x="62230" y="837311"/>
                  </a:lnTo>
                  <a:lnTo>
                    <a:pt x="62484" y="833882"/>
                  </a:lnTo>
                  <a:lnTo>
                    <a:pt x="61341" y="833247"/>
                  </a:lnTo>
                  <a:lnTo>
                    <a:pt x="60706" y="832739"/>
                  </a:lnTo>
                  <a:lnTo>
                    <a:pt x="64516" y="835025"/>
                  </a:lnTo>
                  <a:lnTo>
                    <a:pt x="66929" y="836422"/>
                  </a:lnTo>
                  <a:lnTo>
                    <a:pt x="68961" y="837565"/>
                  </a:lnTo>
                  <a:lnTo>
                    <a:pt x="69850" y="838200"/>
                  </a:lnTo>
                  <a:lnTo>
                    <a:pt x="70739" y="837057"/>
                  </a:lnTo>
                  <a:lnTo>
                    <a:pt x="68072" y="831342"/>
                  </a:lnTo>
                  <a:lnTo>
                    <a:pt x="75438" y="819531"/>
                  </a:lnTo>
                  <a:lnTo>
                    <a:pt x="84074" y="812038"/>
                  </a:lnTo>
                  <a:close/>
                  <a:moveTo>
                    <a:pt x="111125" y="992378"/>
                  </a:moveTo>
                  <a:cubicBezTo>
                    <a:pt x="100203" y="992378"/>
                    <a:pt x="88646" y="1000379"/>
                    <a:pt x="81280" y="1012571"/>
                  </a:cubicBezTo>
                  <a:lnTo>
                    <a:pt x="127254" y="1003300"/>
                  </a:lnTo>
                  <a:lnTo>
                    <a:pt x="113538" y="992378"/>
                  </a:lnTo>
                  <a:lnTo>
                    <a:pt x="111125" y="992251"/>
                  </a:lnTo>
                  <a:close/>
                  <a:moveTo>
                    <a:pt x="0" y="505587"/>
                  </a:moveTo>
                  <a:lnTo>
                    <a:pt x="889" y="544449"/>
                  </a:lnTo>
                  <a:lnTo>
                    <a:pt x="0" y="544830"/>
                  </a:lnTo>
                  <a:lnTo>
                    <a:pt x="0" y="549148"/>
                  </a:lnTo>
                  <a:lnTo>
                    <a:pt x="14859" y="552069"/>
                  </a:lnTo>
                  <a:lnTo>
                    <a:pt x="18161" y="555498"/>
                  </a:lnTo>
                  <a:cubicBezTo>
                    <a:pt x="11049" y="560705"/>
                    <a:pt x="4826" y="567944"/>
                    <a:pt x="127" y="574802"/>
                  </a:cubicBezTo>
                  <a:lnTo>
                    <a:pt x="1270" y="612267"/>
                  </a:lnTo>
                  <a:lnTo>
                    <a:pt x="3937" y="612902"/>
                  </a:lnTo>
                  <a:lnTo>
                    <a:pt x="2794" y="614045"/>
                  </a:lnTo>
                  <a:lnTo>
                    <a:pt x="127" y="615442"/>
                  </a:lnTo>
                  <a:lnTo>
                    <a:pt x="1016" y="616331"/>
                  </a:lnTo>
                  <a:lnTo>
                    <a:pt x="1905" y="616585"/>
                  </a:lnTo>
                  <a:lnTo>
                    <a:pt x="127" y="618871"/>
                  </a:lnTo>
                  <a:lnTo>
                    <a:pt x="2794" y="620649"/>
                  </a:lnTo>
                  <a:lnTo>
                    <a:pt x="9652" y="612902"/>
                  </a:lnTo>
                  <a:lnTo>
                    <a:pt x="14732" y="611759"/>
                  </a:lnTo>
                  <a:cubicBezTo>
                    <a:pt x="27432" y="608584"/>
                    <a:pt x="38989" y="599059"/>
                    <a:pt x="47371" y="588645"/>
                  </a:cubicBezTo>
                  <a:lnTo>
                    <a:pt x="46482" y="589788"/>
                  </a:lnTo>
                  <a:lnTo>
                    <a:pt x="54229" y="598424"/>
                  </a:lnTo>
                  <a:lnTo>
                    <a:pt x="60198" y="610489"/>
                  </a:lnTo>
                  <a:lnTo>
                    <a:pt x="50673" y="727202"/>
                  </a:lnTo>
                  <a:cubicBezTo>
                    <a:pt x="51816" y="726313"/>
                    <a:pt x="52832" y="725297"/>
                    <a:pt x="53975" y="724408"/>
                  </a:cubicBezTo>
                  <a:lnTo>
                    <a:pt x="51308" y="773684"/>
                  </a:lnTo>
                  <a:lnTo>
                    <a:pt x="48006" y="777494"/>
                  </a:lnTo>
                  <a:lnTo>
                    <a:pt x="43561" y="784098"/>
                  </a:lnTo>
                  <a:cubicBezTo>
                    <a:pt x="30480" y="780288"/>
                    <a:pt x="15367" y="776605"/>
                    <a:pt x="254" y="772541"/>
                  </a:cubicBezTo>
                  <a:lnTo>
                    <a:pt x="254" y="779526"/>
                  </a:lnTo>
                  <a:lnTo>
                    <a:pt x="40259" y="789686"/>
                  </a:lnTo>
                  <a:lnTo>
                    <a:pt x="38481" y="793496"/>
                  </a:lnTo>
                  <a:lnTo>
                    <a:pt x="35814" y="802386"/>
                  </a:lnTo>
                  <a:lnTo>
                    <a:pt x="33655" y="805942"/>
                  </a:lnTo>
                  <a:lnTo>
                    <a:pt x="28448" y="806831"/>
                  </a:lnTo>
                  <a:cubicBezTo>
                    <a:pt x="26035" y="806831"/>
                    <a:pt x="22860" y="806323"/>
                    <a:pt x="18542" y="805053"/>
                  </a:cubicBezTo>
                  <a:lnTo>
                    <a:pt x="0" y="792861"/>
                  </a:lnTo>
                  <a:lnTo>
                    <a:pt x="8255" y="799846"/>
                  </a:lnTo>
                  <a:lnTo>
                    <a:pt x="17399" y="813689"/>
                  </a:lnTo>
                  <a:lnTo>
                    <a:pt x="0" y="819658"/>
                  </a:lnTo>
                  <a:lnTo>
                    <a:pt x="3429" y="823595"/>
                  </a:lnTo>
                  <a:lnTo>
                    <a:pt x="26416" y="814197"/>
                  </a:lnTo>
                  <a:lnTo>
                    <a:pt x="29083" y="813054"/>
                  </a:lnTo>
                  <a:lnTo>
                    <a:pt x="29718" y="813308"/>
                  </a:lnTo>
                  <a:lnTo>
                    <a:pt x="36576" y="817626"/>
                  </a:lnTo>
                  <a:lnTo>
                    <a:pt x="38100" y="821436"/>
                  </a:lnTo>
                  <a:cubicBezTo>
                    <a:pt x="36322" y="823722"/>
                    <a:pt x="34798" y="826008"/>
                    <a:pt x="20066" y="826008"/>
                  </a:cubicBezTo>
                  <a:lnTo>
                    <a:pt x="7493" y="824865"/>
                  </a:lnTo>
                  <a:lnTo>
                    <a:pt x="4191" y="824357"/>
                  </a:lnTo>
                  <a:lnTo>
                    <a:pt x="9017" y="829818"/>
                  </a:lnTo>
                  <a:lnTo>
                    <a:pt x="28321" y="834771"/>
                  </a:lnTo>
                  <a:lnTo>
                    <a:pt x="25654" y="838200"/>
                  </a:lnTo>
                  <a:lnTo>
                    <a:pt x="21209" y="844550"/>
                  </a:lnTo>
                  <a:lnTo>
                    <a:pt x="22098" y="844804"/>
                  </a:lnTo>
                  <a:lnTo>
                    <a:pt x="29210" y="834771"/>
                  </a:lnTo>
                  <a:lnTo>
                    <a:pt x="32766" y="835660"/>
                  </a:lnTo>
                  <a:lnTo>
                    <a:pt x="33020" y="835406"/>
                  </a:lnTo>
                  <a:lnTo>
                    <a:pt x="30099" y="838835"/>
                  </a:lnTo>
                  <a:lnTo>
                    <a:pt x="24130" y="846582"/>
                  </a:lnTo>
                  <a:lnTo>
                    <a:pt x="24130" y="846836"/>
                  </a:lnTo>
                  <a:lnTo>
                    <a:pt x="22987" y="847979"/>
                  </a:lnTo>
                  <a:lnTo>
                    <a:pt x="23876" y="846836"/>
                  </a:lnTo>
                  <a:lnTo>
                    <a:pt x="23876" y="846582"/>
                  </a:lnTo>
                  <a:lnTo>
                    <a:pt x="23114" y="846582"/>
                  </a:lnTo>
                  <a:lnTo>
                    <a:pt x="21336" y="846836"/>
                  </a:lnTo>
                  <a:lnTo>
                    <a:pt x="22225" y="845058"/>
                  </a:lnTo>
                  <a:lnTo>
                    <a:pt x="17399" y="843280"/>
                  </a:lnTo>
                  <a:lnTo>
                    <a:pt x="15875" y="843280"/>
                  </a:lnTo>
                  <a:cubicBezTo>
                    <a:pt x="12192" y="843280"/>
                    <a:pt x="6731" y="844677"/>
                    <a:pt x="0" y="850138"/>
                  </a:cubicBezTo>
                  <a:lnTo>
                    <a:pt x="0" y="876427"/>
                  </a:lnTo>
                  <a:cubicBezTo>
                    <a:pt x="9525" y="864362"/>
                    <a:pt x="17526" y="854456"/>
                    <a:pt x="21971" y="848995"/>
                  </a:cubicBezTo>
                  <a:lnTo>
                    <a:pt x="22860" y="848106"/>
                  </a:lnTo>
                  <a:cubicBezTo>
                    <a:pt x="22860" y="848106"/>
                    <a:pt x="13335" y="859663"/>
                    <a:pt x="0" y="876300"/>
                  </a:cubicBezTo>
                  <a:lnTo>
                    <a:pt x="0" y="886460"/>
                  </a:lnTo>
                  <a:cubicBezTo>
                    <a:pt x="12192" y="884174"/>
                    <a:pt x="19812" y="872363"/>
                    <a:pt x="27813" y="859917"/>
                  </a:cubicBezTo>
                  <a:lnTo>
                    <a:pt x="25781" y="850900"/>
                  </a:lnTo>
                  <a:lnTo>
                    <a:pt x="26035" y="847471"/>
                  </a:lnTo>
                  <a:lnTo>
                    <a:pt x="42291" y="844550"/>
                  </a:lnTo>
                  <a:lnTo>
                    <a:pt x="50927" y="843153"/>
                  </a:lnTo>
                  <a:lnTo>
                    <a:pt x="51562" y="843153"/>
                  </a:lnTo>
                  <a:lnTo>
                    <a:pt x="54610" y="842645"/>
                  </a:lnTo>
                  <a:lnTo>
                    <a:pt x="55626" y="842518"/>
                  </a:lnTo>
                  <a:lnTo>
                    <a:pt x="56388" y="842391"/>
                  </a:lnTo>
                  <a:lnTo>
                    <a:pt x="56642" y="842391"/>
                  </a:lnTo>
                  <a:lnTo>
                    <a:pt x="55626" y="842518"/>
                  </a:lnTo>
                  <a:lnTo>
                    <a:pt x="53467" y="842899"/>
                  </a:lnTo>
                  <a:lnTo>
                    <a:pt x="51689" y="843153"/>
                  </a:lnTo>
                  <a:lnTo>
                    <a:pt x="54991" y="905129"/>
                  </a:lnTo>
                  <a:lnTo>
                    <a:pt x="0" y="923798"/>
                  </a:lnTo>
                  <a:lnTo>
                    <a:pt x="0" y="927608"/>
                  </a:lnTo>
                  <a:cubicBezTo>
                    <a:pt x="17145" y="921893"/>
                    <a:pt x="35560" y="915162"/>
                    <a:pt x="55118" y="908812"/>
                  </a:cubicBezTo>
                  <a:lnTo>
                    <a:pt x="56261" y="935101"/>
                  </a:lnTo>
                  <a:lnTo>
                    <a:pt x="55372" y="1012698"/>
                  </a:lnTo>
                  <a:lnTo>
                    <a:pt x="60960" y="1012698"/>
                  </a:lnTo>
                  <a:cubicBezTo>
                    <a:pt x="60960" y="1003808"/>
                    <a:pt x="60960" y="994537"/>
                    <a:pt x="60706" y="982091"/>
                  </a:cubicBezTo>
                  <a:lnTo>
                    <a:pt x="60960" y="972566"/>
                  </a:lnTo>
                  <a:cubicBezTo>
                    <a:pt x="61214" y="984631"/>
                    <a:pt x="62103" y="997331"/>
                    <a:pt x="63627" y="1012698"/>
                  </a:cubicBezTo>
                  <a:lnTo>
                    <a:pt x="80645" y="1012698"/>
                  </a:lnTo>
                  <a:cubicBezTo>
                    <a:pt x="91567" y="981583"/>
                    <a:pt x="84201" y="940308"/>
                    <a:pt x="76454" y="901954"/>
                  </a:cubicBezTo>
                  <a:cubicBezTo>
                    <a:pt x="96901" y="894969"/>
                    <a:pt x="118618" y="888111"/>
                    <a:pt x="146685" y="884301"/>
                  </a:cubicBezTo>
                  <a:lnTo>
                    <a:pt x="158877" y="891159"/>
                  </a:lnTo>
                  <a:lnTo>
                    <a:pt x="161544" y="893826"/>
                  </a:lnTo>
                  <a:lnTo>
                    <a:pt x="166370" y="898398"/>
                  </a:lnTo>
                  <a:lnTo>
                    <a:pt x="167513" y="896366"/>
                  </a:lnTo>
                  <a:lnTo>
                    <a:pt x="167767" y="896366"/>
                  </a:lnTo>
                  <a:lnTo>
                    <a:pt x="168402" y="895223"/>
                  </a:lnTo>
                  <a:lnTo>
                    <a:pt x="164465" y="892810"/>
                  </a:lnTo>
                  <a:lnTo>
                    <a:pt x="168656" y="895223"/>
                  </a:lnTo>
                  <a:lnTo>
                    <a:pt x="170434" y="892937"/>
                  </a:lnTo>
                  <a:lnTo>
                    <a:pt x="164846" y="887476"/>
                  </a:lnTo>
                  <a:lnTo>
                    <a:pt x="154178" y="876554"/>
                  </a:lnTo>
                  <a:cubicBezTo>
                    <a:pt x="160401" y="874522"/>
                    <a:pt x="166624" y="872744"/>
                    <a:pt x="172847" y="870712"/>
                  </a:cubicBezTo>
                  <a:lnTo>
                    <a:pt x="190119" y="874141"/>
                  </a:lnTo>
                  <a:lnTo>
                    <a:pt x="190119" y="873887"/>
                  </a:lnTo>
                  <a:lnTo>
                    <a:pt x="190373" y="874141"/>
                  </a:lnTo>
                  <a:lnTo>
                    <a:pt x="190119" y="874141"/>
                  </a:lnTo>
                  <a:lnTo>
                    <a:pt x="190373" y="875030"/>
                  </a:lnTo>
                  <a:lnTo>
                    <a:pt x="191516" y="877570"/>
                  </a:lnTo>
                  <a:lnTo>
                    <a:pt x="201930" y="885063"/>
                  </a:lnTo>
                  <a:lnTo>
                    <a:pt x="203454" y="885317"/>
                  </a:lnTo>
                  <a:lnTo>
                    <a:pt x="202819" y="885571"/>
                  </a:lnTo>
                  <a:lnTo>
                    <a:pt x="199517" y="888492"/>
                  </a:lnTo>
                  <a:lnTo>
                    <a:pt x="200406" y="888746"/>
                  </a:lnTo>
                  <a:lnTo>
                    <a:pt x="204597" y="885571"/>
                  </a:lnTo>
                  <a:lnTo>
                    <a:pt x="209042" y="885317"/>
                  </a:lnTo>
                  <a:lnTo>
                    <a:pt x="217297" y="881888"/>
                  </a:lnTo>
                  <a:lnTo>
                    <a:pt x="217551" y="881634"/>
                  </a:lnTo>
                  <a:lnTo>
                    <a:pt x="213995" y="892302"/>
                  </a:lnTo>
                  <a:lnTo>
                    <a:pt x="213995" y="913384"/>
                  </a:lnTo>
                  <a:cubicBezTo>
                    <a:pt x="216916" y="926211"/>
                    <a:pt x="226060" y="932434"/>
                    <a:pt x="237617" y="932434"/>
                  </a:cubicBezTo>
                  <a:cubicBezTo>
                    <a:pt x="254508" y="932434"/>
                    <a:pt x="276606" y="919099"/>
                    <a:pt x="292354" y="893572"/>
                  </a:cubicBezTo>
                  <a:lnTo>
                    <a:pt x="295910" y="881888"/>
                  </a:lnTo>
                  <a:lnTo>
                    <a:pt x="295275" y="884555"/>
                  </a:lnTo>
                  <a:lnTo>
                    <a:pt x="297053" y="884301"/>
                  </a:lnTo>
                  <a:cubicBezTo>
                    <a:pt x="300609" y="903859"/>
                    <a:pt x="304165" y="924052"/>
                    <a:pt x="305689" y="948055"/>
                  </a:cubicBezTo>
                  <a:lnTo>
                    <a:pt x="306324" y="956945"/>
                  </a:lnTo>
                  <a:lnTo>
                    <a:pt x="310515" y="956437"/>
                  </a:lnTo>
                  <a:lnTo>
                    <a:pt x="309372" y="957834"/>
                  </a:lnTo>
                  <a:lnTo>
                    <a:pt x="308229" y="960374"/>
                  </a:lnTo>
                  <a:lnTo>
                    <a:pt x="311531" y="962152"/>
                  </a:lnTo>
                  <a:cubicBezTo>
                    <a:pt x="313563" y="973074"/>
                    <a:pt x="315976" y="984123"/>
                    <a:pt x="308229" y="1000506"/>
                  </a:cubicBezTo>
                  <a:lnTo>
                    <a:pt x="296799" y="1006729"/>
                  </a:lnTo>
                  <a:lnTo>
                    <a:pt x="303530" y="1004189"/>
                  </a:lnTo>
                  <a:lnTo>
                    <a:pt x="319278" y="999236"/>
                  </a:lnTo>
                  <a:lnTo>
                    <a:pt x="313055" y="1006729"/>
                  </a:lnTo>
                  <a:lnTo>
                    <a:pt x="298831" y="1009650"/>
                  </a:lnTo>
                  <a:lnTo>
                    <a:pt x="296799" y="1008126"/>
                  </a:lnTo>
                  <a:lnTo>
                    <a:pt x="296037" y="1007110"/>
                  </a:lnTo>
                  <a:lnTo>
                    <a:pt x="293624" y="1008380"/>
                  </a:lnTo>
                  <a:lnTo>
                    <a:pt x="289433" y="1010412"/>
                  </a:lnTo>
                  <a:lnTo>
                    <a:pt x="289179" y="1010666"/>
                  </a:lnTo>
                  <a:lnTo>
                    <a:pt x="285877" y="1012444"/>
                  </a:lnTo>
                  <a:lnTo>
                    <a:pt x="289179" y="1011809"/>
                  </a:lnTo>
                  <a:lnTo>
                    <a:pt x="287147" y="1012444"/>
                  </a:lnTo>
                  <a:lnTo>
                    <a:pt x="347345" y="1012444"/>
                  </a:lnTo>
                  <a:lnTo>
                    <a:pt x="340233" y="1000633"/>
                  </a:lnTo>
                  <a:lnTo>
                    <a:pt x="325120" y="1000379"/>
                  </a:lnTo>
                  <a:lnTo>
                    <a:pt x="331724" y="989457"/>
                  </a:lnTo>
                  <a:lnTo>
                    <a:pt x="347472" y="981075"/>
                  </a:lnTo>
                  <a:lnTo>
                    <a:pt x="338836" y="984250"/>
                  </a:lnTo>
                  <a:lnTo>
                    <a:pt x="322580" y="987679"/>
                  </a:lnTo>
                  <a:lnTo>
                    <a:pt x="321691" y="977265"/>
                  </a:lnTo>
                  <a:lnTo>
                    <a:pt x="324993" y="972693"/>
                  </a:lnTo>
                  <a:lnTo>
                    <a:pt x="321691" y="969264"/>
                  </a:lnTo>
                  <a:lnTo>
                    <a:pt x="320040" y="969264"/>
                  </a:lnTo>
                  <a:lnTo>
                    <a:pt x="317627" y="967232"/>
                  </a:lnTo>
                  <a:lnTo>
                    <a:pt x="321437" y="961136"/>
                  </a:lnTo>
                  <a:lnTo>
                    <a:pt x="329692" y="952500"/>
                  </a:lnTo>
                  <a:lnTo>
                    <a:pt x="330327" y="951357"/>
                  </a:lnTo>
                  <a:lnTo>
                    <a:pt x="324739" y="953135"/>
                  </a:lnTo>
                  <a:lnTo>
                    <a:pt x="315214" y="955167"/>
                  </a:lnTo>
                  <a:lnTo>
                    <a:pt x="314960" y="954278"/>
                  </a:lnTo>
                  <a:lnTo>
                    <a:pt x="331597" y="949706"/>
                  </a:lnTo>
                  <a:lnTo>
                    <a:pt x="336042" y="949706"/>
                  </a:lnTo>
                  <a:lnTo>
                    <a:pt x="346964" y="946531"/>
                  </a:lnTo>
                  <a:lnTo>
                    <a:pt x="341884" y="946531"/>
                  </a:lnTo>
                  <a:lnTo>
                    <a:pt x="334772" y="941959"/>
                  </a:lnTo>
                  <a:lnTo>
                    <a:pt x="321183" y="932688"/>
                  </a:lnTo>
                  <a:lnTo>
                    <a:pt x="312039" y="939038"/>
                  </a:lnTo>
                  <a:cubicBezTo>
                    <a:pt x="308483" y="922274"/>
                    <a:pt x="304673" y="903605"/>
                    <a:pt x="300482" y="883666"/>
                  </a:cubicBezTo>
                  <a:lnTo>
                    <a:pt x="339217" y="875919"/>
                  </a:lnTo>
                  <a:lnTo>
                    <a:pt x="344043" y="878205"/>
                  </a:lnTo>
                  <a:lnTo>
                    <a:pt x="346964" y="879983"/>
                  </a:lnTo>
                  <a:lnTo>
                    <a:pt x="346964" y="877951"/>
                  </a:lnTo>
                  <a:lnTo>
                    <a:pt x="345440" y="877062"/>
                  </a:lnTo>
                  <a:lnTo>
                    <a:pt x="346964" y="876808"/>
                  </a:lnTo>
                  <a:lnTo>
                    <a:pt x="346202" y="873125"/>
                  </a:lnTo>
                  <a:lnTo>
                    <a:pt x="344297" y="873252"/>
                  </a:lnTo>
                  <a:cubicBezTo>
                    <a:pt x="342011" y="873252"/>
                    <a:pt x="338582" y="872744"/>
                    <a:pt x="331851" y="870458"/>
                  </a:cubicBezTo>
                  <a:lnTo>
                    <a:pt x="314071" y="862076"/>
                  </a:lnTo>
                  <a:cubicBezTo>
                    <a:pt x="328295" y="850265"/>
                    <a:pt x="336677" y="833755"/>
                    <a:pt x="336931" y="819658"/>
                  </a:cubicBezTo>
                  <a:lnTo>
                    <a:pt x="347091" y="811022"/>
                  </a:lnTo>
                  <a:lnTo>
                    <a:pt x="344170" y="809625"/>
                  </a:lnTo>
                  <a:lnTo>
                    <a:pt x="336804" y="808482"/>
                  </a:lnTo>
                  <a:lnTo>
                    <a:pt x="336804" y="795782"/>
                  </a:lnTo>
                  <a:lnTo>
                    <a:pt x="347218" y="794004"/>
                  </a:lnTo>
                  <a:lnTo>
                    <a:pt x="340995" y="793750"/>
                  </a:lnTo>
                  <a:lnTo>
                    <a:pt x="326771" y="794639"/>
                  </a:lnTo>
                  <a:lnTo>
                    <a:pt x="331216" y="786257"/>
                  </a:lnTo>
                  <a:lnTo>
                    <a:pt x="347218" y="772414"/>
                  </a:lnTo>
                  <a:cubicBezTo>
                    <a:pt x="339852" y="778129"/>
                    <a:pt x="331470" y="784479"/>
                    <a:pt x="320802" y="791464"/>
                  </a:cubicBezTo>
                  <a:lnTo>
                    <a:pt x="315214" y="789432"/>
                  </a:lnTo>
                  <a:lnTo>
                    <a:pt x="309880" y="788924"/>
                  </a:lnTo>
                  <a:lnTo>
                    <a:pt x="308102" y="788924"/>
                  </a:lnTo>
                  <a:cubicBezTo>
                    <a:pt x="306070" y="788924"/>
                    <a:pt x="304292" y="788924"/>
                    <a:pt x="302133" y="789178"/>
                  </a:cubicBezTo>
                  <a:lnTo>
                    <a:pt x="342773" y="756920"/>
                  </a:lnTo>
                  <a:lnTo>
                    <a:pt x="347218" y="760730"/>
                  </a:lnTo>
                  <a:lnTo>
                    <a:pt x="342900" y="732917"/>
                  </a:lnTo>
                  <a:lnTo>
                    <a:pt x="335280" y="726313"/>
                  </a:lnTo>
                  <a:lnTo>
                    <a:pt x="334518" y="727964"/>
                  </a:lnTo>
                  <a:lnTo>
                    <a:pt x="334772" y="725932"/>
                  </a:lnTo>
                  <a:lnTo>
                    <a:pt x="335153" y="726313"/>
                  </a:lnTo>
                  <a:lnTo>
                    <a:pt x="336169" y="723900"/>
                  </a:lnTo>
                  <a:lnTo>
                    <a:pt x="327533" y="715772"/>
                  </a:lnTo>
                  <a:lnTo>
                    <a:pt x="324866" y="713994"/>
                  </a:lnTo>
                  <a:lnTo>
                    <a:pt x="322199" y="707644"/>
                  </a:lnTo>
                  <a:lnTo>
                    <a:pt x="315087" y="701294"/>
                  </a:lnTo>
                  <a:lnTo>
                    <a:pt x="316865" y="701040"/>
                  </a:lnTo>
                  <a:lnTo>
                    <a:pt x="274193" y="660908"/>
                  </a:lnTo>
                  <a:lnTo>
                    <a:pt x="309118" y="638429"/>
                  </a:lnTo>
                  <a:lnTo>
                    <a:pt x="346837" y="660019"/>
                  </a:lnTo>
                  <a:lnTo>
                    <a:pt x="338455" y="510032"/>
                  </a:lnTo>
                  <a:lnTo>
                    <a:pt x="322453" y="513207"/>
                  </a:lnTo>
                  <a:lnTo>
                    <a:pt x="322707" y="513461"/>
                  </a:lnTo>
                  <a:lnTo>
                    <a:pt x="321564" y="513715"/>
                  </a:lnTo>
                  <a:lnTo>
                    <a:pt x="321564" y="513461"/>
                  </a:lnTo>
                  <a:lnTo>
                    <a:pt x="322453" y="513207"/>
                  </a:lnTo>
                  <a:lnTo>
                    <a:pt x="322453" y="512699"/>
                  </a:lnTo>
                  <a:lnTo>
                    <a:pt x="318008" y="505460"/>
                  </a:lnTo>
                  <a:lnTo>
                    <a:pt x="321310" y="512953"/>
                  </a:lnTo>
                  <a:lnTo>
                    <a:pt x="284861" y="520446"/>
                  </a:lnTo>
                  <a:lnTo>
                    <a:pt x="297053" y="505460"/>
                  </a:lnTo>
                  <a:cubicBezTo>
                    <a:pt x="294132" y="508889"/>
                    <a:pt x="289687" y="513842"/>
                    <a:pt x="283464" y="520700"/>
                  </a:cubicBezTo>
                  <a:lnTo>
                    <a:pt x="181737" y="539496"/>
                  </a:lnTo>
                  <a:lnTo>
                    <a:pt x="182372" y="536321"/>
                  </a:lnTo>
                  <a:lnTo>
                    <a:pt x="174879" y="535813"/>
                  </a:lnTo>
                  <a:lnTo>
                    <a:pt x="169545" y="537591"/>
                  </a:lnTo>
                  <a:lnTo>
                    <a:pt x="174625" y="535813"/>
                  </a:lnTo>
                  <a:lnTo>
                    <a:pt x="174879" y="535813"/>
                  </a:lnTo>
                  <a:lnTo>
                    <a:pt x="181991" y="533527"/>
                  </a:lnTo>
                  <a:cubicBezTo>
                    <a:pt x="181737" y="531749"/>
                    <a:pt x="180848" y="528320"/>
                    <a:pt x="168656" y="525780"/>
                  </a:cubicBezTo>
                  <a:lnTo>
                    <a:pt x="147955" y="544830"/>
                  </a:lnTo>
                  <a:lnTo>
                    <a:pt x="147701" y="544830"/>
                  </a:lnTo>
                  <a:lnTo>
                    <a:pt x="147066" y="545084"/>
                  </a:lnTo>
                  <a:lnTo>
                    <a:pt x="146177" y="545084"/>
                  </a:lnTo>
                  <a:lnTo>
                    <a:pt x="138684" y="547751"/>
                  </a:lnTo>
                  <a:lnTo>
                    <a:pt x="145161" y="545465"/>
                  </a:lnTo>
                  <a:lnTo>
                    <a:pt x="143129" y="542036"/>
                  </a:lnTo>
                  <a:lnTo>
                    <a:pt x="138938" y="532765"/>
                  </a:lnTo>
                  <a:lnTo>
                    <a:pt x="144018" y="529590"/>
                  </a:lnTo>
                  <a:lnTo>
                    <a:pt x="147828" y="531622"/>
                  </a:lnTo>
                  <a:lnTo>
                    <a:pt x="153162" y="537718"/>
                  </a:lnTo>
                  <a:lnTo>
                    <a:pt x="154051" y="536829"/>
                  </a:lnTo>
                  <a:lnTo>
                    <a:pt x="151638" y="533908"/>
                  </a:lnTo>
                  <a:lnTo>
                    <a:pt x="146304" y="527812"/>
                  </a:lnTo>
                  <a:lnTo>
                    <a:pt x="146050" y="527177"/>
                  </a:lnTo>
                  <a:lnTo>
                    <a:pt x="144526" y="528066"/>
                  </a:lnTo>
                  <a:lnTo>
                    <a:pt x="144526" y="525780"/>
                  </a:lnTo>
                  <a:lnTo>
                    <a:pt x="142494" y="522859"/>
                  </a:lnTo>
                  <a:lnTo>
                    <a:pt x="141859" y="522224"/>
                  </a:lnTo>
                  <a:lnTo>
                    <a:pt x="136525" y="515874"/>
                  </a:lnTo>
                  <a:lnTo>
                    <a:pt x="130937" y="509270"/>
                  </a:lnTo>
                  <a:lnTo>
                    <a:pt x="132461" y="513334"/>
                  </a:lnTo>
                  <a:lnTo>
                    <a:pt x="138049" y="519938"/>
                  </a:lnTo>
                  <a:lnTo>
                    <a:pt x="140716" y="522859"/>
                  </a:lnTo>
                  <a:lnTo>
                    <a:pt x="134747" y="526923"/>
                  </a:lnTo>
                  <a:lnTo>
                    <a:pt x="130556" y="529590"/>
                  </a:lnTo>
                  <a:lnTo>
                    <a:pt x="130683" y="529717"/>
                  </a:lnTo>
                  <a:lnTo>
                    <a:pt x="128905" y="530606"/>
                  </a:lnTo>
                  <a:lnTo>
                    <a:pt x="130429" y="529717"/>
                  </a:lnTo>
                  <a:lnTo>
                    <a:pt x="130683" y="529590"/>
                  </a:lnTo>
                  <a:lnTo>
                    <a:pt x="128905" y="526034"/>
                  </a:lnTo>
                  <a:lnTo>
                    <a:pt x="122936" y="519430"/>
                  </a:lnTo>
                  <a:lnTo>
                    <a:pt x="129413" y="509651"/>
                  </a:lnTo>
                  <a:lnTo>
                    <a:pt x="130048" y="510540"/>
                  </a:lnTo>
                  <a:lnTo>
                    <a:pt x="130937" y="509397"/>
                  </a:lnTo>
                  <a:lnTo>
                    <a:pt x="130683" y="507619"/>
                  </a:lnTo>
                  <a:lnTo>
                    <a:pt x="132207" y="505587"/>
                  </a:lnTo>
                  <a:lnTo>
                    <a:pt x="128524" y="506476"/>
                  </a:lnTo>
                  <a:lnTo>
                    <a:pt x="129032" y="506984"/>
                  </a:lnTo>
                  <a:lnTo>
                    <a:pt x="129921" y="508000"/>
                  </a:lnTo>
                  <a:lnTo>
                    <a:pt x="128397" y="506603"/>
                  </a:lnTo>
                  <a:lnTo>
                    <a:pt x="128524" y="506603"/>
                  </a:lnTo>
                  <a:cubicBezTo>
                    <a:pt x="128270" y="506349"/>
                    <a:pt x="128016" y="506095"/>
                    <a:pt x="127762" y="505714"/>
                  </a:cubicBezTo>
                  <a:lnTo>
                    <a:pt x="76835" y="505714"/>
                  </a:lnTo>
                  <a:lnTo>
                    <a:pt x="75692" y="506349"/>
                  </a:lnTo>
                  <a:lnTo>
                    <a:pt x="75692" y="505714"/>
                  </a:lnTo>
                  <a:lnTo>
                    <a:pt x="63754" y="506476"/>
                  </a:lnTo>
                  <a:lnTo>
                    <a:pt x="65278" y="505714"/>
                  </a:lnTo>
                  <a:lnTo>
                    <a:pt x="61722" y="507111"/>
                  </a:lnTo>
                  <a:lnTo>
                    <a:pt x="63246" y="506603"/>
                  </a:lnTo>
                  <a:lnTo>
                    <a:pt x="63754" y="506603"/>
                  </a:lnTo>
                  <a:lnTo>
                    <a:pt x="51689" y="513080"/>
                  </a:lnTo>
                  <a:lnTo>
                    <a:pt x="68072" y="527939"/>
                  </a:lnTo>
                  <a:lnTo>
                    <a:pt x="69850" y="529717"/>
                  </a:lnTo>
                  <a:lnTo>
                    <a:pt x="72771" y="532257"/>
                  </a:lnTo>
                  <a:lnTo>
                    <a:pt x="73406" y="532511"/>
                  </a:lnTo>
                  <a:lnTo>
                    <a:pt x="75184" y="535940"/>
                  </a:lnTo>
                  <a:lnTo>
                    <a:pt x="74549" y="535686"/>
                  </a:lnTo>
                  <a:lnTo>
                    <a:pt x="73025" y="536829"/>
                  </a:lnTo>
                  <a:lnTo>
                    <a:pt x="73025" y="534289"/>
                  </a:lnTo>
                  <a:lnTo>
                    <a:pt x="72390" y="533654"/>
                  </a:lnTo>
                  <a:lnTo>
                    <a:pt x="74422" y="535686"/>
                  </a:lnTo>
                  <a:lnTo>
                    <a:pt x="68453" y="528828"/>
                  </a:lnTo>
                  <a:lnTo>
                    <a:pt x="51435" y="513080"/>
                  </a:lnTo>
                  <a:lnTo>
                    <a:pt x="50165" y="513842"/>
                  </a:lnTo>
                  <a:lnTo>
                    <a:pt x="52451" y="515874"/>
                  </a:lnTo>
                  <a:lnTo>
                    <a:pt x="58801" y="521716"/>
                  </a:lnTo>
                  <a:lnTo>
                    <a:pt x="50038" y="513842"/>
                  </a:lnTo>
                  <a:lnTo>
                    <a:pt x="50165" y="513842"/>
                  </a:lnTo>
                  <a:cubicBezTo>
                    <a:pt x="47244" y="511302"/>
                    <a:pt x="44323" y="508508"/>
                    <a:pt x="41529" y="505841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l="-141" t="-169" r="-257" b="-332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42674" y="2326131"/>
              <a:ext cx="1510456" cy="2319550"/>
            </a:xfrm>
            <a:custGeom>
              <a:avLst/>
              <a:gdLst/>
              <a:ahLst/>
              <a:cxnLst/>
              <a:rect l="l" t="t" r="r" b="b"/>
              <a:pathLst>
                <a:path w="1043432" h="1602359" extrusionOk="0">
                  <a:moveTo>
                    <a:pt x="823595" y="21844"/>
                  </a:moveTo>
                  <a:lnTo>
                    <a:pt x="835787" y="24511"/>
                  </a:lnTo>
                  <a:lnTo>
                    <a:pt x="829564" y="23114"/>
                  </a:lnTo>
                  <a:lnTo>
                    <a:pt x="823595" y="21717"/>
                  </a:lnTo>
                  <a:close/>
                  <a:moveTo>
                    <a:pt x="867537" y="31750"/>
                  </a:moveTo>
                  <a:lnTo>
                    <a:pt x="871093" y="32258"/>
                  </a:lnTo>
                  <a:lnTo>
                    <a:pt x="869315" y="33655"/>
                  </a:lnTo>
                  <a:lnTo>
                    <a:pt x="867537" y="31877"/>
                  </a:lnTo>
                  <a:close/>
                  <a:moveTo>
                    <a:pt x="794258" y="40132"/>
                  </a:moveTo>
                  <a:lnTo>
                    <a:pt x="793369" y="40640"/>
                  </a:lnTo>
                  <a:lnTo>
                    <a:pt x="790956" y="42037"/>
                  </a:lnTo>
                  <a:lnTo>
                    <a:pt x="792099" y="41148"/>
                  </a:lnTo>
                  <a:lnTo>
                    <a:pt x="794131" y="40259"/>
                  </a:lnTo>
                  <a:close/>
                  <a:moveTo>
                    <a:pt x="839470" y="28829"/>
                  </a:moveTo>
                  <a:lnTo>
                    <a:pt x="852551" y="30226"/>
                  </a:lnTo>
                  <a:lnTo>
                    <a:pt x="854583" y="30734"/>
                  </a:lnTo>
                  <a:lnTo>
                    <a:pt x="865505" y="32131"/>
                  </a:lnTo>
                  <a:lnTo>
                    <a:pt x="866394" y="36195"/>
                  </a:lnTo>
                  <a:lnTo>
                    <a:pt x="862711" y="38862"/>
                  </a:lnTo>
                  <a:lnTo>
                    <a:pt x="858520" y="38735"/>
                  </a:lnTo>
                  <a:lnTo>
                    <a:pt x="846836" y="47625"/>
                  </a:lnTo>
                  <a:lnTo>
                    <a:pt x="829691" y="44450"/>
                  </a:lnTo>
                  <a:lnTo>
                    <a:pt x="842772" y="33020"/>
                  </a:lnTo>
                  <a:lnTo>
                    <a:pt x="839470" y="28956"/>
                  </a:lnTo>
                  <a:close/>
                  <a:moveTo>
                    <a:pt x="1018159" y="58293"/>
                  </a:moveTo>
                  <a:lnTo>
                    <a:pt x="1016762" y="58547"/>
                  </a:lnTo>
                  <a:lnTo>
                    <a:pt x="1017524" y="58293"/>
                  </a:lnTo>
                  <a:close/>
                  <a:moveTo>
                    <a:pt x="1018159" y="58293"/>
                  </a:moveTo>
                  <a:lnTo>
                    <a:pt x="1019048" y="59182"/>
                  </a:lnTo>
                  <a:lnTo>
                    <a:pt x="1017524" y="58293"/>
                  </a:lnTo>
                  <a:close/>
                  <a:moveTo>
                    <a:pt x="976376" y="43307"/>
                  </a:moveTo>
                  <a:lnTo>
                    <a:pt x="1028192" y="49911"/>
                  </a:lnTo>
                  <a:lnTo>
                    <a:pt x="1032129" y="50165"/>
                  </a:lnTo>
                  <a:lnTo>
                    <a:pt x="1037209" y="51054"/>
                  </a:lnTo>
                  <a:lnTo>
                    <a:pt x="1028192" y="49911"/>
                  </a:lnTo>
                  <a:lnTo>
                    <a:pt x="996569" y="55118"/>
                  </a:lnTo>
                  <a:lnTo>
                    <a:pt x="950341" y="63754"/>
                  </a:lnTo>
                  <a:lnTo>
                    <a:pt x="923036" y="64643"/>
                  </a:lnTo>
                  <a:lnTo>
                    <a:pt x="896366" y="63754"/>
                  </a:lnTo>
                  <a:lnTo>
                    <a:pt x="882650" y="49657"/>
                  </a:lnTo>
                  <a:lnTo>
                    <a:pt x="893953" y="47879"/>
                  </a:lnTo>
                  <a:lnTo>
                    <a:pt x="925068" y="47879"/>
                  </a:lnTo>
                  <a:lnTo>
                    <a:pt x="956437" y="47371"/>
                  </a:lnTo>
                  <a:lnTo>
                    <a:pt x="976376" y="43307"/>
                  </a:lnTo>
                  <a:close/>
                  <a:moveTo>
                    <a:pt x="716280" y="70104"/>
                  </a:moveTo>
                  <a:lnTo>
                    <a:pt x="716788" y="70612"/>
                  </a:lnTo>
                  <a:lnTo>
                    <a:pt x="715137" y="70358"/>
                  </a:lnTo>
                  <a:lnTo>
                    <a:pt x="713867" y="70612"/>
                  </a:lnTo>
                  <a:lnTo>
                    <a:pt x="712851" y="71247"/>
                  </a:lnTo>
                  <a:lnTo>
                    <a:pt x="713867" y="70104"/>
                  </a:lnTo>
                  <a:lnTo>
                    <a:pt x="715137" y="70358"/>
                  </a:lnTo>
                  <a:lnTo>
                    <a:pt x="716153" y="70104"/>
                  </a:lnTo>
                  <a:close/>
                  <a:moveTo>
                    <a:pt x="712724" y="71247"/>
                  </a:moveTo>
                  <a:lnTo>
                    <a:pt x="708152" y="76073"/>
                  </a:lnTo>
                  <a:lnTo>
                    <a:pt x="707517" y="75565"/>
                  </a:lnTo>
                  <a:lnTo>
                    <a:pt x="712216" y="71501"/>
                  </a:lnTo>
                  <a:lnTo>
                    <a:pt x="712597" y="71247"/>
                  </a:lnTo>
                  <a:close/>
                  <a:moveTo>
                    <a:pt x="686308" y="72898"/>
                  </a:moveTo>
                  <a:lnTo>
                    <a:pt x="680085" y="76073"/>
                  </a:lnTo>
                  <a:lnTo>
                    <a:pt x="679323" y="76200"/>
                  </a:lnTo>
                  <a:lnTo>
                    <a:pt x="686308" y="72898"/>
                  </a:lnTo>
                  <a:close/>
                  <a:moveTo>
                    <a:pt x="702056" y="78359"/>
                  </a:moveTo>
                  <a:lnTo>
                    <a:pt x="699008" y="78994"/>
                  </a:lnTo>
                  <a:lnTo>
                    <a:pt x="700913" y="78359"/>
                  </a:lnTo>
                  <a:close/>
                  <a:moveTo>
                    <a:pt x="697865" y="78994"/>
                  </a:moveTo>
                  <a:lnTo>
                    <a:pt x="693293" y="80645"/>
                  </a:lnTo>
                  <a:lnTo>
                    <a:pt x="693039" y="80645"/>
                  </a:lnTo>
                  <a:lnTo>
                    <a:pt x="694436" y="80137"/>
                  </a:lnTo>
                  <a:lnTo>
                    <a:pt x="696595" y="79248"/>
                  </a:lnTo>
                  <a:lnTo>
                    <a:pt x="697992" y="78994"/>
                  </a:lnTo>
                  <a:close/>
                  <a:moveTo>
                    <a:pt x="691261" y="81534"/>
                  </a:moveTo>
                  <a:lnTo>
                    <a:pt x="688975" y="82804"/>
                  </a:lnTo>
                  <a:lnTo>
                    <a:pt x="690118" y="81915"/>
                  </a:lnTo>
                  <a:lnTo>
                    <a:pt x="691261" y="81407"/>
                  </a:lnTo>
                  <a:close/>
                  <a:moveTo>
                    <a:pt x="893191" y="63627"/>
                  </a:moveTo>
                  <a:lnTo>
                    <a:pt x="906526" y="76835"/>
                  </a:lnTo>
                  <a:lnTo>
                    <a:pt x="913638" y="84074"/>
                  </a:lnTo>
                  <a:lnTo>
                    <a:pt x="893191" y="63627"/>
                  </a:lnTo>
                  <a:close/>
                  <a:moveTo>
                    <a:pt x="933831" y="104648"/>
                  </a:moveTo>
                  <a:lnTo>
                    <a:pt x="931926" y="105664"/>
                  </a:lnTo>
                  <a:lnTo>
                    <a:pt x="932053" y="105537"/>
                  </a:lnTo>
                  <a:lnTo>
                    <a:pt x="933831" y="104648"/>
                  </a:lnTo>
                  <a:close/>
                  <a:moveTo>
                    <a:pt x="931926" y="105664"/>
                  </a:moveTo>
                  <a:lnTo>
                    <a:pt x="929640" y="106934"/>
                  </a:lnTo>
                  <a:lnTo>
                    <a:pt x="931164" y="106045"/>
                  </a:lnTo>
                  <a:lnTo>
                    <a:pt x="931926" y="105664"/>
                  </a:lnTo>
                  <a:close/>
                  <a:moveTo>
                    <a:pt x="1040257" y="78740"/>
                  </a:moveTo>
                  <a:lnTo>
                    <a:pt x="1038479" y="79629"/>
                  </a:lnTo>
                  <a:lnTo>
                    <a:pt x="976630" y="103505"/>
                  </a:lnTo>
                  <a:lnTo>
                    <a:pt x="970661" y="105664"/>
                  </a:lnTo>
                  <a:lnTo>
                    <a:pt x="955675" y="113919"/>
                  </a:lnTo>
                  <a:lnTo>
                    <a:pt x="952373" y="118872"/>
                  </a:lnTo>
                  <a:lnTo>
                    <a:pt x="954151" y="116078"/>
                  </a:lnTo>
                  <a:lnTo>
                    <a:pt x="957326" y="110617"/>
                  </a:lnTo>
                  <a:lnTo>
                    <a:pt x="970788" y="105537"/>
                  </a:lnTo>
                  <a:lnTo>
                    <a:pt x="972312" y="104648"/>
                  </a:lnTo>
                  <a:cubicBezTo>
                    <a:pt x="992759" y="97409"/>
                    <a:pt x="1012063" y="90043"/>
                    <a:pt x="1041654" y="78613"/>
                  </a:cubicBezTo>
                  <a:close/>
                  <a:moveTo>
                    <a:pt x="928116" y="135128"/>
                  </a:moveTo>
                  <a:lnTo>
                    <a:pt x="928116" y="135636"/>
                  </a:lnTo>
                  <a:lnTo>
                    <a:pt x="927227" y="138430"/>
                  </a:lnTo>
                  <a:lnTo>
                    <a:pt x="927481" y="137541"/>
                  </a:lnTo>
                  <a:lnTo>
                    <a:pt x="928116" y="135255"/>
                  </a:lnTo>
                  <a:close/>
                  <a:moveTo>
                    <a:pt x="968756" y="133858"/>
                  </a:moveTo>
                  <a:lnTo>
                    <a:pt x="980059" y="143002"/>
                  </a:lnTo>
                  <a:lnTo>
                    <a:pt x="978916" y="143002"/>
                  </a:lnTo>
                  <a:lnTo>
                    <a:pt x="975614" y="140208"/>
                  </a:lnTo>
                  <a:lnTo>
                    <a:pt x="968756" y="133858"/>
                  </a:lnTo>
                  <a:close/>
                  <a:moveTo>
                    <a:pt x="977011" y="144272"/>
                  </a:moveTo>
                  <a:lnTo>
                    <a:pt x="975233" y="146050"/>
                  </a:lnTo>
                  <a:lnTo>
                    <a:pt x="975868" y="145161"/>
                  </a:lnTo>
                  <a:lnTo>
                    <a:pt x="977011" y="144272"/>
                  </a:lnTo>
                  <a:close/>
                  <a:moveTo>
                    <a:pt x="980567" y="147955"/>
                  </a:moveTo>
                  <a:lnTo>
                    <a:pt x="978535" y="149733"/>
                  </a:lnTo>
                  <a:lnTo>
                    <a:pt x="976757" y="150241"/>
                  </a:lnTo>
                  <a:lnTo>
                    <a:pt x="975614" y="149733"/>
                  </a:lnTo>
                  <a:lnTo>
                    <a:pt x="977646" y="149733"/>
                  </a:lnTo>
                  <a:lnTo>
                    <a:pt x="980694" y="147955"/>
                  </a:lnTo>
                  <a:close/>
                  <a:moveTo>
                    <a:pt x="900938" y="165735"/>
                  </a:moveTo>
                  <a:lnTo>
                    <a:pt x="904240" y="167132"/>
                  </a:lnTo>
                  <a:lnTo>
                    <a:pt x="902716" y="166624"/>
                  </a:lnTo>
                  <a:lnTo>
                    <a:pt x="900938" y="165735"/>
                  </a:lnTo>
                  <a:close/>
                  <a:moveTo>
                    <a:pt x="921131" y="157607"/>
                  </a:moveTo>
                  <a:lnTo>
                    <a:pt x="916686" y="170815"/>
                  </a:lnTo>
                  <a:lnTo>
                    <a:pt x="916051" y="172593"/>
                  </a:lnTo>
                  <a:lnTo>
                    <a:pt x="918083" y="165735"/>
                  </a:lnTo>
                  <a:lnTo>
                    <a:pt x="921004" y="157607"/>
                  </a:lnTo>
                  <a:close/>
                  <a:moveTo>
                    <a:pt x="916305" y="172593"/>
                  </a:moveTo>
                  <a:lnTo>
                    <a:pt x="916813" y="173101"/>
                  </a:lnTo>
                  <a:lnTo>
                    <a:pt x="916178" y="172720"/>
                  </a:lnTo>
                  <a:lnTo>
                    <a:pt x="915670" y="173482"/>
                  </a:lnTo>
                  <a:lnTo>
                    <a:pt x="915924" y="172593"/>
                  </a:lnTo>
                  <a:lnTo>
                    <a:pt x="916178" y="172720"/>
                  </a:lnTo>
                  <a:lnTo>
                    <a:pt x="916305" y="172593"/>
                  </a:lnTo>
                  <a:close/>
                  <a:moveTo>
                    <a:pt x="1020699" y="174879"/>
                  </a:moveTo>
                  <a:lnTo>
                    <a:pt x="1018286" y="175387"/>
                  </a:lnTo>
                  <a:lnTo>
                    <a:pt x="1015873" y="175387"/>
                  </a:lnTo>
                  <a:lnTo>
                    <a:pt x="1020572" y="174879"/>
                  </a:lnTo>
                  <a:close/>
                  <a:moveTo>
                    <a:pt x="917321" y="171196"/>
                  </a:moveTo>
                  <a:lnTo>
                    <a:pt x="917321" y="171704"/>
                  </a:lnTo>
                  <a:lnTo>
                    <a:pt x="919099" y="173990"/>
                  </a:lnTo>
                  <a:lnTo>
                    <a:pt x="932180" y="179451"/>
                  </a:lnTo>
                  <a:lnTo>
                    <a:pt x="926211" y="177165"/>
                  </a:lnTo>
                  <a:lnTo>
                    <a:pt x="916686" y="173101"/>
                  </a:lnTo>
                  <a:lnTo>
                    <a:pt x="917321" y="171323"/>
                  </a:lnTo>
                  <a:close/>
                  <a:moveTo>
                    <a:pt x="1013714" y="175387"/>
                  </a:moveTo>
                  <a:lnTo>
                    <a:pt x="1020572" y="180848"/>
                  </a:lnTo>
                  <a:lnTo>
                    <a:pt x="1020699" y="180975"/>
                  </a:lnTo>
                  <a:lnTo>
                    <a:pt x="1013841" y="175387"/>
                  </a:lnTo>
                  <a:close/>
                  <a:moveTo>
                    <a:pt x="916813" y="173101"/>
                  </a:moveTo>
                  <a:lnTo>
                    <a:pt x="914146" y="182626"/>
                  </a:lnTo>
                  <a:lnTo>
                    <a:pt x="912622" y="187198"/>
                  </a:lnTo>
                  <a:lnTo>
                    <a:pt x="915035" y="178943"/>
                  </a:lnTo>
                  <a:lnTo>
                    <a:pt x="916813" y="172974"/>
                  </a:lnTo>
                  <a:close/>
                  <a:moveTo>
                    <a:pt x="934720" y="180340"/>
                  </a:moveTo>
                  <a:lnTo>
                    <a:pt x="940054" y="182499"/>
                  </a:lnTo>
                  <a:lnTo>
                    <a:pt x="950849" y="187198"/>
                  </a:lnTo>
                  <a:lnTo>
                    <a:pt x="945261" y="184912"/>
                  </a:lnTo>
                  <a:lnTo>
                    <a:pt x="934593" y="180340"/>
                  </a:lnTo>
                  <a:close/>
                  <a:moveTo>
                    <a:pt x="950722" y="187198"/>
                  </a:moveTo>
                  <a:lnTo>
                    <a:pt x="956691" y="189611"/>
                  </a:lnTo>
                  <a:lnTo>
                    <a:pt x="968248" y="194310"/>
                  </a:lnTo>
                  <a:lnTo>
                    <a:pt x="964565" y="192913"/>
                  </a:lnTo>
                  <a:lnTo>
                    <a:pt x="950595" y="187071"/>
                  </a:lnTo>
                  <a:close/>
                  <a:moveTo>
                    <a:pt x="981202" y="146431"/>
                  </a:moveTo>
                  <a:lnTo>
                    <a:pt x="1007364" y="169164"/>
                  </a:lnTo>
                  <a:lnTo>
                    <a:pt x="1007110" y="167767"/>
                  </a:lnTo>
                  <a:lnTo>
                    <a:pt x="1007745" y="161417"/>
                  </a:lnTo>
                  <a:lnTo>
                    <a:pt x="1012825" y="155448"/>
                  </a:lnTo>
                  <a:lnTo>
                    <a:pt x="1009904" y="170053"/>
                  </a:lnTo>
                  <a:lnTo>
                    <a:pt x="1015873" y="175133"/>
                  </a:lnTo>
                  <a:lnTo>
                    <a:pt x="1015619" y="175133"/>
                  </a:lnTo>
                  <a:lnTo>
                    <a:pt x="1012063" y="173355"/>
                  </a:lnTo>
                  <a:lnTo>
                    <a:pt x="1007618" y="169672"/>
                  </a:lnTo>
                  <a:lnTo>
                    <a:pt x="1008253" y="171450"/>
                  </a:lnTo>
                  <a:lnTo>
                    <a:pt x="973201" y="194691"/>
                  </a:lnTo>
                  <a:lnTo>
                    <a:pt x="1007618" y="170053"/>
                  </a:lnTo>
                  <a:lnTo>
                    <a:pt x="981456" y="146431"/>
                  </a:lnTo>
                  <a:close/>
                  <a:moveTo>
                    <a:pt x="985774" y="205994"/>
                  </a:moveTo>
                  <a:lnTo>
                    <a:pt x="969010" y="214757"/>
                  </a:lnTo>
                  <a:lnTo>
                    <a:pt x="974725" y="211582"/>
                  </a:lnTo>
                  <a:lnTo>
                    <a:pt x="985774" y="205867"/>
                  </a:lnTo>
                  <a:close/>
                  <a:moveTo>
                    <a:pt x="969010" y="214630"/>
                  </a:moveTo>
                  <a:lnTo>
                    <a:pt x="947039" y="226441"/>
                  </a:lnTo>
                  <a:lnTo>
                    <a:pt x="954405" y="222377"/>
                  </a:lnTo>
                  <a:lnTo>
                    <a:pt x="968883" y="214630"/>
                  </a:lnTo>
                  <a:close/>
                  <a:moveTo>
                    <a:pt x="973074" y="194564"/>
                  </a:moveTo>
                  <a:lnTo>
                    <a:pt x="979932" y="197358"/>
                  </a:lnTo>
                  <a:lnTo>
                    <a:pt x="994156" y="200533"/>
                  </a:lnTo>
                  <a:lnTo>
                    <a:pt x="1000125" y="197358"/>
                  </a:lnTo>
                  <a:lnTo>
                    <a:pt x="994156" y="200533"/>
                  </a:lnTo>
                  <a:lnTo>
                    <a:pt x="991489" y="201930"/>
                  </a:lnTo>
                  <a:lnTo>
                    <a:pt x="992378" y="202438"/>
                  </a:lnTo>
                  <a:lnTo>
                    <a:pt x="1002157" y="196977"/>
                  </a:lnTo>
                  <a:lnTo>
                    <a:pt x="1001522" y="206121"/>
                  </a:lnTo>
                  <a:lnTo>
                    <a:pt x="1020191" y="213868"/>
                  </a:lnTo>
                  <a:lnTo>
                    <a:pt x="1021334" y="207010"/>
                  </a:lnTo>
                  <a:lnTo>
                    <a:pt x="1021969" y="200660"/>
                  </a:lnTo>
                  <a:lnTo>
                    <a:pt x="1021080" y="214376"/>
                  </a:lnTo>
                  <a:lnTo>
                    <a:pt x="1021080" y="215900"/>
                  </a:lnTo>
                  <a:lnTo>
                    <a:pt x="1011301" y="210439"/>
                  </a:lnTo>
                  <a:lnTo>
                    <a:pt x="992378" y="202692"/>
                  </a:lnTo>
                  <a:lnTo>
                    <a:pt x="989711" y="203200"/>
                  </a:lnTo>
                  <a:cubicBezTo>
                    <a:pt x="961263" y="218186"/>
                    <a:pt x="923290" y="238252"/>
                    <a:pt x="895096" y="253746"/>
                  </a:cubicBezTo>
                  <a:lnTo>
                    <a:pt x="893572" y="254635"/>
                  </a:lnTo>
                  <a:lnTo>
                    <a:pt x="893826" y="252857"/>
                  </a:lnTo>
                  <a:lnTo>
                    <a:pt x="894969" y="249174"/>
                  </a:lnTo>
                  <a:lnTo>
                    <a:pt x="894080" y="249682"/>
                  </a:lnTo>
                  <a:lnTo>
                    <a:pt x="894969" y="248285"/>
                  </a:lnTo>
                  <a:lnTo>
                    <a:pt x="898271" y="239141"/>
                  </a:lnTo>
                  <a:lnTo>
                    <a:pt x="901827" y="225044"/>
                  </a:lnTo>
                  <a:cubicBezTo>
                    <a:pt x="900049" y="232283"/>
                    <a:pt x="898271" y="239141"/>
                    <a:pt x="896493" y="246507"/>
                  </a:cubicBezTo>
                  <a:lnTo>
                    <a:pt x="971169" y="195961"/>
                  </a:lnTo>
                  <a:lnTo>
                    <a:pt x="972947" y="195072"/>
                  </a:lnTo>
                  <a:close/>
                  <a:moveTo>
                    <a:pt x="1034923" y="258445"/>
                  </a:moveTo>
                  <a:lnTo>
                    <a:pt x="1036955" y="259842"/>
                  </a:lnTo>
                  <a:lnTo>
                    <a:pt x="1036066" y="259334"/>
                  </a:lnTo>
                  <a:lnTo>
                    <a:pt x="1034923" y="258445"/>
                  </a:lnTo>
                  <a:close/>
                  <a:moveTo>
                    <a:pt x="821817" y="237744"/>
                  </a:moveTo>
                  <a:lnTo>
                    <a:pt x="860933" y="264160"/>
                  </a:lnTo>
                  <a:lnTo>
                    <a:pt x="863346" y="265557"/>
                  </a:lnTo>
                  <a:lnTo>
                    <a:pt x="859536" y="264668"/>
                  </a:lnTo>
                  <a:lnTo>
                    <a:pt x="857123" y="264668"/>
                  </a:lnTo>
                  <a:lnTo>
                    <a:pt x="843788" y="255143"/>
                  </a:lnTo>
                  <a:lnTo>
                    <a:pt x="821817" y="237871"/>
                  </a:lnTo>
                  <a:close/>
                  <a:moveTo>
                    <a:pt x="853821" y="265176"/>
                  </a:moveTo>
                  <a:lnTo>
                    <a:pt x="852678" y="265684"/>
                  </a:lnTo>
                  <a:lnTo>
                    <a:pt x="850900" y="266192"/>
                  </a:lnTo>
                  <a:lnTo>
                    <a:pt x="850646" y="266192"/>
                  </a:lnTo>
                  <a:lnTo>
                    <a:pt x="853948" y="265303"/>
                  </a:lnTo>
                  <a:close/>
                  <a:moveTo>
                    <a:pt x="890143" y="257048"/>
                  </a:moveTo>
                  <a:lnTo>
                    <a:pt x="889889" y="257556"/>
                  </a:lnTo>
                  <a:lnTo>
                    <a:pt x="875919" y="264795"/>
                  </a:lnTo>
                  <a:lnTo>
                    <a:pt x="870331" y="267462"/>
                  </a:lnTo>
                  <a:lnTo>
                    <a:pt x="883031" y="260604"/>
                  </a:lnTo>
                  <a:lnTo>
                    <a:pt x="890143" y="256921"/>
                  </a:lnTo>
                  <a:close/>
                  <a:moveTo>
                    <a:pt x="833120" y="231394"/>
                  </a:moveTo>
                  <a:cubicBezTo>
                    <a:pt x="847344" y="246888"/>
                    <a:pt x="859155" y="258699"/>
                    <a:pt x="867537" y="266954"/>
                  </a:cubicBezTo>
                  <a:lnTo>
                    <a:pt x="866013" y="263906"/>
                  </a:lnTo>
                  <a:lnTo>
                    <a:pt x="868680" y="266573"/>
                  </a:lnTo>
                  <a:lnTo>
                    <a:pt x="867537" y="267081"/>
                  </a:lnTo>
                  <a:lnTo>
                    <a:pt x="866013" y="268478"/>
                  </a:lnTo>
                  <a:lnTo>
                    <a:pt x="860044" y="262128"/>
                  </a:lnTo>
                  <a:lnTo>
                    <a:pt x="853186" y="256667"/>
                  </a:lnTo>
                  <a:lnTo>
                    <a:pt x="867410" y="267208"/>
                  </a:lnTo>
                  <a:cubicBezTo>
                    <a:pt x="855218" y="255397"/>
                    <a:pt x="834517" y="233934"/>
                    <a:pt x="832993" y="231648"/>
                  </a:cubicBezTo>
                  <a:close/>
                  <a:moveTo>
                    <a:pt x="899414" y="274066"/>
                  </a:moveTo>
                  <a:lnTo>
                    <a:pt x="937387" y="274447"/>
                  </a:lnTo>
                  <a:lnTo>
                    <a:pt x="919099" y="274447"/>
                  </a:lnTo>
                  <a:lnTo>
                    <a:pt x="899541" y="274066"/>
                  </a:lnTo>
                  <a:close/>
                  <a:moveTo>
                    <a:pt x="866775" y="272415"/>
                  </a:moveTo>
                  <a:lnTo>
                    <a:pt x="866775" y="273812"/>
                  </a:lnTo>
                  <a:lnTo>
                    <a:pt x="866140" y="276098"/>
                  </a:lnTo>
                  <a:lnTo>
                    <a:pt x="866394" y="274701"/>
                  </a:lnTo>
                  <a:lnTo>
                    <a:pt x="866648" y="272415"/>
                  </a:lnTo>
                  <a:close/>
                  <a:moveTo>
                    <a:pt x="878459" y="276479"/>
                  </a:moveTo>
                  <a:lnTo>
                    <a:pt x="879094" y="277368"/>
                  </a:lnTo>
                  <a:lnTo>
                    <a:pt x="877570" y="277368"/>
                  </a:lnTo>
                  <a:lnTo>
                    <a:pt x="876681" y="276860"/>
                  </a:lnTo>
                  <a:lnTo>
                    <a:pt x="878459" y="276352"/>
                  </a:lnTo>
                  <a:close/>
                  <a:moveTo>
                    <a:pt x="876681" y="276860"/>
                  </a:moveTo>
                  <a:lnTo>
                    <a:pt x="871093" y="277749"/>
                  </a:lnTo>
                  <a:lnTo>
                    <a:pt x="865124" y="278257"/>
                  </a:lnTo>
                  <a:lnTo>
                    <a:pt x="873379" y="277368"/>
                  </a:lnTo>
                  <a:lnTo>
                    <a:pt x="876681" y="276860"/>
                  </a:lnTo>
                  <a:close/>
                  <a:moveTo>
                    <a:pt x="881380" y="279527"/>
                  </a:moveTo>
                  <a:lnTo>
                    <a:pt x="886460" y="284099"/>
                  </a:lnTo>
                  <a:lnTo>
                    <a:pt x="883793" y="281813"/>
                  </a:lnTo>
                  <a:lnTo>
                    <a:pt x="881380" y="279527"/>
                  </a:lnTo>
                  <a:close/>
                  <a:moveTo>
                    <a:pt x="887857" y="277749"/>
                  </a:moveTo>
                  <a:lnTo>
                    <a:pt x="886968" y="281813"/>
                  </a:lnTo>
                  <a:lnTo>
                    <a:pt x="886968" y="282321"/>
                  </a:lnTo>
                  <a:lnTo>
                    <a:pt x="886333" y="284099"/>
                  </a:lnTo>
                  <a:lnTo>
                    <a:pt x="887222" y="280035"/>
                  </a:lnTo>
                  <a:lnTo>
                    <a:pt x="887857" y="277749"/>
                  </a:lnTo>
                  <a:close/>
                  <a:moveTo>
                    <a:pt x="887857" y="282829"/>
                  </a:moveTo>
                  <a:lnTo>
                    <a:pt x="892810" y="286258"/>
                  </a:lnTo>
                  <a:lnTo>
                    <a:pt x="891159" y="285115"/>
                  </a:lnTo>
                  <a:lnTo>
                    <a:pt x="887857" y="282829"/>
                  </a:lnTo>
                  <a:close/>
                  <a:moveTo>
                    <a:pt x="894715" y="291973"/>
                  </a:moveTo>
                  <a:lnTo>
                    <a:pt x="895350" y="292481"/>
                  </a:lnTo>
                  <a:lnTo>
                    <a:pt x="895477" y="292608"/>
                  </a:lnTo>
                  <a:lnTo>
                    <a:pt x="894715" y="291973"/>
                  </a:lnTo>
                  <a:close/>
                  <a:moveTo>
                    <a:pt x="895477" y="292608"/>
                  </a:moveTo>
                  <a:lnTo>
                    <a:pt x="897382" y="294259"/>
                  </a:lnTo>
                  <a:lnTo>
                    <a:pt x="896747" y="293751"/>
                  </a:lnTo>
                  <a:lnTo>
                    <a:pt x="896493" y="293751"/>
                  </a:lnTo>
                  <a:lnTo>
                    <a:pt x="895477" y="292608"/>
                  </a:lnTo>
                  <a:close/>
                  <a:moveTo>
                    <a:pt x="829183" y="284734"/>
                  </a:moveTo>
                  <a:cubicBezTo>
                    <a:pt x="829183" y="284734"/>
                    <a:pt x="829183" y="284734"/>
                    <a:pt x="829183" y="285242"/>
                  </a:cubicBezTo>
                  <a:lnTo>
                    <a:pt x="752348" y="296164"/>
                  </a:lnTo>
                  <a:lnTo>
                    <a:pt x="829183" y="284734"/>
                  </a:lnTo>
                  <a:close/>
                  <a:moveTo>
                    <a:pt x="848106" y="295148"/>
                  </a:moveTo>
                  <a:lnTo>
                    <a:pt x="843915" y="297434"/>
                  </a:lnTo>
                  <a:lnTo>
                    <a:pt x="841375" y="297688"/>
                  </a:lnTo>
                  <a:lnTo>
                    <a:pt x="848106" y="295148"/>
                  </a:lnTo>
                  <a:close/>
                  <a:moveTo>
                    <a:pt x="841375" y="297688"/>
                  </a:moveTo>
                  <a:lnTo>
                    <a:pt x="839851" y="298323"/>
                  </a:lnTo>
                  <a:lnTo>
                    <a:pt x="836295" y="298323"/>
                  </a:lnTo>
                  <a:lnTo>
                    <a:pt x="841375" y="297688"/>
                  </a:lnTo>
                  <a:close/>
                  <a:moveTo>
                    <a:pt x="798957" y="238760"/>
                  </a:moveTo>
                  <a:cubicBezTo>
                    <a:pt x="792099" y="246507"/>
                    <a:pt x="784987" y="255143"/>
                    <a:pt x="778256" y="263398"/>
                  </a:cubicBezTo>
                  <a:lnTo>
                    <a:pt x="758952" y="288417"/>
                  </a:lnTo>
                  <a:cubicBezTo>
                    <a:pt x="757174" y="290703"/>
                    <a:pt x="755396" y="292481"/>
                    <a:pt x="753618" y="294767"/>
                  </a:cubicBezTo>
                  <a:lnTo>
                    <a:pt x="725805" y="298831"/>
                  </a:lnTo>
                  <a:lnTo>
                    <a:pt x="719328" y="298323"/>
                  </a:lnTo>
                  <a:lnTo>
                    <a:pt x="705739" y="296037"/>
                  </a:lnTo>
                  <a:lnTo>
                    <a:pt x="697738" y="295148"/>
                  </a:lnTo>
                  <a:cubicBezTo>
                    <a:pt x="721995" y="281432"/>
                    <a:pt x="757301" y="261874"/>
                    <a:pt x="799211" y="238633"/>
                  </a:cubicBezTo>
                  <a:close/>
                  <a:moveTo>
                    <a:pt x="869188" y="266446"/>
                  </a:moveTo>
                  <a:lnTo>
                    <a:pt x="869188" y="266954"/>
                  </a:lnTo>
                  <a:lnTo>
                    <a:pt x="868553" y="267843"/>
                  </a:lnTo>
                  <a:lnTo>
                    <a:pt x="869061" y="268351"/>
                  </a:lnTo>
                  <a:lnTo>
                    <a:pt x="872363" y="271526"/>
                  </a:lnTo>
                  <a:lnTo>
                    <a:pt x="870839" y="270129"/>
                  </a:lnTo>
                  <a:lnTo>
                    <a:pt x="868934" y="268351"/>
                  </a:lnTo>
                  <a:lnTo>
                    <a:pt x="807339" y="300609"/>
                  </a:lnTo>
                  <a:lnTo>
                    <a:pt x="828040" y="289306"/>
                  </a:lnTo>
                  <a:lnTo>
                    <a:pt x="864489" y="270129"/>
                  </a:lnTo>
                  <a:lnTo>
                    <a:pt x="866267" y="268732"/>
                  </a:lnTo>
                  <a:lnTo>
                    <a:pt x="868299" y="267843"/>
                  </a:lnTo>
                  <a:lnTo>
                    <a:pt x="868045" y="267335"/>
                  </a:lnTo>
                  <a:lnTo>
                    <a:pt x="868934" y="266446"/>
                  </a:lnTo>
                  <a:close/>
                  <a:moveTo>
                    <a:pt x="770001" y="305054"/>
                  </a:moveTo>
                  <a:lnTo>
                    <a:pt x="782066" y="306578"/>
                  </a:lnTo>
                  <a:lnTo>
                    <a:pt x="772795" y="305435"/>
                  </a:lnTo>
                  <a:lnTo>
                    <a:pt x="770128" y="305054"/>
                  </a:lnTo>
                  <a:close/>
                  <a:moveTo>
                    <a:pt x="807339" y="300482"/>
                  </a:moveTo>
                  <a:lnTo>
                    <a:pt x="793115" y="308229"/>
                  </a:lnTo>
                  <a:lnTo>
                    <a:pt x="797433" y="305816"/>
                  </a:lnTo>
                  <a:lnTo>
                    <a:pt x="807466" y="300482"/>
                  </a:lnTo>
                  <a:close/>
                  <a:moveTo>
                    <a:pt x="751078" y="297815"/>
                  </a:moveTo>
                  <a:lnTo>
                    <a:pt x="759333" y="303530"/>
                  </a:lnTo>
                  <a:lnTo>
                    <a:pt x="770255" y="305054"/>
                  </a:lnTo>
                  <a:lnTo>
                    <a:pt x="746760" y="303403"/>
                  </a:lnTo>
                  <a:lnTo>
                    <a:pt x="754761" y="307975"/>
                  </a:lnTo>
                  <a:lnTo>
                    <a:pt x="763905" y="309372"/>
                  </a:lnTo>
                  <a:lnTo>
                    <a:pt x="766826" y="309880"/>
                  </a:lnTo>
                  <a:lnTo>
                    <a:pt x="765302" y="309880"/>
                  </a:lnTo>
                  <a:lnTo>
                    <a:pt x="762381" y="309372"/>
                  </a:lnTo>
                  <a:lnTo>
                    <a:pt x="755904" y="308483"/>
                  </a:lnTo>
                  <a:lnTo>
                    <a:pt x="745236" y="305308"/>
                  </a:lnTo>
                  <a:lnTo>
                    <a:pt x="746760" y="303530"/>
                  </a:lnTo>
                  <a:lnTo>
                    <a:pt x="747903" y="302133"/>
                  </a:lnTo>
                  <a:lnTo>
                    <a:pt x="740791" y="301244"/>
                  </a:lnTo>
                  <a:lnTo>
                    <a:pt x="736092" y="298450"/>
                  </a:lnTo>
                  <a:lnTo>
                    <a:pt x="751205" y="297942"/>
                  </a:lnTo>
                  <a:close/>
                  <a:moveTo>
                    <a:pt x="806958" y="309753"/>
                  </a:moveTo>
                  <a:lnTo>
                    <a:pt x="804418" y="310896"/>
                  </a:lnTo>
                  <a:lnTo>
                    <a:pt x="806196" y="309753"/>
                  </a:lnTo>
                  <a:close/>
                  <a:moveTo>
                    <a:pt x="802513" y="311658"/>
                  </a:moveTo>
                  <a:lnTo>
                    <a:pt x="799084" y="314325"/>
                  </a:lnTo>
                  <a:lnTo>
                    <a:pt x="794893" y="316992"/>
                  </a:lnTo>
                  <a:lnTo>
                    <a:pt x="802513" y="311658"/>
                  </a:lnTo>
                  <a:close/>
                  <a:moveTo>
                    <a:pt x="758698" y="315214"/>
                  </a:moveTo>
                  <a:lnTo>
                    <a:pt x="760857" y="316103"/>
                  </a:lnTo>
                  <a:lnTo>
                    <a:pt x="761365" y="316103"/>
                  </a:lnTo>
                  <a:lnTo>
                    <a:pt x="764286" y="316992"/>
                  </a:lnTo>
                  <a:lnTo>
                    <a:pt x="765429" y="317881"/>
                  </a:lnTo>
                  <a:lnTo>
                    <a:pt x="760730" y="315976"/>
                  </a:lnTo>
                  <a:lnTo>
                    <a:pt x="757174" y="315595"/>
                  </a:lnTo>
                  <a:lnTo>
                    <a:pt x="751713" y="317373"/>
                  </a:lnTo>
                  <a:lnTo>
                    <a:pt x="752348" y="316865"/>
                  </a:lnTo>
                  <a:lnTo>
                    <a:pt x="757174" y="315468"/>
                  </a:lnTo>
                  <a:lnTo>
                    <a:pt x="757301" y="315468"/>
                  </a:lnTo>
                  <a:lnTo>
                    <a:pt x="758698" y="315087"/>
                  </a:lnTo>
                  <a:close/>
                  <a:moveTo>
                    <a:pt x="815594" y="315976"/>
                  </a:moveTo>
                  <a:lnTo>
                    <a:pt x="817118" y="316357"/>
                  </a:lnTo>
                  <a:lnTo>
                    <a:pt x="819404" y="316611"/>
                  </a:lnTo>
                  <a:lnTo>
                    <a:pt x="820674" y="316738"/>
                  </a:lnTo>
                  <a:lnTo>
                    <a:pt x="827151" y="317627"/>
                  </a:lnTo>
                  <a:lnTo>
                    <a:pt x="823849" y="317119"/>
                  </a:lnTo>
                  <a:lnTo>
                    <a:pt x="819277" y="316484"/>
                  </a:lnTo>
                  <a:lnTo>
                    <a:pt x="816737" y="316230"/>
                  </a:lnTo>
                  <a:lnTo>
                    <a:pt x="814324" y="315849"/>
                  </a:lnTo>
                  <a:close/>
                  <a:moveTo>
                    <a:pt x="573786" y="314960"/>
                  </a:moveTo>
                  <a:lnTo>
                    <a:pt x="572262" y="318643"/>
                  </a:lnTo>
                  <a:lnTo>
                    <a:pt x="570865" y="321310"/>
                  </a:lnTo>
                  <a:lnTo>
                    <a:pt x="573786" y="314960"/>
                  </a:lnTo>
                  <a:close/>
                  <a:moveTo>
                    <a:pt x="783463" y="311785"/>
                  </a:moveTo>
                  <a:lnTo>
                    <a:pt x="766318" y="321818"/>
                  </a:lnTo>
                  <a:lnTo>
                    <a:pt x="766318" y="321310"/>
                  </a:lnTo>
                  <a:lnTo>
                    <a:pt x="783463" y="311785"/>
                  </a:lnTo>
                  <a:close/>
                  <a:moveTo>
                    <a:pt x="881380" y="301371"/>
                  </a:moveTo>
                  <a:lnTo>
                    <a:pt x="880745" y="305054"/>
                  </a:lnTo>
                  <a:lnTo>
                    <a:pt x="880618" y="305181"/>
                  </a:lnTo>
                  <a:lnTo>
                    <a:pt x="879221" y="312293"/>
                  </a:lnTo>
                  <a:lnTo>
                    <a:pt x="877951" y="319532"/>
                  </a:lnTo>
                  <a:lnTo>
                    <a:pt x="878078" y="319532"/>
                  </a:lnTo>
                  <a:lnTo>
                    <a:pt x="877443" y="322707"/>
                  </a:lnTo>
                  <a:lnTo>
                    <a:pt x="877443" y="322834"/>
                  </a:lnTo>
                  <a:lnTo>
                    <a:pt x="877824" y="320929"/>
                  </a:lnTo>
                  <a:lnTo>
                    <a:pt x="878078" y="319532"/>
                  </a:lnTo>
                  <a:lnTo>
                    <a:pt x="875538" y="319151"/>
                  </a:lnTo>
                  <a:lnTo>
                    <a:pt x="870839" y="318643"/>
                  </a:lnTo>
                  <a:lnTo>
                    <a:pt x="864870" y="317754"/>
                  </a:lnTo>
                  <a:lnTo>
                    <a:pt x="865759" y="316865"/>
                  </a:lnTo>
                  <a:lnTo>
                    <a:pt x="873760" y="312293"/>
                  </a:lnTo>
                  <a:lnTo>
                    <a:pt x="880745" y="305181"/>
                  </a:lnTo>
                  <a:lnTo>
                    <a:pt x="881507" y="301371"/>
                  </a:lnTo>
                  <a:close/>
                  <a:moveTo>
                    <a:pt x="898398" y="295910"/>
                  </a:moveTo>
                  <a:lnTo>
                    <a:pt x="899287" y="296799"/>
                  </a:lnTo>
                  <a:lnTo>
                    <a:pt x="901065" y="298450"/>
                  </a:lnTo>
                  <a:lnTo>
                    <a:pt x="901319" y="297942"/>
                  </a:lnTo>
                  <a:lnTo>
                    <a:pt x="900176" y="297053"/>
                  </a:lnTo>
                  <a:lnTo>
                    <a:pt x="900430" y="297053"/>
                  </a:lnTo>
                  <a:lnTo>
                    <a:pt x="902208" y="298450"/>
                  </a:lnTo>
                  <a:cubicBezTo>
                    <a:pt x="918845" y="310134"/>
                    <a:pt x="941832" y="325755"/>
                    <a:pt x="945642" y="328422"/>
                  </a:cubicBezTo>
                  <a:lnTo>
                    <a:pt x="948436" y="325755"/>
                  </a:lnTo>
                  <a:lnTo>
                    <a:pt x="948690" y="325755"/>
                  </a:lnTo>
                  <a:lnTo>
                    <a:pt x="947547" y="326644"/>
                  </a:lnTo>
                  <a:lnTo>
                    <a:pt x="945769" y="328422"/>
                  </a:lnTo>
                  <a:lnTo>
                    <a:pt x="943737" y="330708"/>
                  </a:lnTo>
                  <a:lnTo>
                    <a:pt x="945515" y="328422"/>
                  </a:lnTo>
                  <a:lnTo>
                    <a:pt x="941070" y="328041"/>
                  </a:lnTo>
                  <a:lnTo>
                    <a:pt x="931672" y="326771"/>
                  </a:lnTo>
                  <a:lnTo>
                    <a:pt x="935101" y="329946"/>
                  </a:lnTo>
                  <a:lnTo>
                    <a:pt x="931291" y="326771"/>
                  </a:lnTo>
                  <a:lnTo>
                    <a:pt x="931672" y="326771"/>
                  </a:lnTo>
                  <a:lnTo>
                    <a:pt x="901065" y="298704"/>
                  </a:lnTo>
                  <a:lnTo>
                    <a:pt x="901065" y="298831"/>
                  </a:lnTo>
                  <a:lnTo>
                    <a:pt x="900430" y="298323"/>
                  </a:lnTo>
                  <a:lnTo>
                    <a:pt x="898398" y="296037"/>
                  </a:lnTo>
                  <a:close/>
                  <a:moveTo>
                    <a:pt x="577723" y="329438"/>
                  </a:moveTo>
                  <a:lnTo>
                    <a:pt x="577469" y="331216"/>
                  </a:lnTo>
                  <a:lnTo>
                    <a:pt x="576580" y="332994"/>
                  </a:lnTo>
                  <a:lnTo>
                    <a:pt x="577215" y="331597"/>
                  </a:lnTo>
                  <a:lnTo>
                    <a:pt x="577850" y="329311"/>
                  </a:lnTo>
                  <a:close/>
                  <a:moveTo>
                    <a:pt x="937006" y="329692"/>
                  </a:moveTo>
                  <a:lnTo>
                    <a:pt x="939165" y="331470"/>
                  </a:lnTo>
                  <a:lnTo>
                    <a:pt x="940054" y="332359"/>
                  </a:lnTo>
                  <a:lnTo>
                    <a:pt x="941832" y="332359"/>
                  </a:lnTo>
                  <a:lnTo>
                    <a:pt x="942467" y="334137"/>
                  </a:lnTo>
                  <a:lnTo>
                    <a:pt x="941578" y="333629"/>
                  </a:lnTo>
                  <a:lnTo>
                    <a:pt x="940054" y="332232"/>
                  </a:lnTo>
                  <a:lnTo>
                    <a:pt x="937006" y="329438"/>
                  </a:lnTo>
                  <a:close/>
                  <a:moveTo>
                    <a:pt x="763778" y="334010"/>
                  </a:moveTo>
                  <a:lnTo>
                    <a:pt x="762889" y="334899"/>
                  </a:lnTo>
                  <a:lnTo>
                    <a:pt x="763143" y="334518"/>
                  </a:lnTo>
                  <a:lnTo>
                    <a:pt x="763778" y="334010"/>
                  </a:lnTo>
                  <a:close/>
                  <a:moveTo>
                    <a:pt x="572770" y="321564"/>
                  </a:moveTo>
                  <a:lnTo>
                    <a:pt x="574548" y="323850"/>
                  </a:lnTo>
                  <a:lnTo>
                    <a:pt x="573659" y="333375"/>
                  </a:lnTo>
                  <a:lnTo>
                    <a:pt x="564769" y="338455"/>
                  </a:lnTo>
                  <a:lnTo>
                    <a:pt x="571246" y="324358"/>
                  </a:lnTo>
                  <a:lnTo>
                    <a:pt x="572770" y="321564"/>
                  </a:lnTo>
                  <a:close/>
                  <a:moveTo>
                    <a:pt x="762889" y="335280"/>
                  </a:moveTo>
                  <a:lnTo>
                    <a:pt x="762000" y="336677"/>
                  </a:lnTo>
                  <a:lnTo>
                    <a:pt x="759587" y="338963"/>
                  </a:lnTo>
                  <a:lnTo>
                    <a:pt x="758063" y="339852"/>
                  </a:lnTo>
                  <a:lnTo>
                    <a:pt x="758698" y="339344"/>
                  </a:lnTo>
                  <a:lnTo>
                    <a:pt x="760476" y="337566"/>
                  </a:lnTo>
                  <a:lnTo>
                    <a:pt x="762000" y="336169"/>
                  </a:lnTo>
                  <a:lnTo>
                    <a:pt x="762889" y="335280"/>
                  </a:lnTo>
                  <a:close/>
                  <a:moveTo>
                    <a:pt x="795528" y="317119"/>
                  </a:moveTo>
                  <a:lnTo>
                    <a:pt x="762254" y="340360"/>
                  </a:lnTo>
                  <a:lnTo>
                    <a:pt x="781558" y="326771"/>
                  </a:lnTo>
                  <a:lnTo>
                    <a:pt x="795528" y="317119"/>
                  </a:lnTo>
                  <a:close/>
                  <a:moveTo>
                    <a:pt x="552577" y="338963"/>
                  </a:moveTo>
                  <a:lnTo>
                    <a:pt x="554101" y="340487"/>
                  </a:lnTo>
                  <a:lnTo>
                    <a:pt x="557022" y="340741"/>
                  </a:lnTo>
                  <a:lnTo>
                    <a:pt x="554355" y="340741"/>
                  </a:lnTo>
                  <a:lnTo>
                    <a:pt x="554101" y="340487"/>
                  </a:lnTo>
                  <a:lnTo>
                    <a:pt x="551942" y="340360"/>
                  </a:lnTo>
                  <a:lnTo>
                    <a:pt x="552196" y="339471"/>
                  </a:lnTo>
                  <a:lnTo>
                    <a:pt x="552450" y="338963"/>
                  </a:lnTo>
                  <a:close/>
                  <a:moveTo>
                    <a:pt x="572643" y="338455"/>
                  </a:moveTo>
                  <a:lnTo>
                    <a:pt x="569341" y="341630"/>
                  </a:lnTo>
                  <a:lnTo>
                    <a:pt x="567817" y="342519"/>
                  </a:lnTo>
                  <a:lnTo>
                    <a:pt x="570230" y="340614"/>
                  </a:lnTo>
                  <a:lnTo>
                    <a:pt x="572643" y="338328"/>
                  </a:lnTo>
                  <a:close/>
                  <a:moveTo>
                    <a:pt x="567817" y="342392"/>
                  </a:moveTo>
                  <a:lnTo>
                    <a:pt x="566674" y="343281"/>
                  </a:lnTo>
                  <a:lnTo>
                    <a:pt x="565150" y="344170"/>
                  </a:lnTo>
                  <a:lnTo>
                    <a:pt x="565404" y="343662"/>
                  </a:lnTo>
                  <a:lnTo>
                    <a:pt x="566293" y="343154"/>
                  </a:lnTo>
                  <a:lnTo>
                    <a:pt x="567690" y="342265"/>
                  </a:lnTo>
                  <a:close/>
                  <a:moveTo>
                    <a:pt x="941959" y="334010"/>
                  </a:moveTo>
                  <a:lnTo>
                    <a:pt x="955040" y="345694"/>
                  </a:lnTo>
                  <a:lnTo>
                    <a:pt x="950468" y="341884"/>
                  </a:lnTo>
                  <a:lnTo>
                    <a:pt x="941832" y="334010"/>
                  </a:lnTo>
                  <a:close/>
                  <a:moveTo>
                    <a:pt x="961390" y="357251"/>
                  </a:moveTo>
                  <a:lnTo>
                    <a:pt x="961644" y="358648"/>
                  </a:lnTo>
                  <a:lnTo>
                    <a:pt x="961390" y="360045"/>
                  </a:lnTo>
                  <a:lnTo>
                    <a:pt x="961390" y="357378"/>
                  </a:lnTo>
                  <a:close/>
                  <a:moveTo>
                    <a:pt x="563372" y="347853"/>
                  </a:moveTo>
                  <a:lnTo>
                    <a:pt x="555625" y="361061"/>
                  </a:lnTo>
                  <a:lnTo>
                    <a:pt x="558292" y="354203"/>
                  </a:lnTo>
                  <a:lnTo>
                    <a:pt x="563372" y="347853"/>
                  </a:lnTo>
                  <a:close/>
                  <a:moveTo>
                    <a:pt x="594868" y="367919"/>
                  </a:moveTo>
                  <a:lnTo>
                    <a:pt x="595757" y="368300"/>
                  </a:lnTo>
                  <a:lnTo>
                    <a:pt x="596900" y="369189"/>
                  </a:lnTo>
                  <a:lnTo>
                    <a:pt x="594868" y="367792"/>
                  </a:lnTo>
                  <a:close/>
                  <a:moveTo>
                    <a:pt x="570230" y="374142"/>
                  </a:moveTo>
                  <a:lnTo>
                    <a:pt x="566928" y="375031"/>
                  </a:lnTo>
                  <a:lnTo>
                    <a:pt x="566420" y="375031"/>
                  </a:lnTo>
                  <a:lnTo>
                    <a:pt x="564388" y="375539"/>
                  </a:lnTo>
                  <a:lnTo>
                    <a:pt x="561721" y="375031"/>
                  </a:lnTo>
                  <a:lnTo>
                    <a:pt x="566420" y="375031"/>
                  </a:lnTo>
                  <a:lnTo>
                    <a:pt x="570611" y="374142"/>
                  </a:lnTo>
                  <a:close/>
                  <a:moveTo>
                    <a:pt x="1021969" y="340868"/>
                  </a:moveTo>
                  <a:lnTo>
                    <a:pt x="1025271" y="382270"/>
                  </a:lnTo>
                  <a:lnTo>
                    <a:pt x="1024128" y="368554"/>
                  </a:lnTo>
                  <a:lnTo>
                    <a:pt x="1022096" y="340741"/>
                  </a:lnTo>
                  <a:close/>
                  <a:moveTo>
                    <a:pt x="891794" y="261874"/>
                  </a:moveTo>
                  <a:lnTo>
                    <a:pt x="890016" y="274193"/>
                  </a:lnTo>
                  <a:lnTo>
                    <a:pt x="899795" y="272796"/>
                  </a:lnTo>
                  <a:lnTo>
                    <a:pt x="1005967" y="271018"/>
                  </a:lnTo>
                  <a:lnTo>
                    <a:pt x="1009269" y="266065"/>
                  </a:lnTo>
                  <a:lnTo>
                    <a:pt x="1001522" y="281051"/>
                  </a:lnTo>
                  <a:lnTo>
                    <a:pt x="1002411" y="291465"/>
                  </a:lnTo>
                  <a:lnTo>
                    <a:pt x="1019937" y="288671"/>
                  </a:lnTo>
                  <a:cubicBezTo>
                    <a:pt x="1019683" y="291465"/>
                    <a:pt x="1020572" y="314706"/>
                    <a:pt x="1021715" y="339217"/>
                  </a:cubicBezTo>
                  <a:lnTo>
                    <a:pt x="1009015" y="344678"/>
                  </a:lnTo>
                  <a:lnTo>
                    <a:pt x="994791" y="357378"/>
                  </a:lnTo>
                  <a:lnTo>
                    <a:pt x="995680" y="356489"/>
                  </a:lnTo>
                  <a:lnTo>
                    <a:pt x="993648" y="354203"/>
                  </a:lnTo>
                  <a:lnTo>
                    <a:pt x="988060" y="350520"/>
                  </a:lnTo>
                  <a:lnTo>
                    <a:pt x="987806" y="351028"/>
                  </a:lnTo>
                  <a:lnTo>
                    <a:pt x="988060" y="355600"/>
                  </a:lnTo>
                  <a:lnTo>
                    <a:pt x="993521" y="358648"/>
                  </a:lnTo>
                  <a:lnTo>
                    <a:pt x="994029" y="358267"/>
                  </a:lnTo>
                  <a:lnTo>
                    <a:pt x="993775" y="358648"/>
                  </a:lnTo>
                  <a:lnTo>
                    <a:pt x="993648" y="358521"/>
                  </a:lnTo>
                  <a:lnTo>
                    <a:pt x="993521" y="358648"/>
                  </a:lnTo>
                  <a:lnTo>
                    <a:pt x="990219" y="362712"/>
                  </a:lnTo>
                  <a:lnTo>
                    <a:pt x="989330" y="375031"/>
                  </a:lnTo>
                  <a:lnTo>
                    <a:pt x="999109" y="383286"/>
                  </a:lnTo>
                  <a:lnTo>
                    <a:pt x="994029" y="379222"/>
                  </a:lnTo>
                  <a:lnTo>
                    <a:pt x="984504" y="371094"/>
                  </a:lnTo>
                  <a:lnTo>
                    <a:pt x="974090" y="362458"/>
                  </a:lnTo>
                  <a:lnTo>
                    <a:pt x="955421" y="345948"/>
                  </a:lnTo>
                  <a:cubicBezTo>
                    <a:pt x="961898" y="351409"/>
                    <a:pt x="968883" y="356616"/>
                    <a:pt x="976630" y="361188"/>
                  </a:cubicBezTo>
                  <a:lnTo>
                    <a:pt x="989965" y="347472"/>
                  </a:lnTo>
                  <a:cubicBezTo>
                    <a:pt x="1000887" y="332867"/>
                    <a:pt x="1001776" y="315087"/>
                    <a:pt x="982599" y="312420"/>
                  </a:cubicBezTo>
                  <a:cubicBezTo>
                    <a:pt x="970915" y="312420"/>
                    <a:pt x="959358" y="317754"/>
                    <a:pt x="950849" y="325628"/>
                  </a:cubicBezTo>
                  <a:cubicBezTo>
                    <a:pt x="942848" y="320167"/>
                    <a:pt x="926846" y="309245"/>
                    <a:pt x="902208" y="291973"/>
                  </a:cubicBezTo>
                  <a:lnTo>
                    <a:pt x="893191" y="285877"/>
                  </a:lnTo>
                  <a:cubicBezTo>
                    <a:pt x="898779" y="289560"/>
                    <a:pt x="904748" y="292862"/>
                    <a:pt x="913130" y="295656"/>
                  </a:cubicBezTo>
                  <a:lnTo>
                    <a:pt x="922655" y="292862"/>
                  </a:lnTo>
                  <a:lnTo>
                    <a:pt x="941578" y="292354"/>
                  </a:lnTo>
                  <a:lnTo>
                    <a:pt x="960501" y="290576"/>
                  </a:lnTo>
                  <a:lnTo>
                    <a:pt x="983869" y="287909"/>
                  </a:lnTo>
                  <a:lnTo>
                    <a:pt x="1000760" y="281051"/>
                  </a:lnTo>
                  <a:lnTo>
                    <a:pt x="1001649" y="278384"/>
                  </a:lnTo>
                  <a:lnTo>
                    <a:pt x="1004062" y="273812"/>
                  </a:lnTo>
                  <a:cubicBezTo>
                    <a:pt x="972693" y="273304"/>
                    <a:pt x="930783" y="273304"/>
                    <a:pt x="897001" y="273304"/>
                  </a:cubicBezTo>
                  <a:lnTo>
                    <a:pt x="889889" y="274193"/>
                  </a:lnTo>
                  <a:lnTo>
                    <a:pt x="888365" y="275590"/>
                  </a:lnTo>
                  <a:lnTo>
                    <a:pt x="890143" y="268351"/>
                  </a:lnTo>
                  <a:lnTo>
                    <a:pt x="891667" y="262001"/>
                  </a:lnTo>
                  <a:close/>
                  <a:moveTo>
                    <a:pt x="933196" y="353568"/>
                  </a:moveTo>
                  <a:lnTo>
                    <a:pt x="872744" y="390525"/>
                  </a:lnTo>
                  <a:lnTo>
                    <a:pt x="871220" y="394208"/>
                  </a:lnTo>
                  <a:lnTo>
                    <a:pt x="933196" y="358267"/>
                  </a:lnTo>
                  <a:cubicBezTo>
                    <a:pt x="933196" y="356870"/>
                    <a:pt x="933196" y="355473"/>
                    <a:pt x="933196" y="353695"/>
                  </a:cubicBezTo>
                  <a:close/>
                  <a:moveTo>
                    <a:pt x="104394" y="312928"/>
                  </a:moveTo>
                  <a:lnTo>
                    <a:pt x="0" y="395478"/>
                  </a:lnTo>
                  <a:lnTo>
                    <a:pt x="100838" y="316611"/>
                  </a:lnTo>
                  <a:cubicBezTo>
                    <a:pt x="101981" y="315722"/>
                    <a:pt x="104140" y="314325"/>
                    <a:pt x="104394" y="312928"/>
                  </a:cubicBezTo>
                  <a:close/>
                  <a:moveTo>
                    <a:pt x="981075" y="378460"/>
                  </a:moveTo>
                  <a:lnTo>
                    <a:pt x="980440" y="380238"/>
                  </a:lnTo>
                  <a:lnTo>
                    <a:pt x="979805" y="383921"/>
                  </a:lnTo>
                  <a:lnTo>
                    <a:pt x="979805" y="383032"/>
                  </a:lnTo>
                  <a:lnTo>
                    <a:pt x="979551" y="383032"/>
                  </a:lnTo>
                  <a:lnTo>
                    <a:pt x="976884" y="383921"/>
                  </a:lnTo>
                  <a:lnTo>
                    <a:pt x="975741" y="384429"/>
                  </a:lnTo>
                  <a:lnTo>
                    <a:pt x="932180" y="397129"/>
                  </a:lnTo>
                  <a:cubicBezTo>
                    <a:pt x="934593" y="396240"/>
                    <a:pt x="942594" y="393446"/>
                    <a:pt x="979678" y="379349"/>
                  </a:cubicBezTo>
                  <a:lnTo>
                    <a:pt x="981202" y="378460"/>
                  </a:lnTo>
                  <a:close/>
                  <a:moveTo>
                    <a:pt x="1026033" y="388874"/>
                  </a:moveTo>
                  <a:lnTo>
                    <a:pt x="1026287" y="391160"/>
                  </a:lnTo>
                  <a:lnTo>
                    <a:pt x="1026541" y="392938"/>
                  </a:lnTo>
                  <a:lnTo>
                    <a:pt x="1027176" y="398399"/>
                  </a:lnTo>
                  <a:lnTo>
                    <a:pt x="1027430" y="400558"/>
                  </a:lnTo>
                  <a:lnTo>
                    <a:pt x="1028065" y="400177"/>
                  </a:lnTo>
                  <a:lnTo>
                    <a:pt x="1027430" y="400685"/>
                  </a:lnTo>
                  <a:lnTo>
                    <a:pt x="1027430" y="400558"/>
                  </a:lnTo>
                  <a:lnTo>
                    <a:pt x="1027176" y="400685"/>
                  </a:lnTo>
                  <a:lnTo>
                    <a:pt x="1027430" y="402463"/>
                  </a:lnTo>
                  <a:lnTo>
                    <a:pt x="1027430" y="403352"/>
                  </a:lnTo>
                  <a:lnTo>
                    <a:pt x="1028065" y="407035"/>
                  </a:lnTo>
                  <a:lnTo>
                    <a:pt x="1027811" y="407035"/>
                  </a:lnTo>
                  <a:lnTo>
                    <a:pt x="1025779" y="405638"/>
                  </a:lnTo>
                  <a:lnTo>
                    <a:pt x="1022858" y="403352"/>
                  </a:lnTo>
                  <a:lnTo>
                    <a:pt x="1027303" y="400685"/>
                  </a:lnTo>
                  <a:lnTo>
                    <a:pt x="1027303" y="399288"/>
                  </a:lnTo>
                  <a:lnTo>
                    <a:pt x="1026668" y="394716"/>
                  </a:lnTo>
                  <a:lnTo>
                    <a:pt x="1026414" y="391033"/>
                  </a:lnTo>
                  <a:lnTo>
                    <a:pt x="1026160" y="389636"/>
                  </a:lnTo>
                  <a:lnTo>
                    <a:pt x="1026160" y="388747"/>
                  </a:lnTo>
                  <a:close/>
                  <a:moveTo>
                    <a:pt x="728980" y="407035"/>
                  </a:moveTo>
                  <a:lnTo>
                    <a:pt x="725170" y="413385"/>
                  </a:lnTo>
                  <a:lnTo>
                    <a:pt x="725170" y="414782"/>
                  </a:lnTo>
                  <a:lnTo>
                    <a:pt x="728726" y="415290"/>
                  </a:lnTo>
                  <a:lnTo>
                    <a:pt x="734314" y="409829"/>
                  </a:lnTo>
                  <a:lnTo>
                    <a:pt x="728980" y="407162"/>
                  </a:lnTo>
                  <a:close/>
                  <a:moveTo>
                    <a:pt x="550164" y="370840"/>
                  </a:moveTo>
                  <a:lnTo>
                    <a:pt x="548386" y="371729"/>
                  </a:lnTo>
                  <a:cubicBezTo>
                    <a:pt x="475488" y="413131"/>
                    <a:pt x="475488" y="413131"/>
                    <a:pt x="472186" y="416814"/>
                  </a:cubicBezTo>
                  <a:cubicBezTo>
                    <a:pt x="503301" y="398653"/>
                    <a:pt x="530352" y="383159"/>
                    <a:pt x="547751" y="373126"/>
                  </a:cubicBezTo>
                  <a:lnTo>
                    <a:pt x="550164" y="370840"/>
                  </a:lnTo>
                  <a:close/>
                  <a:moveTo>
                    <a:pt x="159258" y="407289"/>
                  </a:moveTo>
                  <a:lnTo>
                    <a:pt x="145923" y="416433"/>
                  </a:lnTo>
                  <a:lnTo>
                    <a:pt x="148336" y="416941"/>
                  </a:lnTo>
                  <a:lnTo>
                    <a:pt x="153416" y="418338"/>
                  </a:lnTo>
                  <a:lnTo>
                    <a:pt x="162052" y="413766"/>
                  </a:lnTo>
                  <a:lnTo>
                    <a:pt x="159385" y="407416"/>
                  </a:lnTo>
                  <a:close/>
                  <a:moveTo>
                    <a:pt x="912114" y="420624"/>
                  </a:moveTo>
                  <a:lnTo>
                    <a:pt x="911479" y="422910"/>
                  </a:lnTo>
                  <a:lnTo>
                    <a:pt x="911479" y="422021"/>
                  </a:lnTo>
                  <a:lnTo>
                    <a:pt x="912114" y="420624"/>
                  </a:lnTo>
                  <a:close/>
                  <a:moveTo>
                    <a:pt x="576707" y="306324"/>
                  </a:moveTo>
                  <a:lnTo>
                    <a:pt x="559943" y="314071"/>
                  </a:lnTo>
                  <a:lnTo>
                    <a:pt x="550037" y="326390"/>
                  </a:lnTo>
                  <a:lnTo>
                    <a:pt x="546862" y="332105"/>
                  </a:lnTo>
                  <a:lnTo>
                    <a:pt x="550926" y="339598"/>
                  </a:lnTo>
                  <a:lnTo>
                    <a:pt x="550672" y="339598"/>
                  </a:lnTo>
                  <a:lnTo>
                    <a:pt x="548005" y="341884"/>
                  </a:lnTo>
                  <a:lnTo>
                    <a:pt x="472694" y="415671"/>
                  </a:lnTo>
                  <a:lnTo>
                    <a:pt x="471932" y="416306"/>
                  </a:lnTo>
                  <a:lnTo>
                    <a:pt x="470281" y="418338"/>
                  </a:lnTo>
                  <a:lnTo>
                    <a:pt x="468630" y="419227"/>
                  </a:lnTo>
                  <a:lnTo>
                    <a:pt x="471805" y="416306"/>
                  </a:lnTo>
                  <a:lnTo>
                    <a:pt x="460502" y="422910"/>
                  </a:lnTo>
                  <a:lnTo>
                    <a:pt x="464312" y="421513"/>
                  </a:lnTo>
                  <a:lnTo>
                    <a:pt x="468630" y="419227"/>
                  </a:lnTo>
                  <a:lnTo>
                    <a:pt x="467614" y="420116"/>
                  </a:lnTo>
                  <a:lnTo>
                    <a:pt x="464058" y="425196"/>
                  </a:lnTo>
                  <a:lnTo>
                    <a:pt x="472313" y="416941"/>
                  </a:lnTo>
                  <a:lnTo>
                    <a:pt x="474726" y="414274"/>
                  </a:lnTo>
                  <a:lnTo>
                    <a:pt x="551307" y="339979"/>
                  </a:lnTo>
                  <a:lnTo>
                    <a:pt x="550672" y="346329"/>
                  </a:lnTo>
                  <a:lnTo>
                    <a:pt x="560451" y="346329"/>
                  </a:lnTo>
                  <a:lnTo>
                    <a:pt x="557784" y="354076"/>
                  </a:lnTo>
                  <a:lnTo>
                    <a:pt x="551815" y="369951"/>
                  </a:lnTo>
                  <a:lnTo>
                    <a:pt x="555117" y="366268"/>
                  </a:lnTo>
                  <a:cubicBezTo>
                    <a:pt x="554863" y="369443"/>
                    <a:pt x="555752" y="371729"/>
                    <a:pt x="557784" y="373507"/>
                  </a:cubicBezTo>
                  <a:lnTo>
                    <a:pt x="594868" y="350774"/>
                  </a:lnTo>
                  <a:lnTo>
                    <a:pt x="593979" y="347726"/>
                  </a:lnTo>
                  <a:lnTo>
                    <a:pt x="595503" y="352171"/>
                  </a:lnTo>
                  <a:lnTo>
                    <a:pt x="604393" y="338074"/>
                  </a:lnTo>
                  <a:lnTo>
                    <a:pt x="592836" y="334391"/>
                  </a:lnTo>
                  <a:lnTo>
                    <a:pt x="588137" y="334772"/>
                  </a:lnTo>
                  <a:lnTo>
                    <a:pt x="588137" y="334899"/>
                  </a:lnTo>
                  <a:lnTo>
                    <a:pt x="582168" y="336296"/>
                  </a:lnTo>
                  <a:lnTo>
                    <a:pt x="585978" y="334899"/>
                  </a:lnTo>
                  <a:lnTo>
                    <a:pt x="588010" y="334772"/>
                  </a:lnTo>
                  <a:lnTo>
                    <a:pt x="588010" y="330200"/>
                  </a:lnTo>
                  <a:lnTo>
                    <a:pt x="585089" y="321056"/>
                  </a:lnTo>
                  <a:lnTo>
                    <a:pt x="584835" y="321056"/>
                  </a:lnTo>
                  <a:lnTo>
                    <a:pt x="576834" y="306070"/>
                  </a:lnTo>
                  <a:close/>
                  <a:moveTo>
                    <a:pt x="910209" y="430530"/>
                  </a:moveTo>
                  <a:lnTo>
                    <a:pt x="907796" y="432308"/>
                  </a:lnTo>
                  <a:lnTo>
                    <a:pt x="906907" y="432816"/>
                  </a:lnTo>
                  <a:lnTo>
                    <a:pt x="905764" y="433578"/>
                  </a:lnTo>
                  <a:lnTo>
                    <a:pt x="905510" y="433578"/>
                  </a:lnTo>
                  <a:lnTo>
                    <a:pt x="906907" y="432816"/>
                  </a:lnTo>
                  <a:lnTo>
                    <a:pt x="910209" y="430403"/>
                  </a:lnTo>
                  <a:close/>
                  <a:moveTo>
                    <a:pt x="545719" y="380238"/>
                  </a:moveTo>
                  <a:lnTo>
                    <a:pt x="457327" y="431800"/>
                  </a:lnTo>
                  <a:lnTo>
                    <a:pt x="463804" y="424942"/>
                  </a:lnTo>
                  <a:lnTo>
                    <a:pt x="460248" y="427736"/>
                  </a:lnTo>
                  <a:lnTo>
                    <a:pt x="454660" y="433197"/>
                  </a:lnTo>
                  <a:lnTo>
                    <a:pt x="457327" y="431800"/>
                  </a:lnTo>
                  <a:lnTo>
                    <a:pt x="454914" y="434086"/>
                  </a:lnTo>
                  <a:cubicBezTo>
                    <a:pt x="474218" y="422656"/>
                    <a:pt x="505333" y="404495"/>
                    <a:pt x="542417" y="383032"/>
                  </a:cubicBezTo>
                  <a:lnTo>
                    <a:pt x="545719" y="380238"/>
                  </a:lnTo>
                  <a:close/>
                  <a:moveTo>
                    <a:pt x="595503" y="352933"/>
                  </a:moveTo>
                  <a:lnTo>
                    <a:pt x="558419" y="373888"/>
                  </a:lnTo>
                  <a:lnTo>
                    <a:pt x="554228" y="375666"/>
                  </a:lnTo>
                  <a:lnTo>
                    <a:pt x="545338" y="381635"/>
                  </a:lnTo>
                  <a:cubicBezTo>
                    <a:pt x="535305" y="398526"/>
                    <a:pt x="527304" y="423545"/>
                    <a:pt x="519811" y="441833"/>
                  </a:cubicBezTo>
                  <a:lnTo>
                    <a:pt x="625094" y="428117"/>
                  </a:lnTo>
                  <a:lnTo>
                    <a:pt x="604393" y="377571"/>
                  </a:lnTo>
                  <a:lnTo>
                    <a:pt x="601472" y="368935"/>
                  </a:lnTo>
                  <a:lnTo>
                    <a:pt x="596392" y="355727"/>
                  </a:lnTo>
                  <a:lnTo>
                    <a:pt x="596392" y="356235"/>
                  </a:lnTo>
                  <a:lnTo>
                    <a:pt x="595249" y="357632"/>
                  </a:lnTo>
                  <a:lnTo>
                    <a:pt x="596138" y="356235"/>
                  </a:lnTo>
                  <a:lnTo>
                    <a:pt x="596392" y="355727"/>
                  </a:lnTo>
                  <a:lnTo>
                    <a:pt x="595503" y="352933"/>
                  </a:lnTo>
                  <a:close/>
                  <a:moveTo>
                    <a:pt x="454914" y="434086"/>
                  </a:moveTo>
                  <a:lnTo>
                    <a:pt x="452247" y="435483"/>
                  </a:lnTo>
                  <a:lnTo>
                    <a:pt x="435356" y="453263"/>
                  </a:lnTo>
                  <a:lnTo>
                    <a:pt x="436499" y="453263"/>
                  </a:lnTo>
                  <a:lnTo>
                    <a:pt x="454914" y="434086"/>
                  </a:lnTo>
                  <a:close/>
                  <a:moveTo>
                    <a:pt x="368300" y="447802"/>
                  </a:moveTo>
                  <a:lnTo>
                    <a:pt x="364109" y="455549"/>
                  </a:lnTo>
                  <a:lnTo>
                    <a:pt x="364109" y="456438"/>
                  </a:lnTo>
                  <a:lnTo>
                    <a:pt x="367411" y="456946"/>
                  </a:lnTo>
                  <a:lnTo>
                    <a:pt x="373380" y="451866"/>
                  </a:lnTo>
                  <a:lnTo>
                    <a:pt x="368300" y="447802"/>
                  </a:lnTo>
                  <a:close/>
                  <a:moveTo>
                    <a:pt x="415798" y="448691"/>
                  </a:moveTo>
                  <a:lnTo>
                    <a:pt x="410718" y="452374"/>
                  </a:lnTo>
                  <a:lnTo>
                    <a:pt x="401193" y="457835"/>
                  </a:lnTo>
                  <a:lnTo>
                    <a:pt x="407670" y="455168"/>
                  </a:lnTo>
                  <a:lnTo>
                    <a:pt x="415671" y="448818"/>
                  </a:lnTo>
                  <a:close/>
                  <a:moveTo>
                    <a:pt x="841121" y="0"/>
                  </a:moveTo>
                  <a:lnTo>
                    <a:pt x="841121" y="508"/>
                  </a:lnTo>
                  <a:lnTo>
                    <a:pt x="841375" y="2286"/>
                  </a:lnTo>
                  <a:lnTo>
                    <a:pt x="844042" y="5969"/>
                  </a:lnTo>
                  <a:lnTo>
                    <a:pt x="839851" y="6477"/>
                  </a:lnTo>
                  <a:lnTo>
                    <a:pt x="847471" y="12573"/>
                  </a:lnTo>
                  <a:lnTo>
                    <a:pt x="848233" y="12827"/>
                  </a:lnTo>
                  <a:lnTo>
                    <a:pt x="848106" y="12954"/>
                  </a:lnTo>
                  <a:lnTo>
                    <a:pt x="852932" y="16891"/>
                  </a:lnTo>
                  <a:lnTo>
                    <a:pt x="853567" y="16891"/>
                  </a:lnTo>
                  <a:lnTo>
                    <a:pt x="864870" y="30988"/>
                  </a:lnTo>
                  <a:lnTo>
                    <a:pt x="838835" y="27813"/>
                  </a:lnTo>
                  <a:lnTo>
                    <a:pt x="848233" y="12954"/>
                  </a:lnTo>
                  <a:lnTo>
                    <a:pt x="847598" y="12446"/>
                  </a:lnTo>
                  <a:lnTo>
                    <a:pt x="838454" y="9017"/>
                  </a:lnTo>
                  <a:lnTo>
                    <a:pt x="836930" y="9017"/>
                  </a:lnTo>
                  <a:cubicBezTo>
                    <a:pt x="824230" y="9017"/>
                    <a:pt x="802767" y="21844"/>
                    <a:pt x="794512" y="35179"/>
                  </a:cubicBezTo>
                  <a:lnTo>
                    <a:pt x="791210" y="37465"/>
                  </a:lnTo>
                  <a:lnTo>
                    <a:pt x="774700" y="34671"/>
                  </a:lnTo>
                  <a:lnTo>
                    <a:pt x="765556" y="46482"/>
                  </a:lnTo>
                  <a:lnTo>
                    <a:pt x="745363" y="44704"/>
                  </a:lnTo>
                  <a:lnTo>
                    <a:pt x="823341" y="7366"/>
                  </a:lnTo>
                  <a:cubicBezTo>
                    <a:pt x="822198" y="7366"/>
                    <a:pt x="820928" y="7747"/>
                    <a:pt x="744220" y="44704"/>
                  </a:cubicBezTo>
                  <a:lnTo>
                    <a:pt x="742823" y="45085"/>
                  </a:lnTo>
                  <a:lnTo>
                    <a:pt x="742950" y="45085"/>
                  </a:lnTo>
                  <a:lnTo>
                    <a:pt x="742696" y="45085"/>
                  </a:lnTo>
                  <a:lnTo>
                    <a:pt x="742823" y="45085"/>
                  </a:lnTo>
                  <a:lnTo>
                    <a:pt x="739775" y="44196"/>
                  </a:lnTo>
                  <a:lnTo>
                    <a:pt x="714883" y="49657"/>
                  </a:lnTo>
                  <a:lnTo>
                    <a:pt x="722249" y="53721"/>
                  </a:lnTo>
                  <a:lnTo>
                    <a:pt x="726694" y="53213"/>
                  </a:lnTo>
                  <a:lnTo>
                    <a:pt x="728726" y="52324"/>
                  </a:lnTo>
                  <a:lnTo>
                    <a:pt x="719201" y="56896"/>
                  </a:lnTo>
                  <a:lnTo>
                    <a:pt x="708279" y="61849"/>
                  </a:lnTo>
                  <a:lnTo>
                    <a:pt x="709168" y="62357"/>
                  </a:lnTo>
                  <a:lnTo>
                    <a:pt x="725805" y="54610"/>
                  </a:lnTo>
                  <a:lnTo>
                    <a:pt x="755523" y="60579"/>
                  </a:lnTo>
                  <a:lnTo>
                    <a:pt x="735965" y="70993"/>
                  </a:lnTo>
                  <a:lnTo>
                    <a:pt x="709295" y="62357"/>
                  </a:lnTo>
                  <a:lnTo>
                    <a:pt x="704215" y="60960"/>
                  </a:lnTo>
                  <a:lnTo>
                    <a:pt x="694182" y="57277"/>
                  </a:lnTo>
                  <a:lnTo>
                    <a:pt x="697738" y="48133"/>
                  </a:lnTo>
                  <a:lnTo>
                    <a:pt x="669925" y="47625"/>
                  </a:lnTo>
                  <a:lnTo>
                    <a:pt x="658622" y="51689"/>
                  </a:lnTo>
                  <a:lnTo>
                    <a:pt x="646176" y="62230"/>
                  </a:lnTo>
                  <a:lnTo>
                    <a:pt x="658622" y="70358"/>
                  </a:lnTo>
                  <a:lnTo>
                    <a:pt x="669290" y="77597"/>
                  </a:lnTo>
                  <a:lnTo>
                    <a:pt x="679831" y="75946"/>
                  </a:lnTo>
                  <a:lnTo>
                    <a:pt x="671449" y="79883"/>
                  </a:lnTo>
                  <a:lnTo>
                    <a:pt x="666369" y="82550"/>
                  </a:lnTo>
                  <a:lnTo>
                    <a:pt x="667004" y="83058"/>
                  </a:lnTo>
                  <a:lnTo>
                    <a:pt x="680085" y="80391"/>
                  </a:lnTo>
                  <a:lnTo>
                    <a:pt x="689864" y="82677"/>
                  </a:lnTo>
                  <a:lnTo>
                    <a:pt x="690499" y="82677"/>
                  </a:lnTo>
                  <a:lnTo>
                    <a:pt x="690626" y="82677"/>
                  </a:lnTo>
                  <a:lnTo>
                    <a:pt x="687451" y="84455"/>
                  </a:lnTo>
                  <a:lnTo>
                    <a:pt x="685038" y="91694"/>
                  </a:lnTo>
                  <a:lnTo>
                    <a:pt x="693674" y="94488"/>
                  </a:lnTo>
                  <a:lnTo>
                    <a:pt x="701675" y="88519"/>
                  </a:lnTo>
                  <a:lnTo>
                    <a:pt x="704342" y="85344"/>
                  </a:lnTo>
                  <a:lnTo>
                    <a:pt x="704342" y="85852"/>
                  </a:lnTo>
                  <a:lnTo>
                    <a:pt x="708152" y="86360"/>
                  </a:lnTo>
                  <a:lnTo>
                    <a:pt x="692150" y="95504"/>
                  </a:lnTo>
                  <a:lnTo>
                    <a:pt x="692785" y="96012"/>
                  </a:lnTo>
                  <a:lnTo>
                    <a:pt x="709041" y="86868"/>
                  </a:lnTo>
                  <a:lnTo>
                    <a:pt x="717042" y="88646"/>
                  </a:lnTo>
                  <a:lnTo>
                    <a:pt x="726186" y="90424"/>
                  </a:lnTo>
                  <a:lnTo>
                    <a:pt x="742188" y="83566"/>
                  </a:lnTo>
                  <a:lnTo>
                    <a:pt x="744855" y="74041"/>
                  </a:lnTo>
                  <a:lnTo>
                    <a:pt x="737108" y="71247"/>
                  </a:lnTo>
                  <a:lnTo>
                    <a:pt x="756666" y="60833"/>
                  </a:lnTo>
                  <a:lnTo>
                    <a:pt x="759333" y="61341"/>
                  </a:lnTo>
                  <a:lnTo>
                    <a:pt x="762254" y="71755"/>
                  </a:lnTo>
                  <a:cubicBezTo>
                    <a:pt x="766953" y="72644"/>
                    <a:pt x="771398" y="74041"/>
                    <a:pt x="776224" y="74930"/>
                  </a:cubicBezTo>
                  <a:lnTo>
                    <a:pt x="807085" y="66675"/>
                  </a:lnTo>
                  <a:lnTo>
                    <a:pt x="834644" y="60706"/>
                  </a:lnTo>
                  <a:lnTo>
                    <a:pt x="866140" y="52070"/>
                  </a:lnTo>
                  <a:lnTo>
                    <a:pt x="881634" y="49276"/>
                  </a:lnTo>
                  <a:lnTo>
                    <a:pt x="894969" y="63373"/>
                  </a:lnTo>
                  <a:lnTo>
                    <a:pt x="879856" y="62865"/>
                  </a:lnTo>
                  <a:lnTo>
                    <a:pt x="858774" y="85217"/>
                  </a:lnTo>
                  <a:lnTo>
                    <a:pt x="874268" y="87884"/>
                  </a:lnTo>
                  <a:lnTo>
                    <a:pt x="880745" y="89662"/>
                  </a:lnTo>
                  <a:cubicBezTo>
                    <a:pt x="887857" y="91059"/>
                    <a:pt x="895604" y="92329"/>
                    <a:pt x="907161" y="95123"/>
                  </a:cubicBezTo>
                  <a:lnTo>
                    <a:pt x="922020" y="99187"/>
                  </a:lnTo>
                  <a:lnTo>
                    <a:pt x="920242" y="115570"/>
                  </a:lnTo>
                  <a:lnTo>
                    <a:pt x="919861" y="118872"/>
                  </a:lnTo>
                  <a:lnTo>
                    <a:pt x="919988" y="118872"/>
                  </a:lnTo>
                  <a:lnTo>
                    <a:pt x="919353" y="123444"/>
                  </a:lnTo>
                  <a:lnTo>
                    <a:pt x="919861" y="118999"/>
                  </a:lnTo>
                  <a:lnTo>
                    <a:pt x="911987" y="124460"/>
                  </a:lnTo>
                  <a:lnTo>
                    <a:pt x="914654" y="133985"/>
                  </a:lnTo>
                  <a:lnTo>
                    <a:pt x="913765" y="138049"/>
                  </a:lnTo>
                  <a:lnTo>
                    <a:pt x="910844" y="147574"/>
                  </a:lnTo>
                  <a:lnTo>
                    <a:pt x="904367" y="164846"/>
                  </a:lnTo>
                  <a:lnTo>
                    <a:pt x="907923" y="166624"/>
                  </a:lnTo>
                  <a:lnTo>
                    <a:pt x="900811" y="163449"/>
                  </a:lnTo>
                  <a:cubicBezTo>
                    <a:pt x="878586" y="153924"/>
                    <a:pt x="848360" y="139700"/>
                    <a:pt x="812673" y="122428"/>
                  </a:cubicBezTo>
                  <a:lnTo>
                    <a:pt x="811530" y="123825"/>
                  </a:lnTo>
                  <a:cubicBezTo>
                    <a:pt x="837057" y="136144"/>
                    <a:pt x="865251" y="149352"/>
                    <a:pt x="896620" y="163449"/>
                  </a:cubicBezTo>
                  <a:lnTo>
                    <a:pt x="898652" y="166624"/>
                  </a:lnTo>
                  <a:lnTo>
                    <a:pt x="895731" y="171577"/>
                  </a:lnTo>
                  <a:lnTo>
                    <a:pt x="897763" y="187579"/>
                  </a:lnTo>
                  <a:lnTo>
                    <a:pt x="890905" y="195326"/>
                  </a:lnTo>
                  <a:cubicBezTo>
                    <a:pt x="886460" y="200279"/>
                    <a:pt x="882269" y="205359"/>
                    <a:pt x="877824" y="210312"/>
                  </a:cubicBezTo>
                  <a:lnTo>
                    <a:pt x="852297" y="217170"/>
                  </a:lnTo>
                  <a:lnTo>
                    <a:pt x="840359" y="224409"/>
                  </a:lnTo>
                  <a:lnTo>
                    <a:pt x="833501" y="230759"/>
                  </a:lnTo>
                  <a:lnTo>
                    <a:pt x="830199" y="233045"/>
                  </a:lnTo>
                  <a:lnTo>
                    <a:pt x="826643" y="235331"/>
                  </a:lnTo>
                  <a:lnTo>
                    <a:pt x="824611" y="236220"/>
                  </a:lnTo>
                  <a:lnTo>
                    <a:pt x="818134" y="238506"/>
                  </a:lnTo>
                  <a:lnTo>
                    <a:pt x="807212" y="234442"/>
                  </a:lnTo>
                  <a:lnTo>
                    <a:pt x="804545" y="235331"/>
                  </a:lnTo>
                  <a:lnTo>
                    <a:pt x="808355" y="232537"/>
                  </a:lnTo>
                  <a:cubicBezTo>
                    <a:pt x="774827" y="251206"/>
                    <a:pt x="729996" y="275844"/>
                    <a:pt x="696595" y="294005"/>
                  </a:cubicBezTo>
                  <a:lnTo>
                    <a:pt x="689229" y="298577"/>
                  </a:lnTo>
                  <a:lnTo>
                    <a:pt x="686308" y="299974"/>
                  </a:lnTo>
                  <a:lnTo>
                    <a:pt x="684784" y="300863"/>
                  </a:lnTo>
                  <a:lnTo>
                    <a:pt x="676148" y="305816"/>
                  </a:lnTo>
                  <a:lnTo>
                    <a:pt x="680339" y="304419"/>
                  </a:lnTo>
                  <a:lnTo>
                    <a:pt x="685673" y="301244"/>
                  </a:lnTo>
                  <a:lnTo>
                    <a:pt x="688340" y="302133"/>
                  </a:lnTo>
                  <a:lnTo>
                    <a:pt x="689483" y="303022"/>
                  </a:lnTo>
                  <a:lnTo>
                    <a:pt x="690626" y="303530"/>
                  </a:lnTo>
                  <a:lnTo>
                    <a:pt x="690880" y="302133"/>
                  </a:lnTo>
                  <a:lnTo>
                    <a:pt x="688213" y="299847"/>
                  </a:lnTo>
                  <a:lnTo>
                    <a:pt x="693547" y="298958"/>
                  </a:lnTo>
                  <a:lnTo>
                    <a:pt x="702183" y="300355"/>
                  </a:lnTo>
                  <a:lnTo>
                    <a:pt x="707136" y="300736"/>
                  </a:lnTo>
                  <a:lnTo>
                    <a:pt x="713740" y="299847"/>
                  </a:lnTo>
                  <a:lnTo>
                    <a:pt x="707771" y="300736"/>
                  </a:lnTo>
                  <a:lnTo>
                    <a:pt x="707136" y="300736"/>
                  </a:lnTo>
                  <a:lnTo>
                    <a:pt x="703326" y="301244"/>
                  </a:lnTo>
                  <a:lnTo>
                    <a:pt x="692658" y="303022"/>
                  </a:lnTo>
                  <a:lnTo>
                    <a:pt x="693801" y="303911"/>
                  </a:lnTo>
                  <a:lnTo>
                    <a:pt x="724027" y="303022"/>
                  </a:lnTo>
                  <a:lnTo>
                    <a:pt x="744220" y="305816"/>
                  </a:lnTo>
                  <a:lnTo>
                    <a:pt x="741807" y="308991"/>
                  </a:lnTo>
                  <a:lnTo>
                    <a:pt x="740029" y="324866"/>
                  </a:lnTo>
                  <a:cubicBezTo>
                    <a:pt x="739775" y="324866"/>
                    <a:pt x="739394" y="325374"/>
                    <a:pt x="739140" y="325755"/>
                  </a:cubicBezTo>
                  <a:lnTo>
                    <a:pt x="693420" y="304800"/>
                  </a:lnTo>
                  <a:lnTo>
                    <a:pt x="691388" y="305308"/>
                  </a:lnTo>
                  <a:cubicBezTo>
                    <a:pt x="705612" y="312166"/>
                    <a:pt x="723392" y="320294"/>
                    <a:pt x="734060" y="331724"/>
                  </a:cubicBezTo>
                  <a:lnTo>
                    <a:pt x="731393" y="347726"/>
                  </a:lnTo>
                  <a:lnTo>
                    <a:pt x="744093" y="347726"/>
                  </a:lnTo>
                  <a:lnTo>
                    <a:pt x="747395" y="351409"/>
                  </a:lnTo>
                  <a:lnTo>
                    <a:pt x="752729" y="347345"/>
                  </a:lnTo>
                  <a:lnTo>
                    <a:pt x="762254" y="340487"/>
                  </a:lnTo>
                  <a:lnTo>
                    <a:pt x="747395" y="351409"/>
                  </a:lnTo>
                  <a:lnTo>
                    <a:pt x="712343" y="376428"/>
                  </a:lnTo>
                  <a:lnTo>
                    <a:pt x="712343" y="376936"/>
                  </a:lnTo>
                  <a:lnTo>
                    <a:pt x="713867" y="376428"/>
                  </a:lnTo>
                  <a:lnTo>
                    <a:pt x="746760" y="352679"/>
                  </a:lnTo>
                  <a:lnTo>
                    <a:pt x="750570" y="349885"/>
                  </a:lnTo>
                  <a:lnTo>
                    <a:pt x="752983" y="347599"/>
                  </a:lnTo>
                  <a:lnTo>
                    <a:pt x="749173" y="353060"/>
                  </a:lnTo>
                  <a:lnTo>
                    <a:pt x="760095" y="358013"/>
                  </a:lnTo>
                  <a:lnTo>
                    <a:pt x="775843" y="361696"/>
                  </a:lnTo>
                  <a:cubicBezTo>
                    <a:pt x="798322" y="353568"/>
                    <a:pt x="803148" y="353568"/>
                    <a:pt x="807339" y="353060"/>
                  </a:cubicBezTo>
                  <a:lnTo>
                    <a:pt x="810641" y="351663"/>
                  </a:lnTo>
                  <a:cubicBezTo>
                    <a:pt x="813562" y="350266"/>
                    <a:pt x="829691" y="340741"/>
                    <a:pt x="845693" y="324358"/>
                  </a:cubicBezTo>
                  <a:lnTo>
                    <a:pt x="846328" y="323850"/>
                  </a:lnTo>
                  <a:lnTo>
                    <a:pt x="867410" y="322961"/>
                  </a:lnTo>
                  <a:lnTo>
                    <a:pt x="878332" y="324358"/>
                  </a:lnTo>
                  <a:lnTo>
                    <a:pt x="879475" y="323088"/>
                  </a:lnTo>
                  <a:lnTo>
                    <a:pt x="879221" y="324358"/>
                  </a:lnTo>
                  <a:cubicBezTo>
                    <a:pt x="878332" y="328041"/>
                    <a:pt x="873887" y="354457"/>
                    <a:pt x="870331" y="382651"/>
                  </a:cubicBezTo>
                  <a:lnTo>
                    <a:pt x="871220" y="383159"/>
                  </a:lnTo>
                  <a:lnTo>
                    <a:pt x="880364" y="324866"/>
                  </a:lnTo>
                  <a:cubicBezTo>
                    <a:pt x="898779" y="327152"/>
                    <a:pt x="916813" y="329438"/>
                    <a:pt x="934593" y="331724"/>
                  </a:cubicBezTo>
                  <a:lnTo>
                    <a:pt x="930783" y="326263"/>
                  </a:lnTo>
                  <a:lnTo>
                    <a:pt x="928116" y="325755"/>
                  </a:lnTo>
                  <a:cubicBezTo>
                    <a:pt x="912622" y="323977"/>
                    <a:pt x="897001" y="321691"/>
                    <a:pt x="881888" y="316230"/>
                  </a:cubicBezTo>
                  <a:lnTo>
                    <a:pt x="883412" y="308483"/>
                  </a:lnTo>
                  <a:lnTo>
                    <a:pt x="901827" y="299339"/>
                  </a:lnTo>
                  <a:cubicBezTo>
                    <a:pt x="912241" y="308864"/>
                    <a:pt x="925322" y="321183"/>
                    <a:pt x="941578" y="335280"/>
                  </a:cubicBezTo>
                  <a:lnTo>
                    <a:pt x="940054" y="337566"/>
                  </a:lnTo>
                  <a:cubicBezTo>
                    <a:pt x="927735" y="357505"/>
                    <a:pt x="935101" y="370459"/>
                    <a:pt x="954405" y="370459"/>
                  </a:cubicBezTo>
                  <a:lnTo>
                    <a:pt x="960501" y="369443"/>
                  </a:lnTo>
                  <a:lnTo>
                    <a:pt x="970026" y="365379"/>
                  </a:lnTo>
                  <a:lnTo>
                    <a:pt x="965835" y="357632"/>
                  </a:lnTo>
                  <a:lnTo>
                    <a:pt x="951865" y="344424"/>
                  </a:lnTo>
                  <a:lnTo>
                    <a:pt x="983869" y="372618"/>
                  </a:lnTo>
                  <a:lnTo>
                    <a:pt x="984123" y="372618"/>
                  </a:lnTo>
                  <a:lnTo>
                    <a:pt x="984377" y="373126"/>
                  </a:lnTo>
                  <a:lnTo>
                    <a:pt x="984123" y="373126"/>
                  </a:lnTo>
                  <a:lnTo>
                    <a:pt x="983869" y="372618"/>
                  </a:lnTo>
                  <a:lnTo>
                    <a:pt x="982980" y="374396"/>
                  </a:lnTo>
                  <a:lnTo>
                    <a:pt x="980059" y="378079"/>
                  </a:lnTo>
                  <a:cubicBezTo>
                    <a:pt x="935736" y="394970"/>
                    <a:pt x="932561" y="395859"/>
                    <a:pt x="931545" y="397002"/>
                  </a:cubicBezTo>
                  <a:lnTo>
                    <a:pt x="938149" y="387604"/>
                  </a:lnTo>
                  <a:lnTo>
                    <a:pt x="948563" y="370713"/>
                  </a:lnTo>
                  <a:cubicBezTo>
                    <a:pt x="947039" y="370713"/>
                    <a:pt x="945896" y="370713"/>
                    <a:pt x="940308" y="377063"/>
                  </a:cubicBezTo>
                  <a:lnTo>
                    <a:pt x="927100" y="398145"/>
                  </a:lnTo>
                  <a:lnTo>
                    <a:pt x="928370" y="397510"/>
                  </a:lnTo>
                  <a:lnTo>
                    <a:pt x="928878" y="397256"/>
                  </a:lnTo>
                  <a:lnTo>
                    <a:pt x="930021" y="396748"/>
                  </a:lnTo>
                  <a:lnTo>
                    <a:pt x="928370" y="397510"/>
                  </a:lnTo>
                  <a:lnTo>
                    <a:pt x="924687" y="399923"/>
                  </a:lnTo>
                  <a:lnTo>
                    <a:pt x="925322" y="399034"/>
                  </a:lnTo>
                  <a:lnTo>
                    <a:pt x="921766" y="400431"/>
                  </a:lnTo>
                  <a:lnTo>
                    <a:pt x="915543" y="402717"/>
                  </a:lnTo>
                  <a:lnTo>
                    <a:pt x="917575" y="401828"/>
                  </a:lnTo>
                  <a:cubicBezTo>
                    <a:pt x="903097" y="406146"/>
                    <a:pt x="888619" y="410464"/>
                    <a:pt x="872617" y="410464"/>
                  </a:cubicBezTo>
                  <a:lnTo>
                    <a:pt x="868045" y="410083"/>
                  </a:lnTo>
                  <a:lnTo>
                    <a:pt x="869569" y="396367"/>
                  </a:lnTo>
                  <a:lnTo>
                    <a:pt x="869315" y="396875"/>
                  </a:lnTo>
                  <a:lnTo>
                    <a:pt x="868426" y="398272"/>
                  </a:lnTo>
                  <a:lnTo>
                    <a:pt x="868172" y="398272"/>
                  </a:lnTo>
                  <a:lnTo>
                    <a:pt x="866140" y="417449"/>
                  </a:lnTo>
                  <a:lnTo>
                    <a:pt x="795274" y="438404"/>
                  </a:lnTo>
                  <a:lnTo>
                    <a:pt x="852551" y="405130"/>
                  </a:lnTo>
                  <a:cubicBezTo>
                    <a:pt x="850773" y="404622"/>
                    <a:pt x="849884" y="404241"/>
                    <a:pt x="848360" y="402844"/>
                  </a:cubicBezTo>
                  <a:lnTo>
                    <a:pt x="779272" y="442976"/>
                  </a:lnTo>
                  <a:lnTo>
                    <a:pt x="777240" y="443865"/>
                  </a:lnTo>
                  <a:lnTo>
                    <a:pt x="777494" y="444373"/>
                  </a:lnTo>
                  <a:lnTo>
                    <a:pt x="780542" y="447167"/>
                  </a:lnTo>
                  <a:cubicBezTo>
                    <a:pt x="781685" y="446278"/>
                    <a:pt x="783844" y="445389"/>
                    <a:pt x="784987" y="444373"/>
                  </a:cubicBezTo>
                  <a:lnTo>
                    <a:pt x="863600" y="421132"/>
                  </a:lnTo>
                  <a:lnTo>
                    <a:pt x="866013" y="420243"/>
                  </a:lnTo>
                  <a:lnTo>
                    <a:pt x="865759" y="422021"/>
                  </a:lnTo>
                  <a:lnTo>
                    <a:pt x="867283" y="419735"/>
                  </a:lnTo>
                  <a:cubicBezTo>
                    <a:pt x="879475" y="416052"/>
                    <a:pt x="882777" y="415163"/>
                    <a:pt x="898779" y="409321"/>
                  </a:cubicBezTo>
                  <a:lnTo>
                    <a:pt x="900303" y="408813"/>
                  </a:lnTo>
                  <a:lnTo>
                    <a:pt x="893191" y="411480"/>
                  </a:lnTo>
                  <a:lnTo>
                    <a:pt x="895604" y="411226"/>
                  </a:lnTo>
                  <a:cubicBezTo>
                    <a:pt x="883031" y="415163"/>
                    <a:pt x="881761" y="415671"/>
                    <a:pt x="786765" y="453390"/>
                  </a:cubicBezTo>
                  <a:cubicBezTo>
                    <a:pt x="813181" y="442976"/>
                    <a:pt x="839470" y="432943"/>
                    <a:pt x="866140" y="422910"/>
                  </a:cubicBezTo>
                  <a:lnTo>
                    <a:pt x="864997" y="430657"/>
                  </a:lnTo>
                  <a:lnTo>
                    <a:pt x="863219" y="450215"/>
                  </a:lnTo>
                  <a:lnTo>
                    <a:pt x="862965" y="452501"/>
                  </a:lnTo>
                  <a:lnTo>
                    <a:pt x="863219" y="447548"/>
                  </a:lnTo>
                  <a:lnTo>
                    <a:pt x="858520" y="448437"/>
                  </a:lnTo>
                  <a:lnTo>
                    <a:pt x="858266" y="455803"/>
                  </a:lnTo>
                  <a:lnTo>
                    <a:pt x="860298" y="455803"/>
                  </a:lnTo>
                  <a:lnTo>
                    <a:pt x="862330" y="454914"/>
                  </a:lnTo>
                  <a:lnTo>
                    <a:pt x="862584" y="454914"/>
                  </a:lnTo>
                  <a:lnTo>
                    <a:pt x="862584" y="455422"/>
                  </a:lnTo>
                  <a:lnTo>
                    <a:pt x="864108" y="454533"/>
                  </a:lnTo>
                  <a:lnTo>
                    <a:pt x="864108" y="453136"/>
                  </a:lnTo>
                  <a:lnTo>
                    <a:pt x="864743" y="447675"/>
                  </a:lnTo>
                  <a:lnTo>
                    <a:pt x="864489" y="450342"/>
                  </a:lnTo>
                  <a:lnTo>
                    <a:pt x="864235" y="453517"/>
                  </a:lnTo>
                  <a:lnTo>
                    <a:pt x="866267" y="450723"/>
                  </a:lnTo>
                  <a:lnTo>
                    <a:pt x="864743" y="447548"/>
                  </a:lnTo>
                  <a:lnTo>
                    <a:pt x="865632" y="436118"/>
                  </a:lnTo>
                  <a:lnTo>
                    <a:pt x="867156" y="422402"/>
                  </a:lnTo>
                  <a:lnTo>
                    <a:pt x="876046" y="418719"/>
                  </a:lnTo>
                  <a:lnTo>
                    <a:pt x="894080" y="411861"/>
                  </a:lnTo>
                  <a:lnTo>
                    <a:pt x="896493" y="410972"/>
                  </a:lnTo>
                  <a:lnTo>
                    <a:pt x="895604" y="411099"/>
                  </a:lnTo>
                  <a:lnTo>
                    <a:pt x="895731" y="411099"/>
                  </a:lnTo>
                  <a:lnTo>
                    <a:pt x="896112" y="410972"/>
                  </a:lnTo>
                  <a:lnTo>
                    <a:pt x="897890" y="410464"/>
                  </a:lnTo>
                  <a:lnTo>
                    <a:pt x="896366" y="410972"/>
                  </a:lnTo>
                  <a:lnTo>
                    <a:pt x="897001" y="410972"/>
                  </a:lnTo>
                  <a:lnTo>
                    <a:pt x="912749" y="405003"/>
                  </a:lnTo>
                  <a:lnTo>
                    <a:pt x="906780" y="407797"/>
                  </a:lnTo>
                  <a:lnTo>
                    <a:pt x="923417" y="402717"/>
                  </a:lnTo>
                  <a:lnTo>
                    <a:pt x="925195" y="400050"/>
                  </a:lnTo>
                  <a:cubicBezTo>
                    <a:pt x="925195" y="400050"/>
                    <a:pt x="915670" y="415036"/>
                    <a:pt x="901827" y="436880"/>
                  </a:cubicBezTo>
                  <a:lnTo>
                    <a:pt x="890524" y="444627"/>
                  </a:lnTo>
                  <a:lnTo>
                    <a:pt x="884301" y="448691"/>
                  </a:lnTo>
                  <a:lnTo>
                    <a:pt x="885444" y="449580"/>
                  </a:lnTo>
                  <a:lnTo>
                    <a:pt x="897636" y="443611"/>
                  </a:lnTo>
                  <a:lnTo>
                    <a:pt x="891413" y="454533"/>
                  </a:lnTo>
                  <a:lnTo>
                    <a:pt x="892556" y="459105"/>
                  </a:lnTo>
                  <a:lnTo>
                    <a:pt x="898525" y="449961"/>
                  </a:lnTo>
                  <a:lnTo>
                    <a:pt x="909447" y="432181"/>
                  </a:lnTo>
                  <a:lnTo>
                    <a:pt x="910336" y="430784"/>
                  </a:lnTo>
                  <a:lnTo>
                    <a:pt x="910590" y="430276"/>
                  </a:lnTo>
                  <a:lnTo>
                    <a:pt x="917067" y="424815"/>
                  </a:lnTo>
                  <a:lnTo>
                    <a:pt x="920369" y="420243"/>
                  </a:lnTo>
                  <a:lnTo>
                    <a:pt x="922401" y="411607"/>
                  </a:lnTo>
                  <a:lnTo>
                    <a:pt x="929513" y="400177"/>
                  </a:lnTo>
                  <a:cubicBezTo>
                    <a:pt x="929513" y="400685"/>
                    <a:pt x="929513" y="400685"/>
                    <a:pt x="929259" y="401066"/>
                  </a:cubicBezTo>
                  <a:lnTo>
                    <a:pt x="969899" y="388747"/>
                  </a:lnTo>
                  <a:lnTo>
                    <a:pt x="970534" y="388620"/>
                  </a:lnTo>
                  <a:lnTo>
                    <a:pt x="969010" y="389255"/>
                  </a:lnTo>
                  <a:lnTo>
                    <a:pt x="909447" y="432054"/>
                  </a:lnTo>
                  <a:lnTo>
                    <a:pt x="971804" y="388239"/>
                  </a:lnTo>
                  <a:lnTo>
                    <a:pt x="970661" y="388620"/>
                  </a:lnTo>
                  <a:lnTo>
                    <a:pt x="972439" y="387858"/>
                  </a:lnTo>
                  <a:lnTo>
                    <a:pt x="971931" y="388239"/>
                  </a:lnTo>
                  <a:lnTo>
                    <a:pt x="974852" y="387350"/>
                  </a:lnTo>
                  <a:lnTo>
                    <a:pt x="979551" y="385953"/>
                  </a:lnTo>
                  <a:lnTo>
                    <a:pt x="980186" y="384175"/>
                  </a:lnTo>
                  <a:cubicBezTo>
                    <a:pt x="977646" y="398907"/>
                    <a:pt x="986409" y="408813"/>
                    <a:pt x="1005713" y="408813"/>
                  </a:cubicBezTo>
                  <a:lnTo>
                    <a:pt x="1016000" y="406019"/>
                  </a:lnTo>
                  <a:lnTo>
                    <a:pt x="1020191" y="404241"/>
                  </a:lnTo>
                  <a:lnTo>
                    <a:pt x="1019302" y="401574"/>
                  </a:lnTo>
                  <a:lnTo>
                    <a:pt x="1027557" y="408432"/>
                  </a:lnTo>
                  <a:lnTo>
                    <a:pt x="1028446" y="408940"/>
                  </a:lnTo>
                  <a:lnTo>
                    <a:pt x="1029970" y="422148"/>
                  </a:lnTo>
                  <a:lnTo>
                    <a:pt x="1031113" y="421640"/>
                  </a:lnTo>
                  <a:lnTo>
                    <a:pt x="1029970" y="410210"/>
                  </a:lnTo>
                  <a:lnTo>
                    <a:pt x="1029081" y="409321"/>
                  </a:lnTo>
                  <a:lnTo>
                    <a:pt x="1029716" y="409829"/>
                  </a:lnTo>
                  <a:lnTo>
                    <a:pt x="1029970" y="410337"/>
                  </a:lnTo>
                  <a:lnTo>
                    <a:pt x="1039495" y="418338"/>
                  </a:lnTo>
                  <a:lnTo>
                    <a:pt x="1039622" y="418338"/>
                  </a:lnTo>
                  <a:lnTo>
                    <a:pt x="1037082" y="414528"/>
                  </a:lnTo>
                  <a:lnTo>
                    <a:pt x="1029716" y="408559"/>
                  </a:lnTo>
                  <a:lnTo>
                    <a:pt x="1029462" y="408051"/>
                  </a:lnTo>
                  <a:lnTo>
                    <a:pt x="1029462" y="405765"/>
                  </a:lnTo>
                  <a:lnTo>
                    <a:pt x="1028954" y="400177"/>
                  </a:lnTo>
                  <a:lnTo>
                    <a:pt x="1028827" y="400177"/>
                  </a:lnTo>
                  <a:lnTo>
                    <a:pt x="1027684" y="385572"/>
                  </a:lnTo>
                  <a:lnTo>
                    <a:pt x="1028954" y="400050"/>
                  </a:lnTo>
                  <a:cubicBezTo>
                    <a:pt x="1031367" y="398272"/>
                    <a:pt x="1036955" y="394589"/>
                    <a:pt x="1042797" y="388747"/>
                  </a:cubicBezTo>
                  <a:lnTo>
                    <a:pt x="1042543" y="337312"/>
                  </a:lnTo>
                  <a:lnTo>
                    <a:pt x="1041400" y="336804"/>
                  </a:lnTo>
                  <a:lnTo>
                    <a:pt x="1040892" y="335026"/>
                  </a:lnTo>
                  <a:lnTo>
                    <a:pt x="1042924" y="331851"/>
                  </a:lnTo>
                  <a:lnTo>
                    <a:pt x="1040892" y="329565"/>
                  </a:lnTo>
                  <a:lnTo>
                    <a:pt x="1032891" y="336804"/>
                  </a:lnTo>
                  <a:lnTo>
                    <a:pt x="1023747" y="339090"/>
                  </a:lnTo>
                  <a:lnTo>
                    <a:pt x="1026668" y="285750"/>
                  </a:lnTo>
                  <a:lnTo>
                    <a:pt x="1036193" y="276225"/>
                  </a:lnTo>
                  <a:lnTo>
                    <a:pt x="1038606" y="271653"/>
                  </a:lnTo>
                  <a:lnTo>
                    <a:pt x="1040130" y="271145"/>
                  </a:lnTo>
                  <a:lnTo>
                    <a:pt x="1043051" y="270637"/>
                  </a:lnTo>
                  <a:lnTo>
                    <a:pt x="1036574" y="221488"/>
                  </a:lnTo>
                  <a:lnTo>
                    <a:pt x="1030097" y="218694"/>
                  </a:lnTo>
                  <a:lnTo>
                    <a:pt x="1043178" y="223647"/>
                  </a:lnTo>
                  <a:lnTo>
                    <a:pt x="1036701" y="219583"/>
                  </a:lnTo>
                  <a:lnTo>
                    <a:pt x="1023366" y="214122"/>
                  </a:lnTo>
                  <a:lnTo>
                    <a:pt x="1023112" y="214122"/>
                  </a:lnTo>
                  <a:lnTo>
                    <a:pt x="1025525" y="185420"/>
                  </a:lnTo>
                  <a:lnTo>
                    <a:pt x="1024001" y="186817"/>
                  </a:lnTo>
                  <a:lnTo>
                    <a:pt x="1024001" y="185420"/>
                  </a:lnTo>
                  <a:lnTo>
                    <a:pt x="1021715" y="180594"/>
                  </a:lnTo>
                  <a:lnTo>
                    <a:pt x="1024382" y="182753"/>
                  </a:lnTo>
                  <a:lnTo>
                    <a:pt x="1022604" y="180086"/>
                  </a:lnTo>
                  <a:lnTo>
                    <a:pt x="1018413" y="176403"/>
                  </a:lnTo>
                  <a:lnTo>
                    <a:pt x="1024890" y="178689"/>
                  </a:lnTo>
                  <a:lnTo>
                    <a:pt x="1025525" y="173228"/>
                  </a:lnTo>
                  <a:lnTo>
                    <a:pt x="1026414" y="172720"/>
                  </a:lnTo>
                  <a:lnTo>
                    <a:pt x="1025271" y="175895"/>
                  </a:lnTo>
                  <a:lnTo>
                    <a:pt x="1025017" y="181356"/>
                  </a:lnTo>
                  <a:lnTo>
                    <a:pt x="1024382" y="182753"/>
                  </a:lnTo>
                  <a:lnTo>
                    <a:pt x="1024382" y="183261"/>
                  </a:lnTo>
                  <a:lnTo>
                    <a:pt x="1024128" y="185547"/>
                  </a:lnTo>
                  <a:lnTo>
                    <a:pt x="1025652" y="184658"/>
                  </a:lnTo>
                  <a:lnTo>
                    <a:pt x="1025652" y="185547"/>
                  </a:lnTo>
                  <a:lnTo>
                    <a:pt x="1029462" y="216535"/>
                  </a:lnTo>
                  <a:lnTo>
                    <a:pt x="1043432" y="221996"/>
                  </a:lnTo>
                  <a:lnTo>
                    <a:pt x="1043432" y="175895"/>
                  </a:lnTo>
                  <a:lnTo>
                    <a:pt x="1042543" y="160401"/>
                  </a:lnTo>
                  <a:lnTo>
                    <a:pt x="1041400" y="161798"/>
                  </a:lnTo>
                  <a:lnTo>
                    <a:pt x="1043432" y="159004"/>
                  </a:lnTo>
                  <a:lnTo>
                    <a:pt x="1043178" y="145288"/>
                  </a:lnTo>
                  <a:lnTo>
                    <a:pt x="1043432" y="145288"/>
                  </a:lnTo>
                  <a:lnTo>
                    <a:pt x="1043432" y="55118"/>
                  </a:lnTo>
                  <a:lnTo>
                    <a:pt x="1040511" y="51435"/>
                  </a:lnTo>
                  <a:lnTo>
                    <a:pt x="1039368" y="49657"/>
                  </a:lnTo>
                  <a:lnTo>
                    <a:pt x="1038733" y="48768"/>
                  </a:lnTo>
                  <a:lnTo>
                    <a:pt x="871982" y="31496"/>
                  </a:lnTo>
                  <a:lnTo>
                    <a:pt x="866648" y="30988"/>
                  </a:lnTo>
                  <a:lnTo>
                    <a:pt x="855345" y="17272"/>
                  </a:lnTo>
                  <a:lnTo>
                    <a:pt x="845566" y="5842"/>
                  </a:lnTo>
                  <a:lnTo>
                    <a:pt x="841121" y="0"/>
                  </a:lnTo>
                  <a:close/>
                  <a:moveTo>
                    <a:pt x="261620" y="422783"/>
                  </a:moveTo>
                  <a:lnTo>
                    <a:pt x="260731" y="423672"/>
                  </a:lnTo>
                  <a:lnTo>
                    <a:pt x="269875" y="461010"/>
                  </a:lnTo>
                  <a:lnTo>
                    <a:pt x="271399" y="461899"/>
                  </a:lnTo>
                  <a:lnTo>
                    <a:pt x="261620" y="422783"/>
                  </a:lnTo>
                  <a:close/>
                  <a:moveTo>
                    <a:pt x="724154" y="460248"/>
                  </a:moveTo>
                  <a:lnTo>
                    <a:pt x="722122" y="460629"/>
                  </a:lnTo>
                  <a:lnTo>
                    <a:pt x="718312" y="462026"/>
                  </a:lnTo>
                  <a:lnTo>
                    <a:pt x="720725" y="463423"/>
                  </a:lnTo>
                  <a:lnTo>
                    <a:pt x="720979" y="462915"/>
                  </a:lnTo>
                  <a:lnTo>
                    <a:pt x="724154" y="460248"/>
                  </a:lnTo>
                  <a:close/>
                  <a:moveTo>
                    <a:pt x="550164" y="325755"/>
                  </a:moveTo>
                  <a:lnTo>
                    <a:pt x="362204" y="355346"/>
                  </a:lnTo>
                  <a:lnTo>
                    <a:pt x="350012" y="357124"/>
                  </a:lnTo>
                  <a:lnTo>
                    <a:pt x="326009" y="361188"/>
                  </a:lnTo>
                  <a:lnTo>
                    <a:pt x="329565" y="355219"/>
                  </a:lnTo>
                  <a:lnTo>
                    <a:pt x="317373" y="345186"/>
                  </a:lnTo>
                  <a:lnTo>
                    <a:pt x="297180" y="360172"/>
                  </a:lnTo>
                  <a:lnTo>
                    <a:pt x="296926" y="360680"/>
                  </a:lnTo>
                  <a:lnTo>
                    <a:pt x="296926" y="360172"/>
                  </a:lnTo>
                  <a:lnTo>
                    <a:pt x="297180" y="360172"/>
                  </a:lnTo>
                  <a:lnTo>
                    <a:pt x="286512" y="346075"/>
                  </a:lnTo>
                  <a:lnTo>
                    <a:pt x="282956" y="341503"/>
                  </a:lnTo>
                  <a:lnTo>
                    <a:pt x="282702" y="340995"/>
                  </a:lnTo>
                  <a:lnTo>
                    <a:pt x="276479" y="332740"/>
                  </a:lnTo>
                  <a:lnTo>
                    <a:pt x="273812" y="329565"/>
                  </a:lnTo>
                  <a:lnTo>
                    <a:pt x="272923" y="330454"/>
                  </a:lnTo>
                  <a:lnTo>
                    <a:pt x="274701" y="332740"/>
                  </a:lnTo>
                  <a:lnTo>
                    <a:pt x="275590" y="336804"/>
                  </a:lnTo>
                  <a:lnTo>
                    <a:pt x="277622" y="344043"/>
                  </a:lnTo>
                  <a:lnTo>
                    <a:pt x="278257" y="340868"/>
                  </a:lnTo>
                  <a:lnTo>
                    <a:pt x="277114" y="336296"/>
                  </a:lnTo>
                  <a:lnTo>
                    <a:pt x="277114" y="335788"/>
                  </a:lnTo>
                  <a:lnTo>
                    <a:pt x="279146" y="338582"/>
                  </a:lnTo>
                  <a:lnTo>
                    <a:pt x="281178" y="341757"/>
                  </a:lnTo>
                  <a:lnTo>
                    <a:pt x="278765" y="343154"/>
                  </a:lnTo>
                  <a:lnTo>
                    <a:pt x="277622" y="344043"/>
                  </a:lnTo>
                  <a:lnTo>
                    <a:pt x="250317" y="362204"/>
                  </a:lnTo>
                  <a:lnTo>
                    <a:pt x="250317" y="363093"/>
                  </a:lnTo>
                  <a:lnTo>
                    <a:pt x="268732" y="351282"/>
                  </a:lnTo>
                  <a:lnTo>
                    <a:pt x="278257" y="346710"/>
                  </a:lnTo>
                  <a:lnTo>
                    <a:pt x="279400" y="351663"/>
                  </a:lnTo>
                  <a:lnTo>
                    <a:pt x="280543" y="351155"/>
                  </a:lnTo>
                  <a:lnTo>
                    <a:pt x="280289" y="348869"/>
                  </a:lnTo>
                  <a:lnTo>
                    <a:pt x="279146" y="343916"/>
                  </a:lnTo>
                  <a:lnTo>
                    <a:pt x="283591" y="343916"/>
                  </a:lnTo>
                  <a:lnTo>
                    <a:pt x="289814" y="353060"/>
                  </a:lnTo>
                  <a:lnTo>
                    <a:pt x="292227" y="365379"/>
                  </a:lnTo>
                  <a:lnTo>
                    <a:pt x="288671" y="374904"/>
                  </a:lnTo>
                  <a:lnTo>
                    <a:pt x="288417" y="376301"/>
                  </a:lnTo>
                  <a:lnTo>
                    <a:pt x="288671" y="377190"/>
                  </a:lnTo>
                  <a:lnTo>
                    <a:pt x="288417" y="376301"/>
                  </a:lnTo>
                  <a:lnTo>
                    <a:pt x="288163" y="375412"/>
                  </a:lnTo>
                  <a:lnTo>
                    <a:pt x="287909" y="379095"/>
                  </a:lnTo>
                  <a:lnTo>
                    <a:pt x="288544" y="381889"/>
                  </a:lnTo>
                  <a:lnTo>
                    <a:pt x="286766" y="375920"/>
                  </a:lnTo>
                  <a:cubicBezTo>
                    <a:pt x="277241" y="381381"/>
                    <a:pt x="265176" y="388239"/>
                    <a:pt x="255905" y="393192"/>
                  </a:cubicBezTo>
                  <a:lnTo>
                    <a:pt x="261874" y="422402"/>
                  </a:lnTo>
                  <a:lnTo>
                    <a:pt x="290322" y="386842"/>
                  </a:lnTo>
                  <a:lnTo>
                    <a:pt x="320040" y="468376"/>
                  </a:lnTo>
                  <a:lnTo>
                    <a:pt x="321818" y="467868"/>
                  </a:lnTo>
                  <a:cubicBezTo>
                    <a:pt x="309626" y="438658"/>
                    <a:pt x="300228" y="413258"/>
                    <a:pt x="291592" y="385445"/>
                  </a:cubicBezTo>
                  <a:lnTo>
                    <a:pt x="294005" y="381762"/>
                  </a:lnTo>
                  <a:lnTo>
                    <a:pt x="292227" y="381254"/>
                  </a:lnTo>
                  <a:lnTo>
                    <a:pt x="291338" y="380746"/>
                  </a:lnTo>
                  <a:lnTo>
                    <a:pt x="293370" y="381254"/>
                  </a:lnTo>
                  <a:lnTo>
                    <a:pt x="294259" y="381762"/>
                  </a:lnTo>
                  <a:lnTo>
                    <a:pt x="294513" y="381762"/>
                  </a:lnTo>
                  <a:lnTo>
                    <a:pt x="301625" y="372618"/>
                  </a:lnTo>
                  <a:lnTo>
                    <a:pt x="302260" y="382143"/>
                  </a:lnTo>
                  <a:lnTo>
                    <a:pt x="320040" y="368046"/>
                  </a:lnTo>
                  <a:cubicBezTo>
                    <a:pt x="322072" y="366268"/>
                    <a:pt x="323850" y="363982"/>
                    <a:pt x="325374" y="361696"/>
                  </a:cubicBezTo>
                  <a:lnTo>
                    <a:pt x="360934" y="355727"/>
                  </a:lnTo>
                  <a:cubicBezTo>
                    <a:pt x="383159" y="397129"/>
                    <a:pt x="402971" y="428117"/>
                    <a:pt x="419989" y="453644"/>
                  </a:cubicBezTo>
                  <a:lnTo>
                    <a:pt x="417957" y="455041"/>
                  </a:lnTo>
                  <a:lnTo>
                    <a:pt x="419989" y="455041"/>
                  </a:lnTo>
                  <a:lnTo>
                    <a:pt x="420624" y="454533"/>
                  </a:lnTo>
                  <a:lnTo>
                    <a:pt x="420878" y="455041"/>
                  </a:lnTo>
                  <a:lnTo>
                    <a:pt x="422021" y="453644"/>
                  </a:lnTo>
                  <a:cubicBezTo>
                    <a:pt x="452628" y="434975"/>
                    <a:pt x="452628" y="434975"/>
                    <a:pt x="454660" y="433070"/>
                  </a:cubicBezTo>
                  <a:lnTo>
                    <a:pt x="454914" y="432689"/>
                  </a:lnTo>
                  <a:lnTo>
                    <a:pt x="421386" y="452755"/>
                  </a:lnTo>
                  <a:cubicBezTo>
                    <a:pt x="420497" y="451358"/>
                    <a:pt x="419608" y="449961"/>
                    <a:pt x="418465" y="447675"/>
                  </a:cubicBezTo>
                  <a:lnTo>
                    <a:pt x="459994" y="423545"/>
                  </a:lnTo>
                  <a:lnTo>
                    <a:pt x="461137" y="422656"/>
                  </a:lnTo>
                  <a:lnTo>
                    <a:pt x="460502" y="422148"/>
                  </a:lnTo>
                  <a:lnTo>
                    <a:pt x="418084" y="447167"/>
                  </a:lnTo>
                  <a:cubicBezTo>
                    <a:pt x="387223" y="401193"/>
                    <a:pt x="368554" y="367030"/>
                    <a:pt x="362585" y="355600"/>
                  </a:cubicBezTo>
                  <a:cubicBezTo>
                    <a:pt x="384175" y="351917"/>
                    <a:pt x="410083" y="351536"/>
                    <a:pt x="435483" y="350647"/>
                  </a:cubicBezTo>
                  <a:lnTo>
                    <a:pt x="435229" y="354330"/>
                  </a:lnTo>
                  <a:lnTo>
                    <a:pt x="442976" y="349377"/>
                  </a:lnTo>
                  <a:cubicBezTo>
                    <a:pt x="469392" y="346202"/>
                    <a:pt x="494284" y="342138"/>
                    <a:pt x="513842" y="331597"/>
                  </a:cubicBezTo>
                  <a:lnTo>
                    <a:pt x="549656" y="326136"/>
                  </a:lnTo>
                  <a:lnTo>
                    <a:pt x="549910" y="325755"/>
                  </a:lnTo>
                  <a:cubicBezTo>
                    <a:pt x="550037" y="325628"/>
                    <a:pt x="550037" y="325501"/>
                    <a:pt x="550164" y="325247"/>
                  </a:cubicBezTo>
                  <a:close/>
                  <a:moveTo>
                    <a:pt x="271653" y="463804"/>
                  </a:moveTo>
                  <a:lnTo>
                    <a:pt x="272796" y="468376"/>
                  </a:lnTo>
                  <a:lnTo>
                    <a:pt x="272542" y="470662"/>
                  </a:lnTo>
                  <a:lnTo>
                    <a:pt x="272542" y="472059"/>
                  </a:lnTo>
                  <a:lnTo>
                    <a:pt x="273685" y="475234"/>
                  </a:lnTo>
                  <a:lnTo>
                    <a:pt x="274828" y="474726"/>
                  </a:lnTo>
                  <a:lnTo>
                    <a:pt x="273304" y="465582"/>
                  </a:lnTo>
                  <a:lnTo>
                    <a:pt x="271526" y="463804"/>
                  </a:lnTo>
                  <a:close/>
                  <a:moveTo>
                    <a:pt x="823468" y="475615"/>
                  </a:moveTo>
                  <a:lnTo>
                    <a:pt x="820166" y="482473"/>
                  </a:lnTo>
                  <a:lnTo>
                    <a:pt x="820420" y="483362"/>
                  </a:lnTo>
                  <a:lnTo>
                    <a:pt x="823976" y="484251"/>
                  </a:lnTo>
                  <a:lnTo>
                    <a:pt x="829056" y="479298"/>
                  </a:lnTo>
                  <a:lnTo>
                    <a:pt x="823468" y="475615"/>
                  </a:lnTo>
                  <a:close/>
                  <a:moveTo>
                    <a:pt x="383667" y="479298"/>
                  </a:moveTo>
                  <a:lnTo>
                    <a:pt x="379476" y="486156"/>
                  </a:lnTo>
                  <a:lnTo>
                    <a:pt x="379476" y="487553"/>
                  </a:lnTo>
                  <a:lnTo>
                    <a:pt x="382778" y="488061"/>
                  </a:lnTo>
                  <a:lnTo>
                    <a:pt x="388366" y="483108"/>
                  </a:lnTo>
                  <a:lnTo>
                    <a:pt x="383667" y="479425"/>
                  </a:lnTo>
                  <a:close/>
                  <a:moveTo>
                    <a:pt x="1042035" y="417449"/>
                  </a:moveTo>
                  <a:lnTo>
                    <a:pt x="1040257" y="417957"/>
                  </a:lnTo>
                  <a:lnTo>
                    <a:pt x="1038860" y="418592"/>
                  </a:lnTo>
                  <a:lnTo>
                    <a:pt x="1038987" y="418846"/>
                  </a:lnTo>
                  <a:lnTo>
                    <a:pt x="1038733" y="418592"/>
                  </a:lnTo>
                  <a:lnTo>
                    <a:pt x="1036320" y="419735"/>
                  </a:lnTo>
                  <a:lnTo>
                    <a:pt x="1030351" y="422021"/>
                  </a:lnTo>
                  <a:lnTo>
                    <a:pt x="1033907" y="443865"/>
                  </a:lnTo>
                  <a:lnTo>
                    <a:pt x="1041908" y="495300"/>
                  </a:lnTo>
                  <a:lnTo>
                    <a:pt x="1041273" y="418719"/>
                  </a:lnTo>
                  <a:lnTo>
                    <a:pt x="1040892" y="418465"/>
                  </a:lnTo>
                  <a:lnTo>
                    <a:pt x="1041781" y="419227"/>
                  </a:lnTo>
                  <a:lnTo>
                    <a:pt x="1041781" y="417449"/>
                  </a:lnTo>
                  <a:close/>
                  <a:moveTo>
                    <a:pt x="809117" y="496951"/>
                  </a:moveTo>
                  <a:lnTo>
                    <a:pt x="810641" y="497840"/>
                  </a:lnTo>
                  <a:lnTo>
                    <a:pt x="812419" y="500126"/>
                  </a:lnTo>
                  <a:lnTo>
                    <a:pt x="813054" y="497840"/>
                  </a:lnTo>
                  <a:lnTo>
                    <a:pt x="811276" y="496951"/>
                  </a:lnTo>
                  <a:close/>
                  <a:moveTo>
                    <a:pt x="711962" y="481457"/>
                  </a:moveTo>
                  <a:lnTo>
                    <a:pt x="662432" y="501904"/>
                  </a:lnTo>
                  <a:cubicBezTo>
                    <a:pt x="670814" y="498729"/>
                    <a:pt x="702818" y="486410"/>
                    <a:pt x="710438" y="483235"/>
                  </a:cubicBezTo>
                  <a:lnTo>
                    <a:pt x="711962" y="482727"/>
                  </a:lnTo>
                  <a:lnTo>
                    <a:pt x="711962" y="481330"/>
                  </a:lnTo>
                  <a:close/>
                  <a:moveTo>
                    <a:pt x="206375" y="516636"/>
                  </a:moveTo>
                  <a:lnTo>
                    <a:pt x="204597" y="517525"/>
                  </a:lnTo>
                  <a:lnTo>
                    <a:pt x="203073" y="519303"/>
                  </a:lnTo>
                  <a:lnTo>
                    <a:pt x="206375" y="516636"/>
                  </a:lnTo>
                  <a:close/>
                  <a:moveTo>
                    <a:pt x="682117" y="515747"/>
                  </a:moveTo>
                  <a:lnTo>
                    <a:pt x="679196" y="521208"/>
                  </a:lnTo>
                  <a:lnTo>
                    <a:pt x="686562" y="519430"/>
                  </a:lnTo>
                  <a:lnTo>
                    <a:pt x="686816" y="517144"/>
                  </a:lnTo>
                  <a:lnTo>
                    <a:pt x="685038" y="516255"/>
                  </a:lnTo>
                  <a:lnTo>
                    <a:pt x="682117" y="515747"/>
                  </a:lnTo>
                  <a:close/>
                  <a:moveTo>
                    <a:pt x="672338" y="525272"/>
                  </a:moveTo>
                  <a:lnTo>
                    <a:pt x="664083" y="531622"/>
                  </a:lnTo>
                  <a:lnTo>
                    <a:pt x="660273" y="541655"/>
                  </a:lnTo>
                  <a:lnTo>
                    <a:pt x="679577" y="537972"/>
                  </a:lnTo>
                  <a:lnTo>
                    <a:pt x="672465" y="525272"/>
                  </a:lnTo>
                  <a:close/>
                  <a:moveTo>
                    <a:pt x="472059" y="578612"/>
                  </a:moveTo>
                  <a:lnTo>
                    <a:pt x="384302" y="595884"/>
                  </a:lnTo>
                  <a:lnTo>
                    <a:pt x="382778" y="596773"/>
                  </a:lnTo>
                  <a:lnTo>
                    <a:pt x="471678" y="578993"/>
                  </a:lnTo>
                  <a:lnTo>
                    <a:pt x="471932" y="578485"/>
                  </a:lnTo>
                  <a:close/>
                  <a:moveTo>
                    <a:pt x="841121" y="591185"/>
                  </a:moveTo>
                  <a:lnTo>
                    <a:pt x="838200" y="598170"/>
                  </a:lnTo>
                  <a:lnTo>
                    <a:pt x="838454" y="599567"/>
                  </a:lnTo>
                  <a:lnTo>
                    <a:pt x="842264" y="600075"/>
                  </a:lnTo>
                  <a:lnTo>
                    <a:pt x="847344" y="594614"/>
                  </a:lnTo>
                  <a:lnTo>
                    <a:pt x="841121" y="591439"/>
                  </a:lnTo>
                  <a:close/>
                  <a:moveTo>
                    <a:pt x="224536" y="565785"/>
                  </a:moveTo>
                  <a:cubicBezTo>
                    <a:pt x="207645" y="576326"/>
                    <a:pt x="180467" y="593344"/>
                    <a:pt x="163449" y="604647"/>
                  </a:cubicBezTo>
                  <a:lnTo>
                    <a:pt x="164465" y="604266"/>
                  </a:lnTo>
                  <a:cubicBezTo>
                    <a:pt x="168529" y="601853"/>
                    <a:pt x="179324" y="595122"/>
                    <a:pt x="223774" y="567563"/>
                  </a:cubicBezTo>
                  <a:lnTo>
                    <a:pt x="224663" y="565785"/>
                  </a:lnTo>
                  <a:close/>
                  <a:moveTo>
                    <a:pt x="166243" y="603631"/>
                  </a:moveTo>
                  <a:lnTo>
                    <a:pt x="164465" y="604393"/>
                  </a:lnTo>
                  <a:lnTo>
                    <a:pt x="163195" y="605155"/>
                  </a:lnTo>
                  <a:lnTo>
                    <a:pt x="161798" y="605917"/>
                  </a:lnTo>
                  <a:lnTo>
                    <a:pt x="162306" y="605536"/>
                  </a:lnTo>
                  <a:lnTo>
                    <a:pt x="163449" y="604774"/>
                  </a:lnTo>
                  <a:lnTo>
                    <a:pt x="161671" y="605536"/>
                  </a:lnTo>
                  <a:lnTo>
                    <a:pt x="142621" y="618744"/>
                  </a:lnTo>
                  <a:lnTo>
                    <a:pt x="149987" y="613664"/>
                  </a:lnTo>
                  <a:lnTo>
                    <a:pt x="165100" y="604520"/>
                  </a:lnTo>
                  <a:lnTo>
                    <a:pt x="165989" y="603631"/>
                  </a:lnTo>
                  <a:close/>
                  <a:moveTo>
                    <a:pt x="921131" y="605409"/>
                  </a:moveTo>
                  <a:lnTo>
                    <a:pt x="920496" y="610362"/>
                  </a:lnTo>
                  <a:lnTo>
                    <a:pt x="924941" y="621792"/>
                  </a:lnTo>
                  <a:lnTo>
                    <a:pt x="929640" y="613537"/>
                  </a:lnTo>
                  <a:lnTo>
                    <a:pt x="921004" y="605409"/>
                  </a:lnTo>
                  <a:close/>
                  <a:moveTo>
                    <a:pt x="72898" y="629539"/>
                  </a:moveTo>
                  <a:lnTo>
                    <a:pt x="72898" y="632206"/>
                  </a:lnTo>
                  <a:lnTo>
                    <a:pt x="74422" y="630809"/>
                  </a:lnTo>
                  <a:lnTo>
                    <a:pt x="72898" y="629412"/>
                  </a:lnTo>
                  <a:close/>
                  <a:moveTo>
                    <a:pt x="816737" y="635000"/>
                  </a:moveTo>
                  <a:lnTo>
                    <a:pt x="813816" y="641858"/>
                  </a:lnTo>
                  <a:lnTo>
                    <a:pt x="814070" y="643255"/>
                  </a:lnTo>
                  <a:lnTo>
                    <a:pt x="818261" y="644144"/>
                  </a:lnTo>
                  <a:lnTo>
                    <a:pt x="822960" y="638683"/>
                  </a:lnTo>
                  <a:lnTo>
                    <a:pt x="816737" y="635000"/>
                  </a:lnTo>
                  <a:close/>
                  <a:moveTo>
                    <a:pt x="739394" y="653669"/>
                  </a:moveTo>
                  <a:lnTo>
                    <a:pt x="735838" y="660908"/>
                  </a:lnTo>
                  <a:lnTo>
                    <a:pt x="736092" y="662305"/>
                  </a:lnTo>
                  <a:lnTo>
                    <a:pt x="740283" y="662813"/>
                  </a:lnTo>
                  <a:lnTo>
                    <a:pt x="745363" y="657860"/>
                  </a:lnTo>
                  <a:lnTo>
                    <a:pt x="739394" y="653796"/>
                  </a:lnTo>
                  <a:close/>
                  <a:moveTo>
                    <a:pt x="749427" y="666623"/>
                  </a:moveTo>
                  <a:lnTo>
                    <a:pt x="746506" y="673862"/>
                  </a:lnTo>
                  <a:lnTo>
                    <a:pt x="746760" y="675259"/>
                  </a:lnTo>
                  <a:lnTo>
                    <a:pt x="750570" y="675767"/>
                  </a:lnTo>
                  <a:lnTo>
                    <a:pt x="755650" y="670306"/>
                  </a:lnTo>
                  <a:lnTo>
                    <a:pt x="749427" y="666623"/>
                  </a:lnTo>
                  <a:close/>
                  <a:moveTo>
                    <a:pt x="1037463" y="668401"/>
                  </a:moveTo>
                  <a:lnTo>
                    <a:pt x="1037209" y="669798"/>
                  </a:lnTo>
                  <a:lnTo>
                    <a:pt x="1037209" y="670306"/>
                  </a:lnTo>
                  <a:lnTo>
                    <a:pt x="1036955" y="673989"/>
                  </a:lnTo>
                  <a:lnTo>
                    <a:pt x="1042289" y="678053"/>
                  </a:lnTo>
                  <a:lnTo>
                    <a:pt x="1039622" y="669798"/>
                  </a:lnTo>
                  <a:lnTo>
                    <a:pt x="1037590" y="668401"/>
                  </a:lnTo>
                  <a:close/>
                  <a:moveTo>
                    <a:pt x="706120" y="687832"/>
                  </a:moveTo>
                  <a:lnTo>
                    <a:pt x="702818" y="695071"/>
                  </a:lnTo>
                  <a:lnTo>
                    <a:pt x="703072" y="696468"/>
                  </a:lnTo>
                  <a:lnTo>
                    <a:pt x="706882" y="697357"/>
                  </a:lnTo>
                  <a:lnTo>
                    <a:pt x="711708" y="691896"/>
                  </a:lnTo>
                  <a:lnTo>
                    <a:pt x="706120" y="687832"/>
                  </a:lnTo>
                  <a:close/>
                  <a:moveTo>
                    <a:pt x="840486" y="720598"/>
                  </a:moveTo>
                  <a:lnTo>
                    <a:pt x="837565" y="727456"/>
                  </a:lnTo>
                  <a:lnTo>
                    <a:pt x="837819" y="728853"/>
                  </a:lnTo>
                  <a:lnTo>
                    <a:pt x="842264" y="729742"/>
                  </a:lnTo>
                  <a:lnTo>
                    <a:pt x="846963" y="724281"/>
                  </a:lnTo>
                  <a:lnTo>
                    <a:pt x="840486" y="720598"/>
                  </a:lnTo>
                  <a:close/>
                  <a:moveTo>
                    <a:pt x="637032" y="728726"/>
                  </a:moveTo>
                  <a:lnTo>
                    <a:pt x="634111" y="736473"/>
                  </a:lnTo>
                  <a:lnTo>
                    <a:pt x="634365" y="737362"/>
                  </a:lnTo>
                  <a:lnTo>
                    <a:pt x="638556" y="738251"/>
                  </a:lnTo>
                  <a:lnTo>
                    <a:pt x="643890" y="731901"/>
                  </a:lnTo>
                  <a:lnTo>
                    <a:pt x="637032" y="728726"/>
                  </a:lnTo>
                  <a:close/>
                  <a:moveTo>
                    <a:pt x="924179" y="622554"/>
                  </a:moveTo>
                  <a:cubicBezTo>
                    <a:pt x="933958" y="644906"/>
                    <a:pt x="947039" y="674878"/>
                    <a:pt x="956437" y="696849"/>
                  </a:cubicBezTo>
                  <a:lnTo>
                    <a:pt x="862711" y="748792"/>
                  </a:lnTo>
                  <a:lnTo>
                    <a:pt x="861187" y="749300"/>
                  </a:lnTo>
                  <a:lnTo>
                    <a:pt x="856742" y="752475"/>
                  </a:lnTo>
                  <a:lnTo>
                    <a:pt x="859155" y="751967"/>
                  </a:lnTo>
                  <a:lnTo>
                    <a:pt x="861187" y="751078"/>
                  </a:lnTo>
                  <a:lnTo>
                    <a:pt x="861187" y="751967"/>
                  </a:lnTo>
                  <a:lnTo>
                    <a:pt x="859155" y="751967"/>
                  </a:lnTo>
                  <a:lnTo>
                    <a:pt x="857123" y="753364"/>
                  </a:lnTo>
                  <a:lnTo>
                    <a:pt x="973328" y="741934"/>
                  </a:lnTo>
                  <a:lnTo>
                    <a:pt x="977138" y="741426"/>
                  </a:lnTo>
                  <a:lnTo>
                    <a:pt x="976884" y="740029"/>
                  </a:lnTo>
                  <a:lnTo>
                    <a:pt x="862711" y="751459"/>
                  </a:lnTo>
                  <a:lnTo>
                    <a:pt x="862711" y="749681"/>
                  </a:lnTo>
                  <a:lnTo>
                    <a:pt x="956691" y="697738"/>
                  </a:lnTo>
                  <a:lnTo>
                    <a:pt x="976884" y="740156"/>
                  </a:lnTo>
                  <a:lnTo>
                    <a:pt x="978408" y="740156"/>
                  </a:lnTo>
                  <a:lnTo>
                    <a:pt x="958215" y="697357"/>
                  </a:lnTo>
                  <a:lnTo>
                    <a:pt x="924052" y="622681"/>
                  </a:lnTo>
                  <a:close/>
                  <a:moveTo>
                    <a:pt x="750824" y="706501"/>
                  </a:moveTo>
                  <a:lnTo>
                    <a:pt x="777748" y="759841"/>
                  </a:lnTo>
                  <a:lnTo>
                    <a:pt x="779272" y="759841"/>
                  </a:lnTo>
                  <a:lnTo>
                    <a:pt x="750824" y="706501"/>
                  </a:lnTo>
                  <a:close/>
                  <a:moveTo>
                    <a:pt x="705485" y="603123"/>
                  </a:moveTo>
                  <a:lnTo>
                    <a:pt x="705231" y="603631"/>
                  </a:lnTo>
                  <a:lnTo>
                    <a:pt x="704977" y="605409"/>
                  </a:lnTo>
                  <a:lnTo>
                    <a:pt x="706501" y="609092"/>
                  </a:lnTo>
                  <a:lnTo>
                    <a:pt x="705612" y="609600"/>
                  </a:lnTo>
                  <a:lnTo>
                    <a:pt x="680339" y="629158"/>
                  </a:lnTo>
                  <a:lnTo>
                    <a:pt x="676148" y="628269"/>
                  </a:lnTo>
                  <a:lnTo>
                    <a:pt x="674370" y="633730"/>
                  </a:lnTo>
                  <a:lnTo>
                    <a:pt x="677037" y="632333"/>
                  </a:lnTo>
                  <a:lnTo>
                    <a:pt x="672211" y="635508"/>
                  </a:lnTo>
                  <a:lnTo>
                    <a:pt x="672211" y="636016"/>
                  </a:lnTo>
                  <a:lnTo>
                    <a:pt x="668020" y="638810"/>
                  </a:lnTo>
                  <a:lnTo>
                    <a:pt x="541655" y="739902"/>
                  </a:lnTo>
                  <a:lnTo>
                    <a:pt x="542798" y="742696"/>
                  </a:lnTo>
                  <a:lnTo>
                    <a:pt x="676910" y="637413"/>
                  </a:lnTo>
                  <a:lnTo>
                    <a:pt x="680212" y="634238"/>
                  </a:lnTo>
                  <a:lnTo>
                    <a:pt x="681101" y="632460"/>
                  </a:lnTo>
                  <a:lnTo>
                    <a:pt x="707517" y="611505"/>
                  </a:lnTo>
                  <a:lnTo>
                    <a:pt x="748157" y="701294"/>
                  </a:lnTo>
                  <a:lnTo>
                    <a:pt x="747268" y="703580"/>
                  </a:lnTo>
                  <a:lnTo>
                    <a:pt x="715010" y="765810"/>
                  </a:lnTo>
                  <a:lnTo>
                    <a:pt x="720979" y="765429"/>
                  </a:lnTo>
                  <a:lnTo>
                    <a:pt x="750951" y="706628"/>
                  </a:lnTo>
                  <a:lnTo>
                    <a:pt x="751586" y="705231"/>
                  </a:lnTo>
                  <a:lnTo>
                    <a:pt x="748919" y="700278"/>
                  </a:lnTo>
                  <a:cubicBezTo>
                    <a:pt x="737108" y="673862"/>
                    <a:pt x="720979" y="637413"/>
                    <a:pt x="708533" y="610489"/>
                  </a:cubicBezTo>
                  <a:lnTo>
                    <a:pt x="707644" y="608203"/>
                  </a:lnTo>
                  <a:lnTo>
                    <a:pt x="706501" y="609092"/>
                  </a:lnTo>
                  <a:lnTo>
                    <a:pt x="706755" y="608584"/>
                  </a:lnTo>
                  <a:lnTo>
                    <a:pt x="707009" y="608584"/>
                  </a:lnTo>
                  <a:lnTo>
                    <a:pt x="707263" y="608076"/>
                  </a:lnTo>
                  <a:lnTo>
                    <a:pt x="707009" y="606679"/>
                  </a:lnTo>
                  <a:lnTo>
                    <a:pt x="705485" y="602996"/>
                  </a:lnTo>
                  <a:close/>
                  <a:moveTo>
                    <a:pt x="777875" y="759714"/>
                  </a:moveTo>
                  <a:lnTo>
                    <a:pt x="576961" y="780034"/>
                  </a:lnTo>
                  <a:cubicBezTo>
                    <a:pt x="616204" y="776224"/>
                    <a:pt x="713359" y="767080"/>
                    <a:pt x="773430" y="761238"/>
                  </a:cubicBezTo>
                  <a:lnTo>
                    <a:pt x="778510" y="760730"/>
                  </a:lnTo>
                  <a:lnTo>
                    <a:pt x="777875" y="759841"/>
                  </a:lnTo>
                  <a:close/>
                  <a:moveTo>
                    <a:pt x="576961" y="780034"/>
                  </a:moveTo>
                  <a:lnTo>
                    <a:pt x="567309" y="780923"/>
                  </a:lnTo>
                  <a:lnTo>
                    <a:pt x="559816" y="781685"/>
                  </a:lnTo>
                  <a:lnTo>
                    <a:pt x="576834" y="779907"/>
                  </a:lnTo>
                  <a:close/>
                  <a:moveTo>
                    <a:pt x="861568" y="753110"/>
                  </a:moveTo>
                  <a:lnTo>
                    <a:pt x="863981" y="786765"/>
                  </a:lnTo>
                  <a:lnTo>
                    <a:pt x="865505" y="786257"/>
                  </a:lnTo>
                  <a:lnTo>
                    <a:pt x="864870" y="776224"/>
                  </a:lnTo>
                  <a:lnTo>
                    <a:pt x="861695" y="752983"/>
                  </a:lnTo>
                  <a:close/>
                  <a:moveTo>
                    <a:pt x="981837" y="753872"/>
                  </a:moveTo>
                  <a:lnTo>
                    <a:pt x="986536" y="759841"/>
                  </a:lnTo>
                  <a:lnTo>
                    <a:pt x="994537" y="775843"/>
                  </a:lnTo>
                  <a:lnTo>
                    <a:pt x="983234" y="780415"/>
                  </a:lnTo>
                  <a:lnTo>
                    <a:pt x="963422" y="787781"/>
                  </a:lnTo>
                  <a:lnTo>
                    <a:pt x="966089" y="782320"/>
                  </a:lnTo>
                  <a:lnTo>
                    <a:pt x="961263" y="773684"/>
                  </a:lnTo>
                  <a:lnTo>
                    <a:pt x="971677" y="764159"/>
                  </a:lnTo>
                  <a:lnTo>
                    <a:pt x="981710" y="754126"/>
                  </a:lnTo>
                  <a:close/>
                  <a:moveTo>
                    <a:pt x="856869" y="752729"/>
                  </a:moveTo>
                  <a:lnTo>
                    <a:pt x="779780" y="760984"/>
                  </a:lnTo>
                  <a:cubicBezTo>
                    <a:pt x="794004" y="759587"/>
                    <a:pt x="808482" y="758317"/>
                    <a:pt x="828675" y="756412"/>
                  </a:cubicBezTo>
                  <a:lnTo>
                    <a:pt x="845312" y="754634"/>
                  </a:lnTo>
                  <a:lnTo>
                    <a:pt x="854837" y="754126"/>
                  </a:lnTo>
                  <a:lnTo>
                    <a:pt x="794385" y="788289"/>
                  </a:lnTo>
                  <a:lnTo>
                    <a:pt x="857250" y="753618"/>
                  </a:lnTo>
                  <a:lnTo>
                    <a:pt x="854837" y="754126"/>
                  </a:lnTo>
                  <a:lnTo>
                    <a:pt x="856869" y="752729"/>
                  </a:lnTo>
                  <a:close/>
                  <a:moveTo>
                    <a:pt x="939673" y="795147"/>
                  </a:moveTo>
                  <a:lnTo>
                    <a:pt x="942594" y="797433"/>
                  </a:lnTo>
                  <a:lnTo>
                    <a:pt x="941959" y="797433"/>
                  </a:lnTo>
                  <a:lnTo>
                    <a:pt x="939927" y="798322"/>
                  </a:lnTo>
                  <a:lnTo>
                    <a:pt x="938403" y="798830"/>
                  </a:lnTo>
                  <a:lnTo>
                    <a:pt x="938149" y="798830"/>
                  </a:lnTo>
                  <a:lnTo>
                    <a:pt x="938530" y="798703"/>
                  </a:lnTo>
                  <a:lnTo>
                    <a:pt x="940816" y="796544"/>
                  </a:lnTo>
                  <a:lnTo>
                    <a:pt x="939673" y="795147"/>
                  </a:lnTo>
                  <a:close/>
                  <a:moveTo>
                    <a:pt x="575183" y="793369"/>
                  </a:moveTo>
                  <a:lnTo>
                    <a:pt x="571627" y="801116"/>
                  </a:lnTo>
                  <a:lnTo>
                    <a:pt x="572135" y="802513"/>
                  </a:lnTo>
                  <a:lnTo>
                    <a:pt x="575945" y="803402"/>
                  </a:lnTo>
                  <a:lnTo>
                    <a:pt x="580644" y="797941"/>
                  </a:lnTo>
                  <a:lnTo>
                    <a:pt x="575056" y="793369"/>
                  </a:lnTo>
                  <a:close/>
                  <a:moveTo>
                    <a:pt x="633476" y="795147"/>
                  </a:moveTo>
                  <a:lnTo>
                    <a:pt x="630809" y="802894"/>
                  </a:lnTo>
                  <a:lnTo>
                    <a:pt x="631063" y="804291"/>
                  </a:lnTo>
                  <a:lnTo>
                    <a:pt x="635254" y="804799"/>
                  </a:lnTo>
                  <a:lnTo>
                    <a:pt x="640588" y="798830"/>
                  </a:lnTo>
                  <a:lnTo>
                    <a:pt x="633476" y="795147"/>
                  </a:lnTo>
                  <a:close/>
                  <a:moveTo>
                    <a:pt x="319405" y="796544"/>
                  </a:moveTo>
                  <a:lnTo>
                    <a:pt x="320040" y="799719"/>
                  </a:lnTo>
                  <a:lnTo>
                    <a:pt x="326517" y="805180"/>
                  </a:lnTo>
                  <a:lnTo>
                    <a:pt x="326771" y="799211"/>
                  </a:lnTo>
                  <a:lnTo>
                    <a:pt x="319405" y="796417"/>
                  </a:lnTo>
                  <a:close/>
                  <a:moveTo>
                    <a:pt x="938403" y="801370"/>
                  </a:moveTo>
                  <a:lnTo>
                    <a:pt x="935990" y="808609"/>
                  </a:lnTo>
                  <a:lnTo>
                    <a:pt x="936244" y="810006"/>
                  </a:lnTo>
                  <a:lnTo>
                    <a:pt x="940689" y="810895"/>
                  </a:lnTo>
                  <a:lnTo>
                    <a:pt x="945134" y="804926"/>
                  </a:lnTo>
                  <a:lnTo>
                    <a:pt x="938276" y="801243"/>
                  </a:lnTo>
                  <a:close/>
                  <a:moveTo>
                    <a:pt x="768604" y="811276"/>
                  </a:moveTo>
                  <a:lnTo>
                    <a:pt x="765302" y="819023"/>
                  </a:lnTo>
                  <a:lnTo>
                    <a:pt x="765937" y="820420"/>
                  </a:lnTo>
                  <a:lnTo>
                    <a:pt x="770128" y="820928"/>
                  </a:lnTo>
                  <a:lnTo>
                    <a:pt x="774827" y="814959"/>
                  </a:lnTo>
                  <a:lnTo>
                    <a:pt x="768604" y="811276"/>
                  </a:lnTo>
                  <a:close/>
                  <a:moveTo>
                    <a:pt x="779526" y="760730"/>
                  </a:moveTo>
                  <a:lnTo>
                    <a:pt x="782447" y="768985"/>
                  </a:lnTo>
                  <a:lnTo>
                    <a:pt x="792480" y="788162"/>
                  </a:lnTo>
                  <a:lnTo>
                    <a:pt x="715645" y="830580"/>
                  </a:lnTo>
                  <a:lnTo>
                    <a:pt x="718566" y="830072"/>
                  </a:lnTo>
                  <a:lnTo>
                    <a:pt x="792734" y="788670"/>
                  </a:lnTo>
                  <a:lnTo>
                    <a:pt x="808101" y="816483"/>
                  </a:lnTo>
                  <a:lnTo>
                    <a:pt x="809625" y="815975"/>
                  </a:lnTo>
                  <a:lnTo>
                    <a:pt x="793877" y="788162"/>
                  </a:lnTo>
                  <a:lnTo>
                    <a:pt x="793242" y="787273"/>
                  </a:lnTo>
                  <a:lnTo>
                    <a:pt x="779272" y="760857"/>
                  </a:lnTo>
                  <a:close/>
                  <a:moveTo>
                    <a:pt x="87503" y="833628"/>
                  </a:moveTo>
                  <a:lnTo>
                    <a:pt x="83312" y="841375"/>
                  </a:lnTo>
                  <a:lnTo>
                    <a:pt x="83566" y="842772"/>
                  </a:lnTo>
                  <a:lnTo>
                    <a:pt x="87122" y="843280"/>
                  </a:lnTo>
                  <a:lnTo>
                    <a:pt x="92456" y="837311"/>
                  </a:lnTo>
                  <a:lnTo>
                    <a:pt x="87376" y="833628"/>
                  </a:lnTo>
                  <a:close/>
                  <a:moveTo>
                    <a:pt x="1038225" y="841375"/>
                  </a:moveTo>
                  <a:lnTo>
                    <a:pt x="1032002" y="844550"/>
                  </a:lnTo>
                  <a:lnTo>
                    <a:pt x="1035304" y="843661"/>
                  </a:lnTo>
                  <a:lnTo>
                    <a:pt x="1042162" y="841883"/>
                  </a:lnTo>
                  <a:lnTo>
                    <a:pt x="1038352" y="841375"/>
                  </a:lnTo>
                  <a:close/>
                  <a:moveTo>
                    <a:pt x="852678" y="833628"/>
                  </a:moveTo>
                  <a:lnTo>
                    <a:pt x="842899" y="837311"/>
                  </a:lnTo>
                  <a:lnTo>
                    <a:pt x="825754" y="844169"/>
                  </a:lnTo>
                  <a:lnTo>
                    <a:pt x="826389" y="845566"/>
                  </a:lnTo>
                  <a:lnTo>
                    <a:pt x="852805" y="833755"/>
                  </a:lnTo>
                  <a:close/>
                  <a:moveTo>
                    <a:pt x="1014730" y="812800"/>
                  </a:moveTo>
                  <a:lnTo>
                    <a:pt x="1017143" y="820547"/>
                  </a:lnTo>
                  <a:lnTo>
                    <a:pt x="1024509" y="834263"/>
                  </a:lnTo>
                  <a:lnTo>
                    <a:pt x="1024255" y="837946"/>
                  </a:lnTo>
                  <a:lnTo>
                    <a:pt x="1023366" y="845693"/>
                  </a:lnTo>
                  <a:lnTo>
                    <a:pt x="1024890" y="845693"/>
                  </a:lnTo>
                  <a:lnTo>
                    <a:pt x="1025525" y="836168"/>
                  </a:lnTo>
                  <a:lnTo>
                    <a:pt x="1024636" y="833882"/>
                  </a:lnTo>
                  <a:lnTo>
                    <a:pt x="1024890" y="831088"/>
                  </a:lnTo>
                  <a:lnTo>
                    <a:pt x="1014857" y="812927"/>
                  </a:lnTo>
                  <a:close/>
                  <a:moveTo>
                    <a:pt x="430911" y="801116"/>
                  </a:moveTo>
                  <a:lnTo>
                    <a:pt x="428498" y="804291"/>
                  </a:lnTo>
                  <a:lnTo>
                    <a:pt x="423418" y="809244"/>
                  </a:lnTo>
                  <a:lnTo>
                    <a:pt x="423418" y="809752"/>
                  </a:lnTo>
                  <a:lnTo>
                    <a:pt x="422275" y="811149"/>
                  </a:lnTo>
                  <a:cubicBezTo>
                    <a:pt x="400304" y="827532"/>
                    <a:pt x="396113" y="830707"/>
                    <a:pt x="374777" y="848106"/>
                  </a:cubicBezTo>
                  <a:lnTo>
                    <a:pt x="422529" y="812165"/>
                  </a:lnTo>
                  <a:lnTo>
                    <a:pt x="424053" y="810768"/>
                  </a:lnTo>
                  <a:lnTo>
                    <a:pt x="426974" y="807593"/>
                  </a:lnTo>
                  <a:lnTo>
                    <a:pt x="433451" y="802513"/>
                  </a:lnTo>
                  <a:lnTo>
                    <a:pt x="433705" y="802005"/>
                  </a:lnTo>
                  <a:lnTo>
                    <a:pt x="430784" y="801116"/>
                  </a:lnTo>
                  <a:close/>
                  <a:moveTo>
                    <a:pt x="43307" y="828167"/>
                  </a:moveTo>
                  <a:lnTo>
                    <a:pt x="0" y="863727"/>
                  </a:lnTo>
                  <a:lnTo>
                    <a:pt x="14478" y="852297"/>
                  </a:lnTo>
                  <a:lnTo>
                    <a:pt x="43307" y="828167"/>
                  </a:lnTo>
                  <a:close/>
                  <a:moveTo>
                    <a:pt x="1025525" y="832739"/>
                  </a:moveTo>
                  <a:lnTo>
                    <a:pt x="1025271" y="835914"/>
                  </a:lnTo>
                  <a:lnTo>
                    <a:pt x="1029716" y="844042"/>
                  </a:lnTo>
                  <a:lnTo>
                    <a:pt x="1024636" y="845439"/>
                  </a:lnTo>
                  <a:lnTo>
                    <a:pt x="1026668" y="846328"/>
                  </a:lnTo>
                  <a:lnTo>
                    <a:pt x="1030478" y="844931"/>
                  </a:lnTo>
                  <a:lnTo>
                    <a:pt x="1033780" y="851789"/>
                  </a:lnTo>
                  <a:lnTo>
                    <a:pt x="1042035" y="867283"/>
                  </a:lnTo>
                  <a:lnTo>
                    <a:pt x="1038479" y="857758"/>
                  </a:lnTo>
                  <a:lnTo>
                    <a:pt x="1032002" y="844550"/>
                  </a:lnTo>
                  <a:lnTo>
                    <a:pt x="1031113" y="843661"/>
                  </a:lnTo>
                  <a:lnTo>
                    <a:pt x="1025525" y="832739"/>
                  </a:lnTo>
                  <a:close/>
                  <a:moveTo>
                    <a:pt x="978662" y="741172"/>
                  </a:moveTo>
                  <a:lnTo>
                    <a:pt x="978408" y="743458"/>
                  </a:lnTo>
                  <a:lnTo>
                    <a:pt x="979932" y="748411"/>
                  </a:lnTo>
                  <a:cubicBezTo>
                    <a:pt x="968121" y="760730"/>
                    <a:pt x="968121" y="760730"/>
                    <a:pt x="947293" y="769874"/>
                  </a:cubicBezTo>
                  <a:lnTo>
                    <a:pt x="937768" y="792226"/>
                  </a:lnTo>
                  <a:cubicBezTo>
                    <a:pt x="933958" y="795909"/>
                    <a:pt x="930402" y="799465"/>
                    <a:pt x="926846" y="803148"/>
                  </a:cubicBezTo>
                  <a:lnTo>
                    <a:pt x="884936" y="820420"/>
                  </a:lnTo>
                  <a:lnTo>
                    <a:pt x="883158" y="822198"/>
                  </a:lnTo>
                  <a:lnTo>
                    <a:pt x="924433" y="805307"/>
                  </a:lnTo>
                  <a:cubicBezTo>
                    <a:pt x="906907" y="823468"/>
                    <a:pt x="889127" y="841756"/>
                    <a:pt x="871982" y="862711"/>
                  </a:cubicBezTo>
                  <a:lnTo>
                    <a:pt x="872236" y="867283"/>
                  </a:lnTo>
                  <a:cubicBezTo>
                    <a:pt x="891540" y="846836"/>
                    <a:pt x="918845" y="818515"/>
                    <a:pt x="933577" y="803021"/>
                  </a:cubicBezTo>
                  <a:lnTo>
                    <a:pt x="935990" y="800735"/>
                  </a:lnTo>
                  <a:lnTo>
                    <a:pt x="944880" y="798068"/>
                  </a:lnTo>
                  <a:lnTo>
                    <a:pt x="947674" y="798322"/>
                  </a:lnTo>
                  <a:cubicBezTo>
                    <a:pt x="952500" y="798322"/>
                    <a:pt x="958088" y="795528"/>
                    <a:pt x="961771" y="790194"/>
                  </a:cubicBezTo>
                  <a:lnTo>
                    <a:pt x="994918" y="776986"/>
                  </a:lnTo>
                  <a:lnTo>
                    <a:pt x="1013841" y="814324"/>
                  </a:lnTo>
                  <a:lnTo>
                    <a:pt x="1014476" y="812546"/>
                  </a:lnTo>
                  <a:lnTo>
                    <a:pt x="996061" y="776605"/>
                  </a:lnTo>
                  <a:lnTo>
                    <a:pt x="1029589" y="762889"/>
                  </a:lnTo>
                  <a:cubicBezTo>
                    <a:pt x="1027811" y="782447"/>
                    <a:pt x="1024255" y="830199"/>
                    <a:pt x="1024509" y="830707"/>
                  </a:cubicBezTo>
                  <a:lnTo>
                    <a:pt x="1025398" y="832485"/>
                  </a:lnTo>
                  <a:lnTo>
                    <a:pt x="1028319" y="792861"/>
                  </a:lnTo>
                  <a:lnTo>
                    <a:pt x="1030986" y="761873"/>
                  </a:lnTo>
                  <a:lnTo>
                    <a:pt x="1041908" y="757809"/>
                  </a:lnTo>
                  <a:lnTo>
                    <a:pt x="1038352" y="757809"/>
                  </a:lnTo>
                  <a:lnTo>
                    <a:pt x="1030986" y="760476"/>
                  </a:lnTo>
                  <a:lnTo>
                    <a:pt x="1031494" y="754634"/>
                  </a:lnTo>
                  <a:lnTo>
                    <a:pt x="1030351" y="755015"/>
                  </a:lnTo>
                  <a:lnTo>
                    <a:pt x="1029716" y="760984"/>
                  </a:lnTo>
                  <a:lnTo>
                    <a:pt x="1028827" y="761873"/>
                  </a:lnTo>
                  <a:lnTo>
                    <a:pt x="995299" y="775081"/>
                  </a:lnTo>
                  <a:lnTo>
                    <a:pt x="995934" y="776478"/>
                  </a:lnTo>
                  <a:lnTo>
                    <a:pt x="992124" y="767842"/>
                  </a:lnTo>
                  <a:lnTo>
                    <a:pt x="983742" y="751459"/>
                  </a:lnTo>
                  <a:lnTo>
                    <a:pt x="981329" y="746506"/>
                  </a:lnTo>
                  <a:lnTo>
                    <a:pt x="980694" y="745109"/>
                  </a:lnTo>
                  <a:lnTo>
                    <a:pt x="978662" y="741045"/>
                  </a:lnTo>
                  <a:close/>
                  <a:moveTo>
                    <a:pt x="507746" y="786765"/>
                  </a:moveTo>
                  <a:lnTo>
                    <a:pt x="505968" y="787273"/>
                  </a:lnTo>
                  <a:cubicBezTo>
                    <a:pt x="510413" y="794131"/>
                    <a:pt x="549910" y="845566"/>
                    <a:pt x="550164" y="846074"/>
                  </a:cubicBezTo>
                  <a:cubicBezTo>
                    <a:pt x="523494" y="834263"/>
                    <a:pt x="486410" y="821944"/>
                    <a:pt x="459486" y="811911"/>
                  </a:cubicBezTo>
                  <a:lnTo>
                    <a:pt x="449707" y="808228"/>
                  </a:lnTo>
                  <a:lnTo>
                    <a:pt x="434594" y="802259"/>
                  </a:lnTo>
                  <a:lnTo>
                    <a:pt x="430149" y="805942"/>
                  </a:lnTo>
                  <a:lnTo>
                    <a:pt x="426847" y="816356"/>
                  </a:lnTo>
                  <a:lnTo>
                    <a:pt x="433324" y="829564"/>
                  </a:lnTo>
                  <a:lnTo>
                    <a:pt x="431800" y="830453"/>
                  </a:lnTo>
                  <a:lnTo>
                    <a:pt x="392938" y="863727"/>
                  </a:lnTo>
                  <a:lnTo>
                    <a:pt x="394970" y="865505"/>
                  </a:lnTo>
                  <a:lnTo>
                    <a:pt x="434721" y="832231"/>
                  </a:lnTo>
                  <a:lnTo>
                    <a:pt x="454533" y="871347"/>
                  </a:lnTo>
                  <a:lnTo>
                    <a:pt x="557149" y="855345"/>
                  </a:lnTo>
                  <a:lnTo>
                    <a:pt x="558292" y="854075"/>
                  </a:lnTo>
                  <a:lnTo>
                    <a:pt x="557530" y="853059"/>
                  </a:lnTo>
                  <a:lnTo>
                    <a:pt x="558419" y="853948"/>
                  </a:lnTo>
                  <a:lnTo>
                    <a:pt x="558292" y="854075"/>
                  </a:lnTo>
                  <a:lnTo>
                    <a:pt x="558927" y="854837"/>
                  </a:lnTo>
                  <a:lnTo>
                    <a:pt x="569595" y="853440"/>
                  </a:lnTo>
                  <a:lnTo>
                    <a:pt x="552958" y="846582"/>
                  </a:lnTo>
                  <a:lnTo>
                    <a:pt x="507619" y="786511"/>
                  </a:lnTo>
                  <a:close/>
                  <a:moveTo>
                    <a:pt x="209423" y="863727"/>
                  </a:moveTo>
                  <a:lnTo>
                    <a:pt x="205867" y="871855"/>
                  </a:lnTo>
                  <a:lnTo>
                    <a:pt x="206121" y="873252"/>
                  </a:lnTo>
                  <a:lnTo>
                    <a:pt x="209677" y="873760"/>
                  </a:lnTo>
                  <a:lnTo>
                    <a:pt x="215011" y="867791"/>
                  </a:lnTo>
                  <a:lnTo>
                    <a:pt x="209423" y="863727"/>
                  </a:lnTo>
                  <a:close/>
                  <a:moveTo>
                    <a:pt x="158750" y="871855"/>
                  </a:moveTo>
                  <a:lnTo>
                    <a:pt x="159893" y="875919"/>
                  </a:lnTo>
                  <a:lnTo>
                    <a:pt x="164084" y="882269"/>
                  </a:lnTo>
                  <a:lnTo>
                    <a:pt x="164338" y="879983"/>
                  </a:lnTo>
                  <a:lnTo>
                    <a:pt x="159004" y="871728"/>
                  </a:lnTo>
                  <a:close/>
                  <a:moveTo>
                    <a:pt x="167259" y="883539"/>
                  </a:moveTo>
                  <a:lnTo>
                    <a:pt x="167513" y="884047"/>
                  </a:lnTo>
                  <a:lnTo>
                    <a:pt x="168656" y="885444"/>
                  </a:lnTo>
                  <a:lnTo>
                    <a:pt x="168402" y="885444"/>
                  </a:lnTo>
                  <a:lnTo>
                    <a:pt x="167259" y="883666"/>
                  </a:lnTo>
                  <a:close/>
                  <a:moveTo>
                    <a:pt x="597916" y="863600"/>
                  </a:moveTo>
                  <a:lnTo>
                    <a:pt x="610997" y="889508"/>
                  </a:lnTo>
                  <a:lnTo>
                    <a:pt x="634365" y="876300"/>
                  </a:lnTo>
                  <a:lnTo>
                    <a:pt x="597916" y="863600"/>
                  </a:lnTo>
                  <a:close/>
                  <a:moveTo>
                    <a:pt x="1021715" y="875030"/>
                  </a:moveTo>
                  <a:lnTo>
                    <a:pt x="1019048" y="875538"/>
                  </a:lnTo>
                  <a:cubicBezTo>
                    <a:pt x="1004570" y="877316"/>
                    <a:pt x="989965" y="878205"/>
                    <a:pt x="975487" y="881507"/>
                  </a:cubicBezTo>
                  <a:lnTo>
                    <a:pt x="873760" y="895604"/>
                  </a:lnTo>
                  <a:lnTo>
                    <a:pt x="873760" y="899287"/>
                  </a:lnTo>
                  <a:cubicBezTo>
                    <a:pt x="903097" y="895223"/>
                    <a:pt x="944880" y="899287"/>
                    <a:pt x="971042" y="886079"/>
                  </a:cubicBezTo>
                  <a:lnTo>
                    <a:pt x="1021461" y="878840"/>
                  </a:lnTo>
                  <a:lnTo>
                    <a:pt x="1021461" y="875157"/>
                  </a:lnTo>
                  <a:close/>
                  <a:moveTo>
                    <a:pt x="153416" y="876935"/>
                  </a:moveTo>
                  <a:lnTo>
                    <a:pt x="156718" y="880110"/>
                  </a:lnTo>
                  <a:lnTo>
                    <a:pt x="165608" y="884682"/>
                  </a:lnTo>
                  <a:lnTo>
                    <a:pt x="165862" y="885190"/>
                  </a:lnTo>
                  <a:lnTo>
                    <a:pt x="172085" y="893826"/>
                  </a:lnTo>
                  <a:lnTo>
                    <a:pt x="186055" y="914273"/>
                  </a:lnTo>
                  <a:lnTo>
                    <a:pt x="181610" y="905129"/>
                  </a:lnTo>
                  <a:lnTo>
                    <a:pt x="169164" y="886968"/>
                  </a:lnTo>
                  <a:cubicBezTo>
                    <a:pt x="171831" y="888365"/>
                    <a:pt x="213995" y="909701"/>
                    <a:pt x="214249" y="909701"/>
                  </a:cubicBezTo>
                  <a:lnTo>
                    <a:pt x="216916" y="909193"/>
                  </a:lnTo>
                  <a:lnTo>
                    <a:pt x="167132" y="883666"/>
                  </a:lnTo>
                  <a:lnTo>
                    <a:pt x="164211" y="882269"/>
                  </a:lnTo>
                  <a:lnTo>
                    <a:pt x="153797" y="876808"/>
                  </a:lnTo>
                  <a:close/>
                  <a:moveTo>
                    <a:pt x="67437" y="931926"/>
                  </a:moveTo>
                  <a:lnTo>
                    <a:pt x="67437" y="934212"/>
                  </a:lnTo>
                  <a:lnTo>
                    <a:pt x="68072" y="934212"/>
                  </a:lnTo>
                  <a:lnTo>
                    <a:pt x="67437" y="931926"/>
                  </a:lnTo>
                  <a:close/>
                  <a:moveTo>
                    <a:pt x="63246" y="929640"/>
                  </a:moveTo>
                  <a:lnTo>
                    <a:pt x="62611" y="930529"/>
                  </a:lnTo>
                  <a:lnTo>
                    <a:pt x="62357" y="935101"/>
                  </a:lnTo>
                  <a:lnTo>
                    <a:pt x="67437" y="934212"/>
                  </a:lnTo>
                  <a:lnTo>
                    <a:pt x="66548" y="931037"/>
                  </a:lnTo>
                  <a:lnTo>
                    <a:pt x="63246" y="929640"/>
                  </a:lnTo>
                  <a:close/>
                  <a:moveTo>
                    <a:pt x="415036" y="930529"/>
                  </a:moveTo>
                  <a:lnTo>
                    <a:pt x="411480" y="938276"/>
                  </a:lnTo>
                  <a:lnTo>
                    <a:pt x="412115" y="940054"/>
                  </a:lnTo>
                  <a:lnTo>
                    <a:pt x="416560" y="940562"/>
                  </a:lnTo>
                  <a:lnTo>
                    <a:pt x="421259" y="934593"/>
                  </a:lnTo>
                  <a:lnTo>
                    <a:pt x="415036" y="930529"/>
                  </a:lnTo>
                  <a:close/>
                  <a:moveTo>
                    <a:pt x="29464" y="941959"/>
                  </a:moveTo>
                  <a:lnTo>
                    <a:pt x="27940" y="942467"/>
                  </a:lnTo>
                  <a:lnTo>
                    <a:pt x="25019" y="942975"/>
                  </a:lnTo>
                  <a:lnTo>
                    <a:pt x="26162" y="946150"/>
                  </a:lnTo>
                  <a:lnTo>
                    <a:pt x="29464" y="942086"/>
                  </a:lnTo>
                  <a:close/>
                  <a:moveTo>
                    <a:pt x="485648" y="944372"/>
                  </a:moveTo>
                  <a:lnTo>
                    <a:pt x="484505" y="946150"/>
                  </a:lnTo>
                  <a:lnTo>
                    <a:pt x="485394" y="948944"/>
                  </a:lnTo>
                  <a:lnTo>
                    <a:pt x="490982" y="948436"/>
                  </a:lnTo>
                  <a:lnTo>
                    <a:pt x="489839" y="947039"/>
                  </a:lnTo>
                  <a:lnTo>
                    <a:pt x="485648" y="944245"/>
                  </a:lnTo>
                  <a:close/>
                  <a:moveTo>
                    <a:pt x="234569" y="957580"/>
                  </a:moveTo>
                  <a:lnTo>
                    <a:pt x="228092" y="962533"/>
                  </a:lnTo>
                  <a:lnTo>
                    <a:pt x="220091" y="968883"/>
                  </a:lnTo>
                  <a:lnTo>
                    <a:pt x="215646" y="972566"/>
                  </a:lnTo>
                  <a:lnTo>
                    <a:pt x="217678" y="973074"/>
                  </a:lnTo>
                  <a:lnTo>
                    <a:pt x="222123" y="973074"/>
                  </a:lnTo>
                  <a:lnTo>
                    <a:pt x="224536" y="969010"/>
                  </a:lnTo>
                  <a:lnTo>
                    <a:pt x="234569" y="957580"/>
                  </a:lnTo>
                  <a:close/>
                  <a:moveTo>
                    <a:pt x="1016635" y="1001776"/>
                  </a:moveTo>
                  <a:lnTo>
                    <a:pt x="1015492" y="1002284"/>
                  </a:lnTo>
                  <a:lnTo>
                    <a:pt x="1011682" y="1004062"/>
                  </a:lnTo>
                  <a:lnTo>
                    <a:pt x="1014095" y="1004062"/>
                  </a:lnTo>
                  <a:lnTo>
                    <a:pt x="1016762" y="1003173"/>
                  </a:lnTo>
                  <a:lnTo>
                    <a:pt x="1016762" y="1001776"/>
                  </a:lnTo>
                  <a:close/>
                  <a:moveTo>
                    <a:pt x="791972" y="1009523"/>
                  </a:moveTo>
                  <a:lnTo>
                    <a:pt x="789559" y="1017270"/>
                  </a:lnTo>
                  <a:lnTo>
                    <a:pt x="790194" y="1018667"/>
                  </a:lnTo>
                  <a:lnTo>
                    <a:pt x="794893" y="1019556"/>
                  </a:lnTo>
                  <a:lnTo>
                    <a:pt x="799084" y="1013587"/>
                  </a:lnTo>
                  <a:lnTo>
                    <a:pt x="791972" y="1009523"/>
                  </a:lnTo>
                  <a:close/>
                  <a:moveTo>
                    <a:pt x="352679" y="1030986"/>
                  </a:moveTo>
                  <a:lnTo>
                    <a:pt x="353314" y="1038733"/>
                  </a:lnTo>
                  <a:lnTo>
                    <a:pt x="360426" y="1033780"/>
                  </a:lnTo>
                  <a:lnTo>
                    <a:pt x="356870" y="1031494"/>
                  </a:lnTo>
                  <a:lnTo>
                    <a:pt x="352679" y="1030986"/>
                  </a:lnTo>
                  <a:close/>
                  <a:moveTo>
                    <a:pt x="1033907" y="1051433"/>
                  </a:moveTo>
                  <a:lnTo>
                    <a:pt x="1017270" y="1052322"/>
                  </a:lnTo>
                  <a:lnTo>
                    <a:pt x="1025906" y="1053719"/>
                  </a:lnTo>
                  <a:lnTo>
                    <a:pt x="1042162" y="1052322"/>
                  </a:lnTo>
                  <a:lnTo>
                    <a:pt x="1033907" y="1051433"/>
                  </a:lnTo>
                  <a:close/>
                  <a:moveTo>
                    <a:pt x="533527" y="1031367"/>
                  </a:moveTo>
                  <a:cubicBezTo>
                    <a:pt x="522224" y="1031367"/>
                    <a:pt x="512191" y="1035939"/>
                    <a:pt x="502920" y="1045464"/>
                  </a:cubicBezTo>
                  <a:lnTo>
                    <a:pt x="550418" y="1066927"/>
                  </a:lnTo>
                  <a:lnTo>
                    <a:pt x="552196" y="1061847"/>
                  </a:lnTo>
                  <a:lnTo>
                    <a:pt x="552323" y="1060831"/>
                  </a:lnTo>
                  <a:lnTo>
                    <a:pt x="552196" y="1060831"/>
                  </a:lnTo>
                  <a:lnTo>
                    <a:pt x="553085" y="1054481"/>
                  </a:lnTo>
                  <a:lnTo>
                    <a:pt x="552323" y="1060831"/>
                  </a:lnTo>
                  <a:lnTo>
                    <a:pt x="583692" y="1047623"/>
                  </a:lnTo>
                  <a:lnTo>
                    <a:pt x="582168" y="1044448"/>
                  </a:lnTo>
                  <a:lnTo>
                    <a:pt x="569087" y="1040003"/>
                  </a:lnTo>
                  <a:lnTo>
                    <a:pt x="560070" y="1041527"/>
                  </a:lnTo>
                  <a:cubicBezTo>
                    <a:pt x="556768" y="1041527"/>
                    <a:pt x="553339" y="1040765"/>
                    <a:pt x="549783" y="1038479"/>
                  </a:cubicBezTo>
                  <a:lnTo>
                    <a:pt x="533527" y="1031240"/>
                  </a:lnTo>
                  <a:close/>
                  <a:moveTo>
                    <a:pt x="758571" y="1069086"/>
                  </a:moveTo>
                  <a:lnTo>
                    <a:pt x="711708" y="1073658"/>
                  </a:lnTo>
                  <a:lnTo>
                    <a:pt x="758571" y="1070483"/>
                  </a:lnTo>
                  <a:lnTo>
                    <a:pt x="760095" y="1070483"/>
                  </a:lnTo>
                  <a:lnTo>
                    <a:pt x="760095" y="1069086"/>
                  </a:lnTo>
                  <a:close/>
                  <a:moveTo>
                    <a:pt x="1006602" y="1063117"/>
                  </a:moveTo>
                  <a:lnTo>
                    <a:pt x="981329" y="1069086"/>
                  </a:lnTo>
                  <a:lnTo>
                    <a:pt x="1006602" y="1078611"/>
                  </a:lnTo>
                  <a:lnTo>
                    <a:pt x="1017524" y="1075817"/>
                  </a:lnTo>
                  <a:cubicBezTo>
                    <a:pt x="1017524" y="1070864"/>
                    <a:pt x="1017524" y="1065784"/>
                    <a:pt x="1006602" y="1063117"/>
                  </a:cubicBezTo>
                  <a:close/>
                  <a:moveTo>
                    <a:pt x="934212" y="1094105"/>
                  </a:moveTo>
                  <a:lnTo>
                    <a:pt x="926211" y="1096391"/>
                  </a:lnTo>
                  <a:lnTo>
                    <a:pt x="931545" y="1094994"/>
                  </a:lnTo>
                  <a:lnTo>
                    <a:pt x="934212" y="1094105"/>
                  </a:lnTo>
                  <a:close/>
                  <a:moveTo>
                    <a:pt x="192151" y="1010031"/>
                  </a:moveTo>
                  <a:cubicBezTo>
                    <a:pt x="190373" y="1011809"/>
                    <a:pt x="189484" y="1013206"/>
                    <a:pt x="187452" y="1014095"/>
                  </a:cubicBezTo>
                  <a:lnTo>
                    <a:pt x="248539" y="1070610"/>
                  </a:lnTo>
                  <a:cubicBezTo>
                    <a:pt x="212090" y="1082040"/>
                    <a:pt x="163068" y="1096645"/>
                    <a:pt x="126365" y="1107567"/>
                  </a:cubicBezTo>
                  <a:lnTo>
                    <a:pt x="126365" y="1108964"/>
                  </a:lnTo>
                  <a:cubicBezTo>
                    <a:pt x="164338" y="1097153"/>
                    <a:pt x="204089" y="1085342"/>
                    <a:pt x="245872" y="1073023"/>
                  </a:cubicBezTo>
                  <a:lnTo>
                    <a:pt x="249428" y="1071626"/>
                  </a:lnTo>
                  <a:cubicBezTo>
                    <a:pt x="262763" y="1083437"/>
                    <a:pt x="274955" y="1094359"/>
                    <a:pt x="290957" y="1105281"/>
                  </a:cubicBezTo>
                  <a:lnTo>
                    <a:pt x="295656" y="1102995"/>
                  </a:lnTo>
                  <a:cubicBezTo>
                    <a:pt x="282575" y="1091565"/>
                    <a:pt x="269875" y="1080643"/>
                    <a:pt x="257429" y="1069340"/>
                  </a:cubicBezTo>
                  <a:lnTo>
                    <a:pt x="306324" y="1053338"/>
                  </a:lnTo>
                  <a:cubicBezTo>
                    <a:pt x="291211" y="1057910"/>
                    <a:pt x="271018" y="1063752"/>
                    <a:pt x="256159" y="1068324"/>
                  </a:cubicBezTo>
                  <a:lnTo>
                    <a:pt x="192151" y="1010031"/>
                  </a:lnTo>
                  <a:close/>
                  <a:moveTo>
                    <a:pt x="375412" y="1111123"/>
                  </a:moveTo>
                  <a:lnTo>
                    <a:pt x="372745" y="1119378"/>
                  </a:lnTo>
                  <a:lnTo>
                    <a:pt x="373380" y="1120775"/>
                  </a:lnTo>
                  <a:lnTo>
                    <a:pt x="377571" y="1121664"/>
                  </a:lnTo>
                  <a:lnTo>
                    <a:pt x="382651" y="1115314"/>
                  </a:lnTo>
                  <a:lnTo>
                    <a:pt x="375539" y="1111250"/>
                  </a:lnTo>
                  <a:close/>
                  <a:moveTo>
                    <a:pt x="742061" y="1123061"/>
                  </a:moveTo>
                  <a:lnTo>
                    <a:pt x="743585" y="1125347"/>
                  </a:lnTo>
                  <a:lnTo>
                    <a:pt x="744474" y="1123061"/>
                  </a:lnTo>
                  <a:close/>
                  <a:moveTo>
                    <a:pt x="798576" y="1145159"/>
                  </a:moveTo>
                  <a:lnTo>
                    <a:pt x="796417" y="1146302"/>
                  </a:lnTo>
                  <a:lnTo>
                    <a:pt x="782193" y="1155446"/>
                  </a:lnTo>
                  <a:lnTo>
                    <a:pt x="785495" y="1157732"/>
                  </a:lnTo>
                  <a:lnTo>
                    <a:pt x="790829" y="1154557"/>
                  </a:lnTo>
                  <a:lnTo>
                    <a:pt x="798703" y="1145286"/>
                  </a:lnTo>
                  <a:close/>
                  <a:moveTo>
                    <a:pt x="759206" y="1164590"/>
                  </a:moveTo>
                  <a:lnTo>
                    <a:pt x="753618" y="1167384"/>
                  </a:lnTo>
                  <a:lnTo>
                    <a:pt x="751840" y="1169162"/>
                  </a:lnTo>
                  <a:lnTo>
                    <a:pt x="751840" y="1171829"/>
                  </a:lnTo>
                  <a:lnTo>
                    <a:pt x="758952" y="1164971"/>
                  </a:lnTo>
                  <a:lnTo>
                    <a:pt x="759206" y="1164463"/>
                  </a:lnTo>
                  <a:close/>
                  <a:moveTo>
                    <a:pt x="1017270" y="1083310"/>
                  </a:moveTo>
                  <a:lnTo>
                    <a:pt x="1017270" y="1087882"/>
                  </a:lnTo>
                  <a:lnTo>
                    <a:pt x="1016381" y="1087374"/>
                  </a:lnTo>
                  <a:lnTo>
                    <a:pt x="1016127" y="1091438"/>
                  </a:lnTo>
                  <a:cubicBezTo>
                    <a:pt x="1016127" y="1121918"/>
                    <a:pt x="1016127" y="1141603"/>
                    <a:pt x="1016381" y="1155700"/>
                  </a:cubicBezTo>
                  <a:lnTo>
                    <a:pt x="1012571" y="1158875"/>
                  </a:lnTo>
                  <a:lnTo>
                    <a:pt x="1005205" y="1164844"/>
                  </a:lnTo>
                  <a:lnTo>
                    <a:pt x="1009650" y="1163066"/>
                  </a:lnTo>
                  <a:lnTo>
                    <a:pt x="1016508" y="1157605"/>
                  </a:lnTo>
                  <a:lnTo>
                    <a:pt x="1016889" y="1175512"/>
                  </a:lnTo>
                  <a:lnTo>
                    <a:pt x="1016762" y="1174877"/>
                  </a:lnTo>
                  <a:lnTo>
                    <a:pt x="1014095" y="1177163"/>
                  </a:lnTo>
                  <a:lnTo>
                    <a:pt x="1016762" y="1176274"/>
                  </a:lnTo>
                  <a:lnTo>
                    <a:pt x="1016889" y="1176274"/>
                  </a:lnTo>
                  <a:lnTo>
                    <a:pt x="1016889" y="1175512"/>
                  </a:lnTo>
                  <a:lnTo>
                    <a:pt x="1017016" y="1176274"/>
                  </a:lnTo>
                  <a:lnTo>
                    <a:pt x="1016889" y="1176274"/>
                  </a:lnTo>
                  <a:lnTo>
                    <a:pt x="1017016" y="1181735"/>
                  </a:lnTo>
                  <a:lnTo>
                    <a:pt x="1018159" y="1184021"/>
                  </a:lnTo>
                  <a:lnTo>
                    <a:pt x="1019937" y="1175385"/>
                  </a:lnTo>
                  <a:lnTo>
                    <a:pt x="1023239" y="1173988"/>
                  </a:lnTo>
                  <a:lnTo>
                    <a:pt x="1024763" y="1181989"/>
                  </a:lnTo>
                  <a:lnTo>
                    <a:pt x="1039114" y="1192022"/>
                  </a:lnTo>
                  <a:lnTo>
                    <a:pt x="1035939" y="1191387"/>
                  </a:lnTo>
                  <a:lnTo>
                    <a:pt x="1026414" y="1195451"/>
                  </a:lnTo>
                  <a:lnTo>
                    <a:pt x="1027938" y="1197737"/>
                  </a:lnTo>
                  <a:lnTo>
                    <a:pt x="1031240" y="1202690"/>
                  </a:lnTo>
                  <a:lnTo>
                    <a:pt x="1042162" y="1200023"/>
                  </a:lnTo>
                  <a:lnTo>
                    <a:pt x="1041527" y="1139825"/>
                  </a:lnTo>
                  <a:cubicBezTo>
                    <a:pt x="1028700" y="1147191"/>
                    <a:pt x="1021715" y="1161669"/>
                    <a:pt x="1023493" y="1173861"/>
                  </a:cubicBezTo>
                  <a:lnTo>
                    <a:pt x="1021715" y="1173099"/>
                  </a:lnTo>
                  <a:lnTo>
                    <a:pt x="1018159" y="1173988"/>
                  </a:lnTo>
                  <a:lnTo>
                    <a:pt x="1026160" y="1149858"/>
                  </a:lnTo>
                  <a:lnTo>
                    <a:pt x="1042162" y="1137158"/>
                  </a:lnTo>
                  <a:lnTo>
                    <a:pt x="1042162" y="1135380"/>
                  </a:lnTo>
                  <a:cubicBezTo>
                    <a:pt x="1034161" y="1141730"/>
                    <a:pt x="1026160" y="1148080"/>
                    <a:pt x="1017778" y="1154938"/>
                  </a:cubicBezTo>
                  <a:lnTo>
                    <a:pt x="1025779" y="1091184"/>
                  </a:lnTo>
                  <a:lnTo>
                    <a:pt x="1042035" y="1097153"/>
                  </a:lnTo>
                  <a:lnTo>
                    <a:pt x="1033399" y="1089406"/>
                  </a:lnTo>
                  <a:lnTo>
                    <a:pt x="1017143" y="1083437"/>
                  </a:lnTo>
                  <a:close/>
                  <a:moveTo>
                    <a:pt x="971423" y="1191387"/>
                  </a:moveTo>
                  <a:lnTo>
                    <a:pt x="907415" y="1216406"/>
                  </a:lnTo>
                  <a:cubicBezTo>
                    <a:pt x="967867" y="1194054"/>
                    <a:pt x="967867" y="1194054"/>
                    <a:pt x="970915" y="1191768"/>
                  </a:cubicBezTo>
                  <a:lnTo>
                    <a:pt x="971550" y="1191260"/>
                  </a:lnTo>
                  <a:close/>
                  <a:moveTo>
                    <a:pt x="778256" y="1154430"/>
                  </a:moveTo>
                  <a:lnTo>
                    <a:pt x="765556" y="1160399"/>
                  </a:lnTo>
                  <a:lnTo>
                    <a:pt x="769112" y="1166368"/>
                  </a:lnTo>
                  <a:lnTo>
                    <a:pt x="773811" y="1174115"/>
                  </a:lnTo>
                  <a:lnTo>
                    <a:pt x="861568" y="1231519"/>
                  </a:lnTo>
                  <a:lnTo>
                    <a:pt x="883158" y="1223772"/>
                  </a:lnTo>
                  <a:lnTo>
                    <a:pt x="781431" y="1156843"/>
                  </a:lnTo>
                  <a:lnTo>
                    <a:pt x="778129" y="1154557"/>
                  </a:lnTo>
                  <a:close/>
                  <a:moveTo>
                    <a:pt x="557530" y="1125220"/>
                  </a:moveTo>
                  <a:lnTo>
                    <a:pt x="554863" y="1126109"/>
                  </a:lnTo>
                  <a:lnTo>
                    <a:pt x="551307" y="1126617"/>
                  </a:lnTo>
                  <a:cubicBezTo>
                    <a:pt x="532384" y="1173099"/>
                    <a:pt x="520827" y="1204087"/>
                    <a:pt x="516890" y="1213612"/>
                  </a:cubicBezTo>
                  <a:lnTo>
                    <a:pt x="510413" y="1232281"/>
                  </a:lnTo>
                  <a:lnTo>
                    <a:pt x="515112" y="1233678"/>
                  </a:lnTo>
                  <a:cubicBezTo>
                    <a:pt x="516636" y="1229614"/>
                    <a:pt x="518414" y="1225423"/>
                    <a:pt x="519811" y="1220978"/>
                  </a:cubicBezTo>
                  <a:lnTo>
                    <a:pt x="557530" y="1125220"/>
                  </a:lnTo>
                  <a:close/>
                  <a:moveTo>
                    <a:pt x="849630" y="1235964"/>
                  </a:moveTo>
                  <a:lnTo>
                    <a:pt x="819404" y="1242822"/>
                  </a:lnTo>
                  <a:lnTo>
                    <a:pt x="821436" y="1245997"/>
                  </a:lnTo>
                  <a:lnTo>
                    <a:pt x="849630" y="1235964"/>
                  </a:lnTo>
                  <a:close/>
                  <a:moveTo>
                    <a:pt x="196596" y="1237361"/>
                  </a:moveTo>
                  <a:lnTo>
                    <a:pt x="193929" y="1245997"/>
                  </a:lnTo>
                  <a:lnTo>
                    <a:pt x="194564" y="1247394"/>
                  </a:lnTo>
                  <a:lnTo>
                    <a:pt x="199009" y="1248283"/>
                  </a:lnTo>
                  <a:lnTo>
                    <a:pt x="204089" y="1241044"/>
                  </a:lnTo>
                  <a:lnTo>
                    <a:pt x="196723" y="1237361"/>
                  </a:lnTo>
                  <a:close/>
                  <a:moveTo>
                    <a:pt x="518414" y="1276350"/>
                  </a:moveTo>
                  <a:lnTo>
                    <a:pt x="518287" y="1283081"/>
                  </a:lnTo>
                  <a:lnTo>
                    <a:pt x="517906" y="1295527"/>
                  </a:lnTo>
                  <a:lnTo>
                    <a:pt x="518414" y="1276350"/>
                  </a:lnTo>
                  <a:close/>
                  <a:moveTo>
                    <a:pt x="726440" y="1287907"/>
                  </a:moveTo>
                  <a:lnTo>
                    <a:pt x="724408" y="1296162"/>
                  </a:lnTo>
                  <a:lnTo>
                    <a:pt x="725043" y="1297940"/>
                  </a:lnTo>
                  <a:lnTo>
                    <a:pt x="730123" y="1298829"/>
                  </a:lnTo>
                  <a:lnTo>
                    <a:pt x="734568" y="1291971"/>
                  </a:lnTo>
                  <a:lnTo>
                    <a:pt x="726567" y="1287907"/>
                  </a:lnTo>
                  <a:close/>
                  <a:moveTo>
                    <a:pt x="60833" y="1159383"/>
                  </a:moveTo>
                  <a:lnTo>
                    <a:pt x="0" y="1173988"/>
                  </a:lnTo>
                  <a:lnTo>
                    <a:pt x="0" y="1188593"/>
                  </a:lnTo>
                  <a:lnTo>
                    <a:pt x="55118" y="1175893"/>
                  </a:lnTo>
                  <a:lnTo>
                    <a:pt x="60706" y="1303401"/>
                  </a:lnTo>
                  <a:lnTo>
                    <a:pt x="66294" y="1295654"/>
                  </a:lnTo>
                  <a:lnTo>
                    <a:pt x="60960" y="1174496"/>
                  </a:lnTo>
                  <a:cubicBezTo>
                    <a:pt x="60706" y="1169543"/>
                    <a:pt x="60706" y="1164463"/>
                    <a:pt x="60706" y="1159510"/>
                  </a:cubicBezTo>
                  <a:close/>
                  <a:moveTo>
                    <a:pt x="598424" y="1155446"/>
                  </a:moveTo>
                  <a:lnTo>
                    <a:pt x="595503" y="1158621"/>
                  </a:lnTo>
                  <a:cubicBezTo>
                    <a:pt x="563245" y="1194562"/>
                    <a:pt x="536448" y="1224280"/>
                    <a:pt x="524002" y="1239266"/>
                  </a:cubicBezTo>
                  <a:lnTo>
                    <a:pt x="525145" y="1240663"/>
                  </a:lnTo>
                  <a:lnTo>
                    <a:pt x="525780" y="1241552"/>
                  </a:lnTo>
                  <a:lnTo>
                    <a:pt x="523748" y="1239266"/>
                  </a:lnTo>
                  <a:cubicBezTo>
                    <a:pt x="522605" y="1237869"/>
                    <a:pt x="521081" y="1236980"/>
                    <a:pt x="519303" y="1235583"/>
                  </a:cubicBezTo>
                  <a:lnTo>
                    <a:pt x="518287" y="1276477"/>
                  </a:lnTo>
                  <a:cubicBezTo>
                    <a:pt x="518414" y="1262507"/>
                    <a:pt x="518287" y="1247521"/>
                    <a:pt x="516636" y="1234313"/>
                  </a:cubicBezTo>
                  <a:lnTo>
                    <a:pt x="508381" y="1232027"/>
                  </a:lnTo>
                  <a:lnTo>
                    <a:pt x="504571" y="1232027"/>
                  </a:lnTo>
                  <a:cubicBezTo>
                    <a:pt x="504317" y="1254760"/>
                    <a:pt x="503428" y="1284478"/>
                    <a:pt x="505460" y="1305433"/>
                  </a:cubicBezTo>
                  <a:lnTo>
                    <a:pt x="516382" y="1297178"/>
                  </a:lnTo>
                  <a:lnTo>
                    <a:pt x="517906" y="1295654"/>
                  </a:lnTo>
                  <a:lnTo>
                    <a:pt x="519938" y="1293495"/>
                  </a:lnTo>
                  <a:lnTo>
                    <a:pt x="527939" y="1280795"/>
                  </a:lnTo>
                  <a:cubicBezTo>
                    <a:pt x="533273" y="1269365"/>
                    <a:pt x="534797" y="1254379"/>
                    <a:pt x="527304" y="1243457"/>
                  </a:cubicBezTo>
                  <a:cubicBezTo>
                    <a:pt x="550672" y="1217041"/>
                    <a:pt x="577977" y="1186053"/>
                    <a:pt x="597535" y="1164209"/>
                  </a:cubicBezTo>
                  <a:lnTo>
                    <a:pt x="598424" y="1155573"/>
                  </a:lnTo>
                  <a:close/>
                  <a:moveTo>
                    <a:pt x="380238" y="1307846"/>
                  </a:moveTo>
                  <a:lnTo>
                    <a:pt x="378206" y="1316482"/>
                  </a:lnTo>
                  <a:lnTo>
                    <a:pt x="378841" y="1317879"/>
                  </a:lnTo>
                  <a:lnTo>
                    <a:pt x="383286" y="1318387"/>
                  </a:lnTo>
                  <a:lnTo>
                    <a:pt x="387985" y="1311529"/>
                  </a:lnTo>
                  <a:lnTo>
                    <a:pt x="380238" y="1307846"/>
                  </a:lnTo>
                  <a:close/>
                  <a:moveTo>
                    <a:pt x="1022985" y="1312418"/>
                  </a:moveTo>
                  <a:lnTo>
                    <a:pt x="1024509" y="1335151"/>
                  </a:lnTo>
                  <a:lnTo>
                    <a:pt x="1030732" y="1338834"/>
                  </a:lnTo>
                  <a:lnTo>
                    <a:pt x="1036955" y="1339723"/>
                  </a:lnTo>
                  <a:lnTo>
                    <a:pt x="1042289" y="1344676"/>
                  </a:lnTo>
                  <a:lnTo>
                    <a:pt x="1042289" y="1324229"/>
                  </a:lnTo>
                  <a:lnTo>
                    <a:pt x="1022985" y="1312418"/>
                  </a:lnTo>
                  <a:close/>
                  <a:moveTo>
                    <a:pt x="0" y="1348486"/>
                  </a:moveTo>
                  <a:lnTo>
                    <a:pt x="1143" y="1366266"/>
                  </a:lnTo>
                  <a:lnTo>
                    <a:pt x="7366" y="1365758"/>
                  </a:lnTo>
                  <a:lnTo>
                    <a:pt x="15367" y="1365758"/>
                  </a:lnTo>
                  <a:lnTo>
                    <a:pt x="27178" y="1348867"/>
                  </a:lnTo>
                  <a:lnTo>
                    <a:pt x="0" y="1348486"/>
                  </a:lnTo>
                  <a:close/>
                  <a:moveTo>
                    <a:pt x="23749" y="1365758"/>
                  </a:moveTo>
                  <a:lnTo>
                    <a:pt x="23749" y="1368044"/>
                  </a:lnTo>
                  <a:lnTo>
                    <a:pt x="24384" y="1369441"/>
                  </a:lnTo>
                  <a:lnTo>
                    <a:pt x="28575" y="1370330"/>
                  </a:lnTo>
                  <a:lnTo>
                    <a:pt x="31877" y="1366266"/>
                  </a:lnTo>
                  <a:lnTo>
                    <a:pt x="29337" y="1366266"/>
                  </a:lnTo>
                  <a:lnTo>
                    <a:pt x="23749" y="1365758"/>
                  </a:lnTo>
                  <a:close/>
                  <a:moveTo>
                    <a:pt x="0" y="1381252"/>
                  </a:moveTo>
                  <a:lnTo>
                    <a:pt x="0" y="1383030"/>
                  </a:lnTo>
                  <a:lnTo>
                    <a:pt x="2032" y="1384427"/>
                  </a:lnTo>
                  <a:lnTo>
                    <a:pt x="2032" y="1382649"/>
                  </a:lnTo>
                  <a:lnTo>
                    <a:pt x="0" y="1381252"/>
                  </a:lnTo>
                  <a:close/>
                  <a:moveTo>
                    <a:pt x="671195" y="1412240"/>
                  </a:moveTo>
                  <a:lnTo>
                    <a:pt x="669163" y="1420495"/>
                  </a:lnTo>
                  <a:lnTo>
                    <a:pt x="670052" y="1422273"/>
                  </a:lnTo>
                  <a:lnTo>
                    <a:pt x="675132" y="1423162"/>
                  </a:lnTo>
                  <a:lnTo>
                    <a:pt x="679831" y="1416304"/>
                  </a:lnTo>
                  <a:lnTo>
                    <a:pt x="671195" y="1412240"/>
                  </a:lnTo>
                  <a:close/>
                  <a:moveTo>
                    <a:pt x="2921" y="1383538"/>
                  </a:moveTo>
                  <a:lnTo>
                    <a:pt x="2032" y="1384427"/>
                  </a:lnTo>
                  <a:lnTo>
                    <a:pt x="0" y="1387094"/>
                  </a:lnTo>
                  <a:lnTo>
                    <a:pt x="0" y="1389380"/>
                  </a:lnTo>
                  <a:lnTo>
                    <a:pt x="2921" y="1385316"/>
                  </a:lnTo>
                  <a:lnTo>
                    <a:pt x="59309" y="1424940"/>
                  </a:lnTo>
                  <a:lnTo>
                    <a:pt x="61087" y="1424432"/>
                  </a:lnTo>
                  <a:lnTo>
                    <a:pt x="3810" y="1384046"/>
                  </a:lnTo>
                  <a:lnTo>
                    <a:pt x="2921" y="1383538"/>
                  </a:lnTo>
                  <a:close/>
                  <a:moveTo>
                    <a:pt x="428498" y="1417193"/>
                  </a:moveTo>
                  <a:lnTo>
                    <a:pt x="418084" y="1419479"/>
                  </a:lnTo>
                  <a:lnTo>
                    <a:pt x="415163" y="1427226"/>
                  </a:lnTo>
                  <a:lnTo>
                    <a:pt x="429641" y="1426718"/>
                  </a:lnTo>
                  <a:lnTo>
                    <a:pt x="428498" y="1417193"/>
                  </a:lnTo>
                  <a:close/>
                  <a:moveTo>
                    <a:pt x="596646" y="1405382"/>
                  </a:moveTo>
                  <a:lnTo>
                    <a:pt x="595122" y="1418082"/>
                  </a:lnTo>
                  <a:lnTo>
                    <a:pt x="595757" y="1437259"/>
                  </a:lnTo>
                  <a:lnTo>
                    <a:pt x="597281" y="1438402"/>
                  </a:lnTo>
                  <a:lnTo>
                    <a:pt x="597281" y="1427607"/>
                  </a:lnTo>
                  <a:lnTo>
                    <a:pt x="596646" y="1405255"/>
                  </a:lnTo>
                  <a:close/>
                  <a:moveTo>
                    <a:pt x="1042162" y="1394841"/>
                  </a:moveTo>
                  <a:lnTo>
                    <a:pt x="989076" y="1431290"/>
                  </a:lnTo>
                  <a:lnTo>
                    <a:pt x="990854" y="1434084"/>
                  </a:lnTo>
                  <a:lnTo>
                    <a:pt x="992886" y="1438656"/>
                  </a:lnTo>
                  <a:cubicBezTo>
                    <a:pt x="1007364" y="1428623"/>
                    <a:pt x="1024890" y="1416812"/>
                    <a:pt x="1042162" y="1405001"/>
                  </a:cubicBezTo>
                  <a:lnTo>
                    <a:pt x="1042162" y="1394968"/>
                  </a:lnTo>
                  <a:close/>
                  <a:moveTo>
                    <a:pt x="1038352" y="1451864"/>
                  </a:moveTo>
                  <a:lnTo>
                    <a:pt x="1031240" y="1454150"/>
                  </a:lnTo>
                  <a:lnTo>
                    <a:pt x="1042162" y="1454658"/>
                  </a:lnTo>
                  <a:lnTo>
                    <a:pt x="1038352" y="1451864"/>
                  </a:lnTo>
                  <a:close/>
                  <a:moveTo>
                    <a:pt x="180975" y="1448181"/>
                  </a:moveTo>
                  <a:lnTo>
                    <a:pt x="179197" y="1457706"/>
                  </a:lnTo>
                  <a:lnTo>
                    <a:pt x="179832" y="1459103"/>
                  </a:lnTo>
                  <a:lnTo>
                    <a:pt x="184277" y="1459992"/>
                  </a:lnTo>
                  <a:lnTo>
                    <a:pt x="188722" y="1452245"/>
                  </a:lnTo>
                  <a:lnTo>
                    <a:pt x="180975" y="1448181"/>
                  </a:lnTo>
                  <a:close/>
                  <a:moveTo>
                    <a:pt x="563245" y="1451356"/>
                  </a:moveTo>
                  <a:lnTo>
                    <a:pt x="551434" y="1465961"/>
                  </a:lnTo>
                  <a:lnTo>
                    <a:pt x="552196" y="1463675"/>
                  </a:lnTo>
                  <a:lnTo>
                    <a:pt x="563118" y="1451356"/>
                  </a:lnTo>
                  <a:close/>
                  <a:moveTo>
                    <a:pt x="672211" y="1461389"/>
                  </a:moveTo>
                  <a:lnTo>
                    <a:pt x="670179" y="1469644"/>
                  </a:lnTo>
                  <a:lnTo>
                    <a:pt x="671068" y="1471422"/>
                  </a:lnTo>
                  <a:lnTo>
                    <a:pt x="676402" y="1472311"/>
                  </a:lnTo>
                  <a:lnTo>
                    <a:pt x="680847" y="1465453"/>
                  </a:lnTo>
                  <a:lnTo>
                    <a:pt x="672211" y="1461389"/>
                  </a:lnTo>
                  <a:close/>
                  <a:moveTo>
                    <a:pt x="550545" y="1477391"/>
                  </a:moveTo>
                  <a:lnTo>
                    <a:pt x="546989" y="1478280"/>
                  </a:lnTo>
                  <a:lnTo>
                    <a:pt x="546735" y="1480058"/>
                  </a:lnTo>
                  <a:lnTo>
                    <a:pt x="550672" y="1477772"/>
                  </a:lnTo>
                  <a:lnTo>
                    <a:pt x="550672" y="1477645"/>
                  </a:lnTo>
                  <a:lnTo>
                    <a:pt x="550545" y="1477391"/>
                  </a:lnTo>
                  <a:close/>
                  <a:moveTo>
                    <a:pt x="738759" y="1175385"/>
                  </a:moveTo>
                  <a:lnTo>
                    <a:pt x="738759" y="1179068"/>
                  </a:lnTo>
                  <a:cubicBezTo>
                    <a:pt x="738759" y="1207262"/>
                    <a:pt x="738759" y="1231900"/>
                    <a:pt x="739394" y="1261999"/>
                  </a:cubicBezTo>
                  <a:lnTo>
                    <a:pt x="597281" y="1294765"/>
                  </a:lnTo>
                  <a:lnTo>
                    <a:pt x="596138" y="1288796"/>
                  </a:lnTo>
                  <a:lnTo>
                    <a:pt x="596392" y="1276096"/>
                  </a:lnTo>
                  <a:cubicBezTo>
                    <a:pt x="596646" y="1265682"/>
                    <a:pt x="596646" y="1255649"/>
                    <a:pt x="597281" y="1235583"/>
                  </a:cubicBezTo>
                  <a:lnTo>
                    <a:pt x="597535" y="1218692"/>
                  </a:lnTo>
                  <a:lnTo>
                    <a:pt x="596011" y="1220978"/>
                  </a:lnTo>
                  <a:lnTo>
                    <a:pt x="595376" y="1247013"/>
                  </a:lnTo>
                  <a:lnTo>
                    <a:pt x="594487" y="1295273"/>
                  </a:lnTo>
                  <a:lnTo>
                    <a:pt x="570103" y="1301242"/>
                  </a:lnTo>
                  <a:lnTo>
                    <a:pt x="568325" y="1304036"/>
                  </a:lnTo>
                  <a:lnTo>
                    <a:pt x="578739" y="1309497"/>
                  </a:lnTo>
                  <a:lnTo>
                    <a:pt x="584962" y="1306322"/>
                  </a:lnTo>
                  <a:lnTo>
                    <a:pt x="594487" y="1304036"/>
                  </a:lnTo>
                  <a:lnTo>
                    <a:pt x="594487" y="1330452"/>
                  </a:lnTo>
                  <a:lnTo>
                    <a:pt x="595122" y="1410208"/>
                  </a:lnTo>
                  <a:lnTo>
                    <a:pt x="596646" y="1405636"/>
                  </a:lnTo>
                  <a:cubicBezTo>
                    <a:pt x="596011" y="1380998"/>
                    <a:pt x="596011" y="1355979"/>
                    <a:pt x="598678" y="1330452"/>
                  </a:cubicBezTo>
                  <a:lnTo>
                    <a:pt x="604647" y="1328166"/>
                  </a:lnTo>
                  <a:cubicBezTo>
                    <a:pt x="650621" y="1311275"/>
                    <a:pt x="703707" y="1291717"/>
                    <a:pt x="735457" y="1279906"/>
                  </a:cubicBezTo>
                  <a:lnTo>
                    <a:pt x="739648" y="1278509"/>
                  </a:lnTo>
                  <a:lnTo>
                    <a:pt x="739648" y="1276731"/>
                  </a:lnTo>
                  <a:lnTo>
                    <a:pt x="605663" y="1326388"/>
                  </a:lnTo>
                  <a:lnTo>
                    <a:pt x="596138" y="1330071"/>
                  </a:lnTo>
                  <a:cubicBezTo>
                    <a:pt x="596138" y="1321435"/>
                    <a:pt x="596138" y="1312799"/>
                    <a:pt x="602361" y="1302258"/>
                  </a:cubicBezTo>
                  <a:lnTo>
                    <a:pt x="616839" y="1299083"/>
                  </a:lnTo>
                  <a:cubicBezTo>
                    <a:pt x="653669" y="1290447"/>
                    <a:pt x="702564" y="1279017"/>
                    <a:pt x="739648" y="1272667"/>
                  </a:cubicBezTo>
                  <a:lnTo>
                    <a:pt x="739648" y="1276731"/>
                  </a:lnTo>
                  <a:lnTo>
                    <a:pt x="739902" y="1278509"/>
                  </a:lnTo>
                  <a:cubicBezTo>
                    <a:pt x="739267" y="1284859"/>
                    <a:pt x="741045" y="1338199"/>
                    <a:pt x="742569" y="1375029"/>
                  </a:cubicBezTo>
                  <a:cubicBezTo>
                    <a:pt x="695833" y="1412621"/>
                    <a:pt x="654558" y="1446530"/>
                    <a:pt x="611759" y="1483868"/>
                  </a:cubicBezTo>
                  <a:cubicBezTo>
                    <a:pt x="763651" y="1358646"/>
                    <a:pt x="763651" y="1358646"/>
                    <a:pt x="763905" y="1358138"/>
                  </a:cubicBezTo>
                  <a:lnTo>
                    <a:pt x="755015" y="1364996"/>
                  </a:lnTo>
                  <a:lnTo>
                    <a:pt x="742823" y="1374775"/>
                  </a:lnTo>
                  <a:lnTo>
                    <a:pt x="743966" y="1373632"/>
                  </a:lnTo>
                  <a:lnTo>
                    <a:pt x="741045" y="1277493"/>
                  </a:lnTo>
                  <a:lnTo>
                    <a:pt x="796671" y="1257300"/>
                  </a:lnTo>
                  <a:lnTo>
                    <a:pt x="798449" y="1256411"/>
                  </a:lnTo>
                  <a:cubicBezTo>
                    <a:pt x="795147" y="1257300"/>
                    <a:pt x="790702" y="1258189"/>
                    <a:pt x="787527" y="1259078"/>
                  </a:cubicBezTo>
                  <a:lnTo>
                    <a:pt x="741299" y="1275969"/>
                  </a:lnTo>
                  <a:lnTo>
                    <a:pt x="741299" y="1269619"/>
                  </a:lnTo>
                  <a:lnTo>
                    <a:pt x="741045" y="1261364"/>
                  </a:lnTo>
                  <a:lnTo>
                    <a:pt x="740410" y="1177544"/>
                  </a:lnTo>
                  <a:lnTo>
                    <a:pt x="738886" y="1175258"/>
                  </a:lnTo>
                  <a:close/>
                  <a:moveTo>
                    <a:pt x="610997" y="1482344"/>
                  </a:moveTo>
                  <a:lnTo>
                    <a:pt x="608584" y="1484122"/>
                  </a:lnTo>
                  <a:lnTo>
                    <a:pt x="605663" y="1488694"/>
                  </a:lnTo>
                  <a:lnTo>
                    <a:pt x="607695" y="1486916"/>
                  </a:lnTo>
                  <a:lnTo>
                    <a:pt x="611505" y="1483741"/>
                  </a:lnTo>
                  <a:lnTo>
                    <a:pt x="611759" y="1483741"/>
                  </a:lnTo>
                  <a:lnTo>
                    <a:pt x="610870" y="1482344"/>
                  </a:lnTo>
                  <a:close/>
                  <a:moveTo>
                    <a:pt x="164846" y="1465580"/>
                  </a:moveTo>
                  <a:lnTo>
                    <a:pt x="148844" y="1481963"/>
                  </a:lnTo>
                  <a:lnTo>
                    <a:pt x="150622" y="1489202"/>
                  </a:lnTo>
                  <a:lnTo>
                    <a:pt x="188849" y="1475486"/>
                  </a:lnTo>
                  <a:cubicBezTo>
                    <a:pt x="185293" y="1469517"/>
                    <a:pt x="181102" y="1466850"/>
                    <a:pt x="164846" y="1465453"/>
                  </a:cubicBezTo>
                  <a:close/>
                  <a:moveTo>
                    <a:pt x="582168" y="1432687"/>
                  </a:moveTo>
                  <a:lnTo>
                    <a:pt x="580136" y="1433195"/>
                  </a:lnTo>
                  <a:lnTo>
                    <a:pt x="577469" y="1433703"/>
                  </a:lnTo>
                  <a:lnTo>
                    <a:pt x="572770" y="1435100"/>
                  </a:lnTo>
                  <a:lnTo>
                    <a:pt x="575437" y="1438275"/>
                  </a:lnTo>
                  <a:lnTo>
                    <a:pt x="569214" y="1436497"/>
                  </a:lnTo>
                  <a:lnTo>
                    <a:pt x="558546" y="1445133"/>
                  </a:lnTo>
                  <a:lnTo>
                    <a:pt x="550164" y="1456055"/>
                  </a:lnTo>
                  <a:lnTo>
                    <a:pt x="550418" y="1468501"/>
                  </a:lnTo>
                  <a:lnTo>
                    <a:pt x="551053" y="1466469"/>
                  </a:lnTo>
                  <a:lnTo>
                    <a:pt x="551434" y="1465961"/>
                  </a:lnTo>
                  <a:lnTo>
                    <a:pt x="550418" y="1468755"/>
                  </a:lnTo>
                  <a:lnTo>
                    <a:pt x="550418" y="1468501"/>
                  </a:lnTo>
                  <a:lnTo>
                    <a:pt x="549656" y="1473581"/>
                  </a:lnTo>
                  <a:lnTo>
                    <a:pt x="550545" y="1477391"/>
                  </a:lnTo>
                  <a:lnTo>
                    <a:pt x="550672" y="1477772"/>
                  </a:lnTo>
                  <a:cubicBezTo>
                    <a:pt x="553974" y="1487551"/>
                    <a:pt x="562991" y="1493266"/>
                    <a:pt x="577215" y="1493266"/>
                  </a:cubicBezTo>
                  <a:lnTo>
                    <a:pt x="589407" y="1486916"/>
                  </a:lnTo>
                  <a:lnTo>
                    <a:pt x="591439" y="1485138"/>
                  </a:lnTo>
                  <a:lnTo>
                    <a:pt x="594995" y="1481455"/>
                  </a:lnTo>
                  <a:lnTo>
                    <a:pt x="594741" y="1481963"/>
                  </a:lnTo>
                  <a:lnTo>
                    <a:pt x="596773" y="1483741"/>
                  </a:lnTo>
                  <a:lnTo>
                    <a:pt x="596773" y="1481455"/>
                  </a:lnTo>
                  <a:lnTo>
                    <a:pt x="595884" y="1480058"/>
                  </a:lnTo>
                  <a:lnTo>
                    <a:pt x="596773" y="1479550"/>
                  </a:lnTo>
                  <a:lnTo>
                    <a:pt x="596773" y="1481328"/>
                  </a:lnTo>
                  <a:lnTo>
                    <a:pt x="598551" y="1480820"/>
                  </a:lnTo>
                  <a:lnTo>
                    <a:pt x="598805" y="1476248"/>
                  </a:lnTo>
                  <a:lnTo>
                    <a:pt x="601218" y="1471295"/>
                  </a:lnTo>
                  <a:lnTo>
                    <a:pt x="598297" y="1471676"/>
                  </a:lnTo>
                  <a:lnTo>
                    <a:pt x="598297" y="1472565"/>
                  </a:lnTo>
                  <a:lnTo>
                    <a:pt x="598043" y="1466596"/>
                  </a:lnTo>
                  <a:lnTo>
                    <a:pt x="596265" y="1464310"/>
                  </a:lnTo>
                  <a:lnTo>
                    <a:pt x="596519" y="1468882"/>
                  </a:lnTo>
                  <a:lnTo>
                    <a:pt x="596519" y="1472057"/>
                  </a:lnTo>
                  <a:lnTo>
                    <a:pt x="596265" y="1466596"/>
                  </a:lnTo>
                  <a:lnTo>
                    <a:pt x="596265" y="1464310"/>
                  </a:lnTo>
                  <a:lnTo>
                    <a:pt x="597789" y="1457071"/>
                  </a:lnTo>
                  <a:lnTo>
                    <a:pt x="597662" y="1449451"/>
                  </a:lnTo>
                  <a:lnTo>
                    <a:pt x="599313" y="1467993"/>
                  </a:lnTo>
                  <a:lnTo>
                    <a:pt x="601726" y="1471168"/>
                  </a:lnTo>
                  <a:lnTo>
                    <a:pt x="606806" y="1457452"/>
                  </a:lnTo>
                  <a:lnTo>
                    <a:pt x="597789" y="1447546"/>
                  </a:lnTo>
                  <a:lnTo>
                    <a:pt x="597789" y="1449324"/>
                  </a:lnTo>
                  <a:lnTo>
                    <a:pt x="597662" y="1447419"/>
                  </a:lnTo>
                  <a:lnTo>
                    <a:pt x="597789" y="1447546"/>
                  </a:lnTo>
                  <a:lnTo>
                    <a:pt x="597662" y="1438275"/>
                  </a:lnTo>
                  <a:lnTo>
                    <a:pt x="597408" y="1438021"/>
                  </a:lnTo>
                  <a:lnTo>
                    <a:pt x="597408" y="1438275"/>
                  </a:lnTo>
                  <a:lnTo>
                    <a:pt x="596646" y="1437640"/>
                  </a:lnTo>
                  <a:lnTo>
                    <a:pt x="593598" y="1435608"/>
                  </a:lnTo>
                  <a:lnTo>
                    <a:pt x="582295" y="1432433"/>
                  </a:lnTo>
                  <a:close/>
                  <a:moveTo>
                    <a:pt x="508381" y="1488440"/>
                  </a:moveTo>
                  <a:lnTo>
                    <a:pt x="492379" y="1493012"/>
                  </a:lnTo>
                  <a:lnTo>
                    <a:pt x="492379" y="1494409"/>
                  </a:lnTo>
                  <a:lnTo>
                    <a:pt x="508381" y="1490345"/>
                  </a:lnTo>
                  <a:lnTo>
                    <a:pt x="508381" y="1488567"/>
                  </a:lnTo>
                  <a:close/>
                  <a:moveTo>
                    <a:pt x="88392" y="1512443"/>
                  </a:moveTo>
                  <a:lnTo>
                    <a:pt x="82423" y="1514729"/>
                  </a:lnTo>
                  <a:lnTo>
                    <a:pt x="84455" y="1530604"/>
                  </a:lnTo>
                  <a:lnTo>
                    <a:pt x="87757" y="1547495"/>
                  </a:lnTo>
                  <a:lnTo>
                    <a:pt x="91948" y="1545717"/>
                  </a:lnTo>
                  <a:lnTo>
                    <a:pt x="91948" y="1539748"/>
                  </a:lnTo>
                  <a:lnTo>
                    <a:pt x="89535" y="1522857"/>
                  </a:lnTo>
                  <a:lnTo>
                    <a:pt x="88392" y="1512316"/>
                  </a:lnTo>
                  <a:close/>
                  <a:moveTo>
                    <a:pt x="373380" y="1545082"/>
                  </a:moveTo>
                  <a:lnTo>
                    <a:pt x="371856" y="1554226"/>
                  </a:lnTo>
                  <a:lnTo>
                    <a:pt x="372491" y="1556004"/>
                  </a:lnTo>
                  <a:lnTo>
                    <a:pt x="377317" y="1556512"/>
                  </a:lnTo>
                  <a:lnTo>
                    <a:pt x="381762" y="1549273"/>
                  </a:lnTo>
                  <a:lnTo>
                    <a:pt x="373507" y="1545209"/>
                  </a:lnTo>
                  <a:close/>
                  <a:moveTo>
                    <a:pt x="639191" y="1515999"/>
                  </a:moveTo>
                  <a:lnTo>
                    <a:pt x="644271" y="1521968"/>
                  </a:lnTo>
                  <a:lnTo>
                    <a:pt x="679831" y="1551178"/>
                  </a:lnTo>
                  <a:lnTo>
                    <a:pt x="670687" y="1554353"/>
                  </a:lnTo>
                  <a:lnTo>
                    <a:pt x="652272" y="1559306"/>
                  </a:lnTo>
                  <a:lnTo>
                    <a:pt x="602742" y="1574800"/>
                  </a:lnTo>
                  <a:lnTo>
                    <a:pt x="602996" y="1577467"/>
                  </a:lnTo>
                  <a:lnTo>
                    <a:pt x="655193" y="1562862"/>
                  </a:lnTo>
                  <a:lnTo>
                    <a:pt x="673862" y="1557909"/>
                  </a:lnTo>
                  <a:lnTo>
                    <a:pt x="678307" y="1556131"/>
                  </a:lnTo>
                  <a:lnTo>
                    <a:pt x="680339" y="1552448"/>
                  </a:lnTo>
                  <a:lnTo>
                    <a:pt x="680974" y="1551940"/>
                  </a:lnTo>
                  <a:lnTo>
                    <a:pt x="681609" y="1550543"/>
                  </a:lnTo>
                  <a:lnTo>
                    <a:pt x="639191" y="1515872"/>
                  </a:lnTo>
                  <a:close/>
                  <a:moveTo>
                    <a:pt x="376682" y="1524508"/>
                  </a:moveTo>
                  <a:lnTo>
                    <a:pt x="350901" y="1531747"/>
                  </a:lnTo>
                  <a:lnTo>
                    <a:pt x="304927" y="1583690"/>
                  </a:lnTo>
                  <a:lnTo>
                    <a:pt x="308229" y="1602359"/>
                  </a:lnTo>
                  <a:lnTo>
                    <a:pt x="375285" y="1526794"/>
                  </a:lnTo>
                  <a:lnTo>
                    <a:pt x="376809" y="1524508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l="-140" t="-226" r="-135" b="-101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142674" y="1741234"/>
              <a:ext cx="1508618" cy="1147917"/>
            </a:xfrm>
            <a:custGeom>
              <a:avLst/>
              <a:gdLst/>
              <a:ahLst/>
              <a:cxnLst/>
              <a:rect l="l" t="t" r="r" b="b"/>
              <a:pathLst>
                <a:path w="1042162" h="792988" extrusionOk="0">
                  <a:moveTo>
                    <a:pt x="1032383" y="1524"/>
                  </a:moveTo>
                  <a:lnTo>
                    <a:pt x="1031748" y="1778"/>
                  </a:lnTo>
                  <a:lnTo>
                    <a:pt x="1030224" y="2286"/>
                  </a:lnTo>
                  <a:lnTo>
                    <a:pt x="1032256" y="1651"/>
                  </a:lnTo>
                  <a:close/>
                  <a:moveTo>
                    <a:pt x="1022477" y="5080"/>
                  </a:moveTo>
                  <a:lnTo>
                    <a:pt x="1019556" y="6096"/>
                  </a:lnTo>
                  <a:lnTo>
                    <a:pt x="1020572" y="5715"/>
                  </a:lnTo>
                  <a:lnTo>
                    <a:pt x="1022477" y="5080"/>
                  </a:lnTo>
                  <a:close/>
                  <a:moveTo>
                    <a:pt x="1019556" y="6096"/>
                  </a:moveTo>
                  <a:cubicBezTo>
                    <a:pt x="1019302" y="6223"/>
                    <a:pt x="1018921" y="6350"/>
                    <a:pt x="1018667" y="6477"/>
                  </a:cubicBezTo>
                  <a:lnTo>
                    <a:pt x="973963" y="21717"/>
                  </a:lnTo>
                  <a:lnTo>
                    <a:pt x="1019683" y="5969"/>
                  </a:lnTo>
                  <a:close/>
                  <a:moveTo>
                    <a:pt x="931545" y="31242"/>
                  </a:moveTo>
                  <a:lnTo>
                    <a:pt x="931291" y="31369"/>
                  </a:lnTo>
                  <a:lnTo>
                    <a:pt x="931545" y="31242"/>
                  </a:lnTo>
                  <a:close/>
                  <a:moveTo>
                    <a:pt x="992378" y="11684"/>
                  </a:moveTo>
                  <a:lnTo>
                    <a:pt x="931545" y="31242"/>
                  </a:lnTo>
                  <a:lnTo>
                    <a:pt x="959231" y="22733"/>
                  </a:lnTo>
                  <a:lnTo>
                    <a:pt x="913130" y="37211"/>
                  </a:lnTo>
                  <a:lnTo>
                    <a:pt x="911733" y="37719"/>
                  </a:lnTo>
                  <a:lnTo>
                    <a:pt x="931418" y="31369"/>
                  </a:lnTo>
                  <a:lnTo>
                    <a:pt x="902970" y="40513"/>
                  </a:lnTo>
                  <a:lnTo>
                    <a:pt x="905891" y="39624"/>
                  </a:lnTo>
                  <a:lnTo>
                    <a:pt x="911860" y="37846"/>
                  </a:lnTo>
                  <a:lnTo>
                    <a:pt x="910082" y="38354"/>
                  </a:lnTo>
                  <a:lnTo>
                    <a:pt x="906399" y="39624"/>
                  </a:lnTo>
                  <a:lnTo>
                    <a:pt x="900049" y="41529"/>
                  </a:lnTo>
                  <a:lnTo>
                    <a:pt x="903097" y="40513"/>
                  </a:lnTo>
                  <a:lnTo>
                    <a:pt x="899287" y="41656"/>
                  </a:lnTo>
                  <a:lnTo>
                    <a:pt x="900049" y="41402"/>
                  </a:lnTo>
                  <a:lnTo>
                    <a:pt x="894842" y="43053"/>
                  </a:lnTo>
                  <a:lnTo>
                    <a:pt x="896366" y="42545"/>
                  </a:lnTo>
                  <a:lnTo>
                    <a:pt x="899287" y="41656"/>
                  </a:lnTo>
                  <a:lnTo>
                    <a:pt x="892048" y="43815"/>
                  </a:lnTo>
                  <a:lnTo>
                    <a:pt x="891921" y="43815"/>
                  </a:lnTo>
                  <a:lnTo>
                    <a:pt x="891032" y="44069"/>
                  </a:lnTo>
                  <a:lnTo>
                    <a:pt x="892175" y="43688"/>
                  </a:lnTo>
                  <a:cubicBezTo>
                    <a:pt x="892429" y="43561"/>
                    <a:pt x="892683" y="43434"/>
                    <a:pt x="893191" y="43307"/>
                  </a:cubicBezTo>
                  <a:lnTo>
                    <a:pt x="992378" y="11684"/>
                  </a:lnTo>
                  <a:close/>
                  <a:moveTo>
                    <a:pt x="870712" y="44958"/>
                  </a:moveTo>
                  <a:lnTo>
                    <a:pt x="869823" y="46482"/>
                  </a:lnTo>
                  <a:lnTo>
                    <a:pt x="850773" y="53086"/>
                  </a:lnTo>
                  <a:lnTo>
                    <a:pt x="839216" y="55372"/>
                  </a:lnTo>
                  <a:lnTo>
                    <a:pt x="841248" y="52959"/>
                  </a:lnTo>
                  <a:lnTo>
                    <a:pt x="870331" y="45085"/>
                  </a:lnTo>
                  <a:close/>
                  <a:moveTo>
                    <a:pt x="835406" y="93726"/>
                  </a:moveTo>
                  <a:lnTo>
                    <a:pt x="833882" y="94615"/>
                  </a:lnTo>
                  <a:lnTo>
                    <a:pt x="832358" y="95123"/>
                  </a:lnTo>
                  <a:lnTo>
                    <a:pt x="835279" y="93726"/>
                  </a:lnTo>
                  <a:close/>
                  <a:moveTo>
                    <a:pt x="712724" y="107442"/>
                  </a:moveTo>
                  <a:lnTo>
                    <a:pt x="686689" y="116967"/>
                  </a:lnTo>
                  <a:lnTo>
                    <a:pt x="675767" y="119888"/>
                  </a:lnTo>
                  <a:lnTo>
                    <a:pt x="675513" y="120142"/>
                  </a:lnTo>
                  <a:lnTo>
                    <a:pt x="670179" y="124714"/>
                  </a:lnTo>
                  <a:cubicBezTo>
                    <a:pt x="675259" y="124714"/>
                    <a:pt x="692531" y="117729"/>
                    <a:pt x="695960" y="116586"/>
                  </a:cubicBezTo>
                  <a:lnTo>
                    <a:pt x="712851" y="107569"/>
                  </a:lnTo>
                  <a:close/>
                  <a:moveTo>
                    <a:pt x="655193" y="123063"/>
                  </a:moveTo>
                  <a:lnTo>
                    <a:pt x="653415" y="124841"/>
                  </a:lnTo>
                  <a:lnTo>
                    <a:pt x="651637" y="126492"/>
                  </a:lnTo>
                  <a:lnTo>
                    <a:pt x="655193" y="123063"/>
                  </a:lnTo>
                  <a:close/>
                  <a:moveTo>
                    <a:pt x="651383" y="126619"/>
                  </a:moveTo>
                  <a:lnTo>
                    <a:pt x="651129" y="127127"/>
                  </a:lnTo>
                  <a:lnTo>
                    <a:pt x="649986" y="128016"/>
                  </a:lnTo>
                  <a:lnTo>
                    <a:pt x="649351" y="128651"/>
                  </a:lnTo>
                  <a:lnTo>
                    <a:pt x="649605" y="128651"/>
                  </a:lnTo>
                  <a:lnTo>
                    <a:pt x="648462" y="129286"/>
                  </a:lnTo>
                  <a:lnTo>
                    <a:pt x="649351" y="128397"/>
                  </a:lnTo>
                  <a:lnTo>
                    <a:pt x="650494" y="127254"/>
                  </a:lnTo>
                  <a:lnTo>
                    <a:pt x="651383" y="126619"/>
                  </a:lnTo>
                  <a:close/>
                  <a:moveTo>
                    <a:pt x="680466" y="136779"/>
                  </a:moveTo>
                  <a:cubicBezTo>
                    <a:pt x="665607" y="145796"/>
                    <a:pt x="642239" y="161163"/>
                    <a:pt x="614045" y="180975"/>
                  </a:cubicBezTo>
                  <a:lnTo>
                    <a:pt x="610489" y="180975"/>
                  </a:lnTo>
                  <a:lnTo>
                    <a:pt x="597789" y="185928"/>
                  </a:lnTo>
                  <a:lnTo>
                    <a:pt x="625602" y="151892"/>
                  </a:lnTo>
                  <a:lnTo>
                    <a:pt x="630936" y="149225"/>
                  </a:lnTo>
                  <a:lnTo>
                    <a:pt x="636016" y="147828"/>
                  </a:lnTo>
                  <a:lnTo>
                    <a:pt x="644652" y="146050"/>
                  </a:lnTo>
                  <a:lnTo>
                    <a:pt x="645541" y="147828"/>
                  </a:lnTo>
                  <a:lnTo>
                    <a:pt x="661289" y="141478"/>
                  </a:lnTo>
                  <a:lnTo>
                    <a:pt x="667766" y="139954"/>
                  </a:lnTo>
                  <a:lnTo>
                    <a:pt x="680466" y="136779"/>
                  </a:lnTo>
                  <a:close/>
                  <a:moveTo>
                    <a:pt x="799592" y="115570"/>
                  </a:moveTo>
                  <a:lnTo>
                    <a:pt x="801116" y="117094"/>
                  </a:lnTo>
                  <a:cubicBezTo>
                    <a:pt x="800354" y="117094"/>
                    <a:pt x="703199" y="161290"/>
                    <a:pt x="564134" y="242824"/>
                  </a:cubicBezTo>
                  <a:cubicBezTo>
                    <a:pt x="568833" y="234315"/>
                    <a:pt x="574548" y="223647"/>
                    <a:pt x="587502" y="209677"/>
                  </a:cubicBezTo>
                  <a:lnTo>
                    <a:pt x="589915" y="204089"/>
                  </a:lnTo>
                  <a:lnTo>
                    <a:pt x="584835" y="204724"/>
                  </a:lnTo>
                  <a:lnTo>
                    <a:pt x="586867" y="203200"/>
                  </a:lnTo>
                  <a:lnTo>
                    <a:pt x="590677" y="201168"/>
                  </a:lnTo>
                  <a:cubicBezTo>
                    <a:pt x="597535" y="198247"/>
                    <a:pt x="606425" y="194183"/>
                    <a:pt x="618871" y="188976"/>
                  </a:cubicBezTo>
                  <a:lnTo>
                    <a:pt x="623570" y="186690"/>
                  </a:lnTo>
                  <a:cubicBezTo>
                    <a:pt x="662178" y="169926"/>
                    <a:pt x="721741" y="144907"/>
                    <a:pt x="798195" y="115570"/>
                  </a:cubicBezTo>
                  <a:close/>
                  <a:moveTo>
                    <a:pt x="623443" y="153289"/>
                  </a:moveTo>
                  <a:cubicBezTo>
                    <a:pt x="608584" y="169291"/>
                    <a:pt x="599440" y="182118"/>
                    <a:pt x="596519" y="186436"/>
                  </a:cubicBezTo>
                  <a:cubicBezTo>
                    <a:pt x="590550" y="189103"/>
                    <a:pt x="583819" y="192532"/>
                    <a:pt x="568960" y="201803"/>
                  </a:cubicBezTo>
                  <a:lnTo>
                    <a:pt x="569595" y="207899"/>
                  </a:lnTo>
                  <a:lnTo>
                    <a:pt x="576961" y="205613"/>
                  </a:lnTo>
                  <a:lnTo>
                    <a:pt x="576326" y="205867"/>
                  </a:lnTo>
                  <a:lnTo>
                    <a:pt x="578104" y="205359"/>
                  </a:lnTo>
                  <a:lnTo>
                    <a:pt x="582295" y="203835"/>
                  </a:lnTo>
                  <a:cubicBezTo>
                    <a:pt x="561467" y="213106"/>
                    <a:pt x="526796" y="227965"/>
                    <a:pt x="477647" y="251206"/>
                  </a:cubicBezTo>
                  <a:lnTo>
                    <a:pt x="489204" y="243332"/>
                  </a:lnTo>
                  <a:lnTo>
                    <a:pt x="492125" y="241808"/>
                  </a:lnTo>
                  <a:cubicBezTo>
                    <a:pt x="495427" y="240411"/>
                    <a:pt x="497205" y="238887"/>
                    <a:pt x="496570" y="238633"/>
                  </a:cubicBezTo>
                  <a:lnTo>
                    <a:pt x="531622" y="221996"/>
                  </a:lnTo>
                  <a:lnTo>
                    <a:pt x="549402" y="214122"/>
                  </a:lnTo>
                  <a:lnTo>
                    <a:pt x="555879" y="208915"/>
                  </a:lnTo>
                  <a:lnTo>
                    <a:pt x="557911" y="207772"/>
                  </a:lnTo>
                  <a:lnTo>
                    <a:pt x="556387" y="208153"/>
                  </a:lnTo>
                  <a:lnTo>
                    <a:pt x="551053" y="206629"/>
                  </a:lnTo>
                  <a:lnTo>
                    <a:pt x="527304" y="222631"/>
                  </a:lnTo>
                  <a:cubicBezTo>
                    <a:pt x="516636" y="227838"/>
                    <a:pt x="505587" y="233045"/>
                    <a:pt x="494665" y="238379"/>
                  </a:cubicBezTo>
                  <a:lnTo>
                    <a:pt x="623316" y="153289"/>
                  </a:lnTo>
                  <a:close/>
                  <a:moveTo>
                    <a:pt x="373380" y="315849"/>
                  </a:moveTo>
                  <a:lnTo>
                    <a:pt x="371348" y="316738"/>
                  </a:lnTo>
                  <a:lnTo>
                    <a:pt x="370205" y="317246"/>
                  </a:lnTo>
                  <a:lnTo>
                    <a:pt x="373507" y="315849"/>
                  </a:lnTo>
                  <a:close/>
                  <a:moveTo>
                    <a:pt x="371094" y="315214"/>
                  </a:moveTo>
                  <a:lnTo>
                    <a:pt x="368681" y="317246"/>
                  </a:lnTo>
                  <a:lnTo>
                    <a:pt x="368427" y="316738"/>
                  </a:lnTo>
                  <a:lnTo>
                    <a:pt x="371094" y="315214"/>
                  </a:lnTo>
                  <a:close/>
                  <a:moveTo>
                    <a:pt x="319151" y="330581"/>
                  </a:moveTo>
                  <a:lnTo>
                    <a:pt x="315341" y="332613"/>
                  </a:lnTo>
                  <a:lnTo>
                    <a:pt x="317373" y="331470"/>
                  </a:lnTo>
                  <a:lnTo>
                    <a:pt x="319151" y="330581"/>
                  </a:lnTo>
                  <a:close/>
                  <a:moveTo>
                    <a:pt x="370332" y="305562"/>
                  </a:moveTo>
                  <a:lnTo>
                    <a:pt x="366649" y="308229"/>
                  </a:lnTo>
                  <a:lnTo>
                    <a:pt x="358902" y="313817"/>
                  </a:lnTo>
                  <a:cubicBezTo>
                    <a:pt x="348234" y="316992"/>
                    <a:pt x="329819" y="327406"/>
                    <a:pt x="318262" y="335915"/>
                  </a:cubicBezTo>
                  <a:lnTo>
                    <a:pt x="318008" y="334391"/>
                  </a:lnTo>
                  <a:lnTo>
                    <a:pt x="320675" y="330835"/>
                  </a:lnTo>
                  <a:lnTo>
                    <a:pt x="320421" y="331216"/>
                  </a:lnTo>
                  <a:lnTo>
                    <a:pt x="370332" y="305562"/>
                  </a:lnTo>
                  <a:close/>
                  <a:moveTo>
                    <a:pt x="353568" y="335915"/>
                  </a:moveTo>
                  <a:lnTo>
                    <a:pt x="351536" y="338201"/>
                  </a:lnTo>
                  <a:lnTo>
                    <a:pt x="351282" y="337566"/>
                  </a:lnTo>
                  <a:lnTo>
                    <a:pt x="353695" y="336042"/>
                  </a:lnTo>
                  <a:close/>
                  <a:moveTo>
                    <a:pt x="335915" y="337439"/>
                  </a:moveTo>
                  <a:lnTo>
                    <a:pt x="333248" y="338836"/>
                  </a:lnTo>
                  <a:lnTo>
                    <a:pt x="334391" y="338201"/>
                  </a:lnTo>
                  <a:lnTo>
                    <a:pt x="335915" y="337566"/>
                  </a:lnTo>
                  <a:close/>
                  <a:moveTo>
                    <a:pt x="627253" y="150114"/>
                  </a:moveTo>
                  <a:lnTo>
                    <a:pt x="624586" y="151892"/>
                  </a:lnTo>
                  <a:lnTo>
                    <a:pt x="623443" y="153289"/>
                  </a:lnTo>
                  <a:cubicBezTo>
                    <a:pt x="579501" y="169545"/>
                    <a:pt x="533019" y="212598"/>
                    <a:pt x="463296" y="254254"/>
                  </a:cubicBezTo>
                  <a:lnTo>
                    <a:pt x="400050" y="286639"/>
                  </a:lnTo>
                  <a:lnTo>
                    <a:pt x="486918" y="243586"/>
                  </a:lnTo>
                  <a:lnTo>
                    <a:pt x="476504" y="251968"/>
                  </a:lnTo>
                  <a:cubicBezTo>
                    <a:pt x="456311" y="261493"/>
                    <a:pt x="433197" y="272542"/>
                    <a:pt x="399161" y="289179"/>
                  </a:cubicBezTo>
                  <a:lnTo>
                    <a:pt x="383667" y="295910"/>
                  </a:lnTo>
                  <a:lnTo>
                    <a:pt x="386080" y="294132"/>
                  </a:lnTo>
                  <a:lnTo>
                    <a:pt x="384302" y="295021"/>
                  </a:lnTo>
                  <a:lnTo>
                    <a:pt x="377825" y="299085"/>
                  </a:lnTo>
                  <a:lnTo>
                    <a:pt x="375793" y="299720"/>
                  </a:lnTo>
                  <a:lnTo>
                    <a:pt x="384429" y="295021"/>
                  </a:lnTo>
                  <a:lnTo>
                    <a:pt x="386207" y="293624"/>
                  </a:lnTo>
                  <a:lnTo>
                    <a:pt x="366903" y="303784"/>
                  </a:lnTo>
                  <a:lnTo>
                    <a:pt x="318516" y="326517"/>
                  </a:lnTo>
                  <a:cubicBezTo>
                    <a:pt x="312293" y="326517"/>
                    <a:pt x="299339" y="332232"/>
                    <a:pt x="283591" y="339217"/>
                  </a:cubicBezTo>
                  <a:lnTo>
                    <a:pt x="276479" y="337820"/>
                  </a:lnTo>
                  <a:lnTo>
                    <a:pt x="275844" y="337820"/>
                  </a:lnTo>
                  <a:lnTo>
                    <a:pt x="309372" y="298831"/>
                  </a:lnTo>
                  <a:lnTo>
                    <a:pt x="312420" y="296545"/>
                  </a:lnTo>
                  <a:lnTo>
                    <a:pt x="322834" y="289052"/>
                  </a:lnTo>
                  <a:lnTo>
                    <a:pt x="326136" y="286766"/>
                  </a:lnTo>
                  <a:lnTo>
                    <a:pt x="327660" y="280162"/>
                  </a:lnTo>
                  <a:lnTo>
                    <a:pt x="327025" y="280670"/>
                  </a:lnTo>
                  <a:lnTo>
                    <a:pt x="326771" y="280924"/>
                  </a:lnTo>
                  <a:lnTo>
                    <a:pt x="327025" y="280670"/>
                  </a:lnTo>
                  <a:lnTo>
                    <a:pt x="324739" y="282067"/>
                  </a:lnTo>
                  <a:lnTo>
                    <a:pt x="323850" y="282956"/>
                  </a:lnTo>
                  <a:lnTo>
                    <a:pt x="322961" y="283845"/>
                  </a:lnTo>
                  <a:lnTo>
                    <a:pt x="322707" y="284353"/>
                  </a:lnTo>
                  <a:lnTo>
                    <a:pt x="322707" y="284099"/>
                  </a:lnTo>
                  <a:lnTo>
                    <a:pt x="322961" y="283591"/>
                  </a:lnTo>
                  <a:lnTo>
                    <a:pt x="324739" y="282067"/>
                  </a:lnTo>
                  <a:lnTo>
                    <a:pt x="324739" y="281178"/>
                  </a:lnTo>
                  <a:lnTo>
                    <a:pt x="323596" y="281432"/>
                  </a:lnTo>
                  <a:lnTo>
                    <a:pt x="328676" y="278003"/>
                  </a:lnTo>
                  <a:lnTo>
                    <a:pt x="326263" y="280924"/>
                  </a:lnTo>
                  <a:lnTo>
                    <a:pt x="329184" y="278892"/>
                  </a:lnTo>
                  <a:lnTo>
                    <a:pt x="332740" y="275082"/>
                  </a:lnTo>
                  <a:lnTo>
                    <a:pt x="332740" y="274828"/>
                  </a:lnTo>
                  <a:lnTo>
                    <a:pt x="416052" y="217551"/>
                  </a:lnTo>
                  <a:cubicBezTo>
                    <a:pt x="424053" y="212979"/>
                    <a:pt x="431800" y="208280"/>
                    <a:pt x="445135" y="201930"/>
                  </a:cubicBezTo>
                  <a:lnTo>
                    <a:pt x="453390" y="200152"/>
                  </a:lnTo>
                  <a:lnTo>
                    <a:pt x="452247" y="203581"/>
                  </a:lnTo>
                  <a:lnTo>
                    <a:pt x="470027" y="195453"/>
                  </a:lnTo>
                  <a:lnTo>
                    <a:pt x="475615" y="192786"/>
                  </a:lnTo>
                  <a:cubicBezTo>
                    <a:pt x="513842" y="181102"/>
                    <a:pt x="552958" y="169926"/>
                    <a:pt x="596011" y="158242"/>
                  </a:cubicBezTo>
                  <a:lnTo>
                    <a:pt x="601345" y="155321"/>
                  </a:lnTo>
                  <a:lnTo>
                    <a:pt x="606044" y="155829"/>
                  </a:lnTo>
                  <a:lnTo>
                    <a:pt x="626237" y="150368"/>
                  </a:lnTo>
                  <a:lnTo>
                    <a:pt x="627380" y="150114"/>
                  </a:lnTo>
                  <a:close/>
                  <a:moveTo>
                    <a:pt x="416687" y="300228"/>
                  </a:moveTo>
                  <a:lnTo>
                    <a:pt x="384048" y="329057"/>
                  </a:lnTo>
                  <a:lnTo>
                    <a:pt x="353822" y="339725"/>
                  </a:lnTo>
                  <a:lnTo>
                    <a:pt x="416687" y="300228"/>
                  </a:lnTo>
                  <a:close/>
                  <a:moveTo>
                    <a:pt x="329565" y="340360"/>
                  </a:moveTo>
                  <a:lnTo>
                    <a:pt x="328803" y="340614"/>
                  </a:lnTo>
                  <a:lnTo>
                    <a:pt x="328930" y="340487"/>
                  </a:lnTo>
                  <a:lnTo>
                    <a:pt x="329565" y="340233"/>
                  </a:lnTo>
                  <a:close/>
                  <a:moveTo>
                    <a:pt x="328803" y="340487"/>
                  </a:moveTo>
                  <a:lnTo>
                    <a:pt x="327406" y="341122"/>
                  </a:lnTo>
                  <a:lnTo>
                    <a:pt x="327660" y="340868"/>
                  </a:lnTo>
                  <a:lnTo>
                    <a:pt x="328168" y="340741"/>
                  </a:lnTo>
                  <a:lnTo>
                    <a:pt x="328676" y="340487"/>
                  </a:lnTo>
                  <a:close/>
                  <a:moveTo>
                    <a:pt x="367919" y="304927"/>
                  </a:moveTo>
                  <a:lnTo>
                    <a:pt x="321056" y="329057"/>
                  </a:lnTo>
                  <a:lnTo>
                    <a:pt x="321056" y="328803"/>
                  </a:lnTo>
                  <a:lnTo>
                    <a:pt x="313944" y="332359"/>
                  </a:lnTo>
                  <a:lnTo>
                    <a:pt x="297180" y="342138"/>
                  </a:lnTo>
                  <a:lnTo>
                    <a:pt x="321310" y="327787"/>
                  </a:lnTo>
                  <a:lnTo>
                    <a:pt x="329311" y="322834"/>
                  </a:lnTo>
                  <a:lnTo>
                    <a:pt x="346202" y="314960"/>
                  </a:lnTo>
                  <a:lnTo>
                    <a:pt x="321310" y="328549"/>
                  </a:lnTo>
                  <a:lnTo>
                    <a:pt x="332232" y="322834"/>
                  </a:lnTo>
                  <a:lnTo>
                    <a:pt x="351282" y="312674"/>
                  </a:lnTo>
                  <a:cubicBezTo>
                    <a:pt x="356616" y="310134"/>
                    <a:pt x="362204" y="307213"/>
                    <a:pt x="367919" y="304800"/>
                  </a:cubicBezTo>
                  <a:close/>
                  <a:moveTo>
                    <a:pt x="297180" y="342138"/>
                  </a:moveTo>
                  <a:lnTo>
                    <a:pt x="294640" y="343662"/>
                  </a:lnTo>
                  <a:lnTo>
                    <a:pt x="293116" y="344297"/>
                  </a:lnTo>
                  <a:lnTo>
                    <a:pt x="297053" y="342138"/>
                  </a:lnTo>
                  <a:close/>
                  <a:moveTo>
                    <a:pt x="331597" y="338836"/>
                  </a:moveTo>
                  <a:lnTo>
                    <a:pt x="329184" y="342519"/>
                  </a:lnTo>
                  <a:lnTo>
                    <a:pt x="328295" y="343789"/>
                  </a:lnTo>
                  <a:lnTo>
                    <a:pt x="328295" y="343916"/>
                  </a:lnTo>
                  <a:lnTo>
                    <a:pt x="327406" y="345186"/>
                  </a:lnTo>
                  <a:lnTo>
                    <a:pt x="328422" y="343789"/>
                  </a:lnTo>
                  <a:lnTo>
                    <a:pt x="330708" y="340106"/>
                  </a:lnTo>
                  <a:lnTo>
                    <a:pt x="331597" y="338963"/>
                  </a:lnTo>
                  <a:close/>
                  <a:moveTo>
                    <a:pt x="333121" y="338328"/>
                  </a:moveTo>
                  <a:lnTo>
                    <a:pt x="328041" y="345821"/>
                  </a:lnTo>
                  <a:lnTo>
                    <a:pt x="325628" y="349504"/>
                  </a:lnTo>
                  <a:lnTo>
                    <a:pt x="332740" y="338455"/>
                  </a:lnTo>
                  <a:close/>
                  <a:moveTo>
                    <a:pt x="273431" y="342138"/>
                  </a:moveTo>
                  <a:lnTo>
                    <a:pt x="276352" y="342773"/>
                  </a:lnTo>
                  <a:lnTo>
                    <a:pt x="276987" y="342773"/>
                  </a:lnTo>
                  <a:lnTo>
                    <a:pt x="277876" y="343027"/>
                  </a:lnTo>
                  <a:lnTo>
                    <a:pt x="278765" y="343281"/>
                  </a:lnTo>
                  <a:lnTo>
                    <a:pt x="279908" y="343281"/>
                  </a:lnTo>
                  <a:lnTo>
                    <a:pt x="276987" y="345821"/>
                  </a:lnTo>
                  <a:lnTo>
                    <a:pt x="270129" y="350520"/>
                  </a:lnTo>
                  <a:lnTo>
                    <a:pt x="266573" y="352552"/>
                  </a:lnTo>
                  <a:lnTo>
                    <a:pt x="262382" y="354584"/>
                  </a:lnTo>
                  <a:lnTo>
                    <a:pt x="265684" y="350520"/>
                  </a:lnTo>
                  <a:lnTo>
                    <a:pt x="273431" y="342138"/>
                  </a:lnTo>
                  <a:close/>
                  <a:moveTo>
                    <a:pt x="279654" y="352298"/>
                  </a:moveTo>
                  <a:lnTo>
                    <a:pt x="277241" y="353695"/>
                  </a:lnTo>
                  <a:lnTo>
                    <a:pt x="276098" y="354584"/>
                  </a:lnTo>
                  <a:lnTo>
                    <a:pt x="276352" y="353949"/>
                  </a:lnTo>
                  <a:lnTo>
                    <a:pt x="279019" y="352552"/>
                  </a:lnTo>
                  <a:lnTo>
                    <a:pt x="279654" y="352298"/>
                  </a:lnTo>
                  <a:close/>
                  <a:moveTo>
                    <a:pt x="266065" y="353441"/>
                  </a:moveTo>
                  <a:lnTo>
                    <a:pt x="264287" y="354584"/>
                  </a:lnTo>
                  <a:lnTo>
                    <a:pt x="263144" y="355092"/>
                  </a:lnTo>
                  <a:lnTo>
                    <a:pt x="266065" y="353568"/>
                  </a:lnTo>
                  <a:close/>
                  <a:moveTo>
                    <a:pt x="318516" y="352171"/>
                  </a:moveTo>
                  <a:lnTo>
                    <a:pt x="306959" y="356489"/>
                  </a:lnTo>
                  <a:lnTo>
                    <a:pt x="310769" y="354838"/>
                  </a:lnTo>
                  <a:lnTo>
                    <a:pt x="318516" y="352171"/>
                  </a:lnTo>
                  <a:close/>
                  <a:moveTo>
                    <a:pt x="322961" y="351536"/>
                  </a:moveTo>
                  <a:lnTo>
                    <a:pt x="322326" y="352679"/>
                  </a:lnTo>
                  <a:lnTo>
                    <a:pt x="312801" y="356235"/>
                  </a:lnTo>
                  <a:lnTo>
                    <a:pt x="308102" y="357759"/>
                  </a:lnTo>
                  <a:lnTo>
                    <a:pt x="320294" y="353314"/>
                  </a:lnTo>
                  <a:lnTo>
                    <a:pt x="321818" y="352806"/>
                  </a:lnTo>
                  <a:lnTo>
                    <a:pt x="322961" y="351409"/>
                  </a:lnTo>
                  <a:close/>
                  <a:moveTo>
                    <a:pt x="274574" y="356870"/>
                  </a:moveTo>
                  <a:lnTo>
                    <a:pt x="272161" y="359537"/>
                  </a:lnTo>
                  <a:lnTo>
                    <a:pt x="273685" y="357759"/>
                  </a:lnTo>
                  <a:lnTo>
                    <a:pt x="274574" y="356870"/>
                  </a:lnTo>
                  <a:close/>
                  <a:moveTo>
                    <a:pt x="323469" y="352171"/>
                  </a:moveTo>
                  <a:lnTo>
                    <a:pt x="318389" y="360934"/>
                  </a:lnTo>
                  <a:lnTo>
                    <a:pt x="319913" y="357759"/>
                  </a:lnTo>
                  <a:lnTo>
                    <a:pt x="323469" y="352171"/>
                  </a:lnTo>
                  <a:close/>
                  <a:moveTo>
                    <a:pt x="398272" y="344678"/>
                  </a:moveTo>
                  <a:lnTo>
                    <a:pt x="395351" y="345313"/>
                  </a:lnTo>
                  <a:lnTo>
                    <a:pt x="349377" y="362458"/>
                  </a:lnTo>
                  <a:lnTo>
                    <a:pt x="348742" y="362966"/>
                  </a:lnTo>
                  <a:lnTo>
                    <a:pt x="389890" y="348361"/>
                  </a:lnTo>
                  <a:lnTo>
                    <a:pt x="390144" y="350647"/>
                  </a:lnTo>
                  <a:lnTo>
                    <a:pt x="398145" y="346075"/>
                  </a:lnTo>
                  <a:lnTo>
                    <a:pt x="398145" y="344678"/>
                  </a:lnTo>
                  <a:close/>
                  <a:moveTo>
                    <a:pt x="262001" y="355727"/>
                  </a:moveTo>
                  <a:lnTo>
                    <a:pt x="261112" y="356235"/>
                  </a:lnTo>
                  <a:lnTo>
                    <a:pt x="259588" y="357124"/>
                  </a:lnTo>
                  <a:lnTo>
                    <a:pt x="259842" y="356743"/>
                  </a:lnTo>
                  <a:lnTo>
                    <a:pt x="257302" y="358013"/>
                  </a:lnTo>
                  <a:lnTo>
                    <a:pt x="245745" y="365252"/>
                  </a:lnTo>
                  <a:lnTo>
                    <a:pt x="245491" y="364109"/>
                  </a:lnTo>
                  <a:lnTo>
                    <a:pt x="245237" y="364109"/>
                  </a:lnTo>
                  <a:lnTo>
                    <a:pt x="249936" y="361569"/>
                  </a:lnTo>
                  <a:lnTo>
                    <a:pt x="259715" y="356616"/>
                  </a:lnTo>
                  <a:lnTo>
                    <a:pt x="259715" y="356362"/>
                  </a:lnTo>
                  <a:lnTo>
                    <a:pt x="259969" y="356616"/>
                  </a:lnTo>
                  <a:lnTo>
                    <a:pt x="259842" y="356743"/>
                  </a:lnTo>
                  <a:lnTo>
                    <a:pt x="262001" y="355727"/>
                  </a:lnTo>
                  <a:close/>
                  <a:moveTo>
                    <a:pt x="264668" y="354838"/>
                  </a:moveTo>
                  <a:lnTo>
                    <a:pt x="264033" y="355346"/>
                  </a:lnTo>
                  <a:lnTo>
                    <a:pt x="258699" y="360045"/>
                  </a:lnTo>
                  <a:lnTo>
                    <a:pt x="253619" y="365887"/>
                  </a:lnTo>
                  <a:lnTo>
                    <a:pt x="254254" y="364744"/>
                  </a:lnTo>
                  <a:lnTo>
                    <a:pt x="254508" y="364490"/>
                  </a:lnTo>
                  <a:lnTo>
                    <a:pt x="256540" y="361823"/>
                  </a:lnTo>
                  <a:lnTo>
                    <a:pt x="264287" y="354838"/>
                  </a:lnTo>
                  <a:close/>
                  <a:moveTo>
                    <a:pt x="316230" y="336550"/>
                  </a:moveTo>
                  <a:lnTo>
                    <a:pt x="313309" y="339471"/>
                  </a:lnTo>
                  <a:lnTo>
                    <a:pt x="311531" y="344932"/>
                  </a:lnTo>
                  <a:cubicBezTo>
                    <a:pt x="297307" y="353060"/>
                    <a:pt x="278003" y="364109"/>
                    <a:pt x="265303" y="371602"/>
                  </a:cubicBezTo>
                  <a:lnTo>
                    <a:pt x="268859" y="370459"/>
                  </a:lnTo>
                  <a:lnTo>
                    <a:pt x="263525" y="372237"/>
                  </a:lnTo>
                  <a:lnTo>
                    <a:pt x="253746" y="375412"/>
                  </a:lnTo>
                  <a:lnTo>
                    <a:pt x="257683" y="371602"/>
                  </a:lnTo>
                  <a:cubicBezTo>
                    <a:pt x="272288" y="368300"/>
                    <a:pt x="301752" y="349885"/>
                    <a:pt x="315214" y="337058"/>
                  </a:cubicBezTo>
                  <a:lnTo>
                    <a:pt x="316357" y="336550"/>
                  </a:lnTo>
                  <a:close/>
                  <a:moveTo>
                    <a:pt x="254000" y="372872"/>
                  </a:moveTo>
                  <a:lnTo>
                    <a:pt x="253111" y="373761"/>
                  </a:lnTo>
                  <a:lnTo>
                    <a:pt x="252222" y="374269"/>
                  </a:lnTo>
                  <a:lnTo>
                    <a:pt x="251968" y="374650"/>
                  </a:lnTo>
                  <a:lnTo>
                    <a:pt x="249301" y="376428"/>
                  </a:lnTo>
                  <a:lnTo>
                    <a:pt x="245491" y="378460"/>
                  </a:lnTo>
                  <a:lnTo>
                    <a:pt x="248412" y="376682"/>
                  </a:lnTo>
                  <a:lnTo>
                    <a:pt x="254000" y="372872"/>
                  </a:lnTo>
                  <a:close/>
                  <a:moveTo>
                    <a:pt x="231140" y="377190"/>
                  </a:moveTo>
                  <a:lnTo>
                    <a:pt x="229362" y="379730"/>
                  </a:lnTo>
                  <a:lnTo>
                    <a:pt x="229616" y="379603"/>
                  </a:lnTo>
                  <a:lnTo>
                    <a:pt x="230251" y="379222"/>
                  </a:lnTo>
                  <a:lnTo>
                    <a:pt x="229108" y="379857"/>
                  </a:lnTo>
                  <a:lnTo>
                    <a:pt x="231140" y="377190"/>
                  </a:lnTo>
                  <a:close/>
                  <a:moveTo>
                    <a:pt x="250063" y="379730"/>
                  </a:moveTo>
                  <a:lnTo>
                    <a:pt x="243205" y="383159"/>
                  </a:lnTo>
                  <a:lnTo>
                    <a:pt x="246507" y="380746"/>
                  </a:lnTo>
                  <a:lnTo>
                    <a:pt x="248920" y="379857"/>
                  </a:lnTo>
                  <a:close/>
                  <a:moveTo>
                    <a:pt x="242697" y="379476"/>
                  </a:moveTo>
                  <a:lnTo>
                    <a:pt x="242062" y="380365"/>
                  </a:lnTo>
                  <a:lnTo>
                    <a:pt x="229997" y="384556"/>
                  </a:lnTo>
                  <a:lnTo>
                    <a:pt x="242570" y="379349"/>
                  </a:lnTo>
                  <a:close/>
                  <a:moveTo>
                    <a:pt x="403860" y="386334"/>
                  </a:moveTo>
                  <a:lnTo>
                    <a:pt x="401447" y="387223"/>
                  </a:lnTo>
                  <a:lnTo>
                    <a:pt x="399669" y="387731"/>
                  </a:lnTo>
                  <a:lnTo>
                    <a:pt x="401193" y="387223"/>
                  </a:lnTo>
                  <a:lnTo>
                    <a:pt x="403860" y="386334"/>
                  </a:lnTo>
                  <a:close/>
                  <a:moveTo>
                    <a:pt x="346964" y="363093"/>
                  </a:moveTo>
                  <a:lnTo>
                    <a:pt x="345821" y="363601"/>
                  </a:lnTo>
                  <a:lnTo>
                    <a:pt x="319405" y="390652"/>
                  </a:lnTo>
                  <a:lnTo>
                    <a:pt x="320294" y="390398"/>
                  </a:lnTo>
                  <a:lnTo>
                    <a:pt x="346964" y="363093"/>
                  </a:lnTo>
                  <a:close/>
                  <a:moveTo>
                    <a:pt x="229235" y="367411"/>
                  </a:moveTo>
                  <a:cubicBezTo>
                    <a:pt x="197739" y="379095"/>
                    <a:pt x="174752" y="388239"/>
                    <a:pt x="165354" y="391795"/>
                  </a:cubicBezTo>
                  <a:lnTo>
                    <a:pt x="229235" y="367411"/>
                  </a:lnTo>
                  <a:close/>
                  <a:moveTo>
                    <a:pt x="156972" y="394335"/>
                  </a:moveTo>
                  <a:lnTo>
                    <a:pt x="156845" y="394462"/>
                  </a:lnTo>
                  <a:lnTo>
                    <a:pt x="156972" y="394335"/>
                  </a:lnTo>
                  <a:close/>
                  <a:moveTo>
                    <a:pt x="227711" y="379984"/>
                  </a:moveTo>
                  <a:lnTo>
                    <a:pt x="226568" y="385572"/>
                  </a:lnTo>
                  <a:lnTo>
                    <a:pt x="229870" y="384429"/>
                  </a:lnTo>
                  <a:lnTo>
                    <a:pt x="226441" y="385826"/>
                  </a:lnTo>
                  <a:lnTo>
                    <a:pt x="226441" y="385572"/>
                  </a:lnTo>
                  <a:lnTo>
                    <a:pt x="212852" y="390398"/>
                  </a:lnTo>
                  <a:lnTo>
                    <a:pt x="216662" y="388112"/>
                  </a:lnTo>
                  <a:lnTo>
                    <a:pt x="212471" y="390525"/>
                  </a:lnTo>
                  <a:lnTo>
                    <a:pt x="212852" y="390398"/>
                  </a:lnTo>
                  <a:lnTo>
                    <a:pt x="207137" y="393954"/>
                  </a:lnTo>
                  <a:lnTo>
                    <a:pt x="195834" y="397764"/>
                  </a:lnTo>
                  <a:lnTo>
                    <a:pt x="199136" y="396240"/>
                  </a:lnTo>
                  <a:lnTo>
                    <a:pt x="227584" y="379984"/>
                  </a:lnTo>
                  <a:close/>
                  <a:moveTo>
                    <a:pt x="535686" y="414909"/>
                  </a:moveTo>
                  <a:lnTo>
                    <a:pt x="535940" y="415163"/>
                  </a:lnTo>
                  <a:lnTo>
                    <a:pt x="535940" y="415417"/>
                  </a:lnTo>
                  <a:lnTo>
                    <a:pt x="535686" y="414909"/>
                  </a:lnTo>
                  <a:close/>
                  <a:moveTo>
                    <a:pt x="323342" y="414909"/>
                  </a:moveTo>
                  <a:lnTo>
                    <a:pt x="321310" y="415798"/>
                  </a:lnTo>
                  <a:lnTo>
                    <a:pt x="321310" y="415544"/>
                  </a:lnTo>
                  <a:lnTo>
                    <a:pt x="322199" y="415290"/>
                  </a:lnTo>
                  <a:lnTo>
                    <a:pt x="323342" y="414782"/>
                  </a:lnTo>
                  <a:close/>
                  <a:moveTo>
                    <a:pt x="536321" y="416306"/>
                  </a:moveTo>
                  <a:lnTo>
                    <a:pt x="539242" y="418338"/>
                  </a:lnTo>
                  <a:lnTo>
                    <a:pt x="542163" y="421513"/>
                  </a:lnTo>
                  <a:lnTo>
                    <a:pt x="538353" y="423545"/>
                  </a:lnTo>
                  <a:lnTo>
                    <a:pt x="537210" y="424434"/>
                  </a:lnTo>
                  <a:lnTo>
                    <a:pt x="537845" y="421259"/>
                  </a:lnTo>
                  <a:lnTo>
                    <a:pt x="536702" y="416814"/>
                  </a:lnTo>
                  <a:lnTo>
                    <a:pt x="536448" y="416306"/>
                  </a:lnTo>
                  <a:close/>
                  <a:moveTo>
                    <a:pt x="284988" y="429387"/>
                  </a:moveTo>
                  <a:lnTo>
                    <a:pt x="284353" y="430911"/>
                  </a:lnTo>
                  <a:lnTo>
                    <a:pt x="281051" y="431292"/>
                  </a:lnTo>
                  <a:lnTo>
                    <a:pt x="284861" y="429260"/>
                  </a:lnTo>
                  <a:close/>
                  <a:moveTo>
                    <a:pt x="64770" y="433324"/>
                  </a:moveTo>
                  <a:lnTo>
                    <a:pt x="64516" y="433578"/>
                  </a:lnTo>
                  <a:lnTo>
                    <a:pt x="63373" y="434467"/>
                  </a:lnTo>
                  <a:lnTo>
                    <a:pt x="63627" y="434340"/>
                  </a:lnTo>
                  <a:lnTo>
                    <a:pt x="62484" y="435356"/>
                  </a:lnTo>
                  <a:lnTo>
                    <a:pt x="62230" y="435356"/>
                  </a:lnTo>
                  <a:lnTo>
                    <a:pt x="64643" y="433578"/>
                  </a:lnTo>
                  <a:lnTo>
                    <a:pt x="64389" y="433578"/>
                  </a:lnTo>
                  <a:lnTo>
                    <a:pt x="65024" y="433324"/>
                  </a:lnTo>
                  <a:close/>
                  <a:moveTo>
                    <a:pt x="282956" y="432816"/>
                  </a:moveTo>
                  <a:lnTo>
                    <a:pt x="282702" y="433070"/>
                  </a:lnTo>
                  <a:lnTo>
                    <a:pt x="279781" y="434467"/>
                  </a:lnTo>
                  <a:lnTo>
                    <a:pt x="276225" y="435991"/>
                  </a:lnTo>
                  <a:lnTo>
                    <a:pt x="278638" y="434848"/>
                  </a:lnTo>
                  <a:lnTo>
                    <a:pt x="282194" y="433324"/>
                  </a:lnTo>
                  <a:lnTo>
                    <a:pt x="283083" y="432816"/>
                  </a:lnTo>
                  <a:close/>
                  <a:moveTo>
                    <a:pt x="202057" y="445262"/>
                  </a:moveTo>
                  <a:lnTo>
                    <a:pt x="186436" y="459105"/>
                  </a:lnTo>
                  <a:cubicBezTo>
                    <a:pt x="190754" y="454914"/>
                    <a:pt x="194818" y="450469"/>
                    <a:pt x="198755" y="447675"/>
                  </a:cubicBezTo>
                  <a:lnTo>
                    <a:pt x="202057" y="445262"/>
                  </a:lnTo>
                  <a:close/>
                  <a:moveTo>
                    <a:pt x="60833" y="436753"/>
                  </a:moveTo>
                  <a:cubicBezTo>
                    <a:pt x="56134" y="440817"/>
                    <a:pt x="53721" y="443103"/>
                    <a:pt x="35306" y="460883"/>
                  </a:cubicBezTo>
                  <a:lnTo>
                    <a:pt x="34163" y="460629"/>
                  </a:lnTo>
                  <a:lnTo>
                    <a:pt x="58420" y="438531"/>
                  </a:lnTo>
                  <a:lnTo>
                    <a:pt x="57531" y="439420"/>
                  </a:lnTo>
                  <a:lnTo>
                    <a:pt x="60833" y="436753"/>
                  </a:lnTo>
                  <a:close/>
                  <a:moveTo>
                    <a:pt x="117221" y="412115"/>
                  </a:moveTo>
                  <a:lnTo>
                    <a:pt x="39497" y="461137"/>
                  </a:lnTo>
                  <a:lnTo>
                    <a:pt x="35941" y="460883"/>
                  </a:lnTo>
                  <a:lnTo>
                    <a:pt x="63881" y="434340"/>
                  </a:lnTo>
                  <a:lnTo>
                    <a:pt x="63754" y="434340"/>
                  </a:lnTo>
                  <a:lnTo>
                    <a:pt x="64389" y="433832"/>
                  </a:lnTo>
                  <a:lnTo>
                    <a:pt x="63881" y="434340"/>
                  </a:lnTo>
                  <a:lnTo>
                    <a:pt x="117221" y="412115"/>
                  </a:lnTo>
                  <a:close/>
                  <a:moveTo>
                    <a:pt x="109855" y="435991"/>
                  </a:moveTo>
                  <a:lnTo>
                    <a:pt x="109474" y="436245"/>
                  </a:lnTo>
                  <a:lnTo>
                    <a:pt x="62865" y="462661"/>
                  </a:lnTo>
                  <a:lnTo>
                    <a:pt x="50673" y="462026"/>
                  </a:lnTo>
                  <a:lnTo>
                    <a:pt x="108331" y="436880"/>
                  </a:lnTo>
                  <a:lnTo>
                    <a:pt x="109728" y="435991"/>
                  </a:lnTo>
                  <a:close/>
                  <a:moveTo>
                    <a:pt x="242570" y="382397"/>
                  </a:moveTo>
                  <a:cubicBezTo>
                    <a:pt x="239903" y="385064"/>
                    <a:pt x="236347" y="387604"/>
                    <a:pt x="233045" y="390144"/>
                  </a:cubicBezTo>
                  <a:lnTo>
                    <a:pt x="185039" y="420116"/>
                  </a:lnTo>
                  <a:lnTo>
                    <a:pt x="187071" y="426593"/>
                  </a:lnTo>
                  <a:lnTo>
                    <a:pt x="101092" y="463804"/>
                  </a:lnTo>
                  <a:cubicBezTo>
                    <a:pt x="136398" y="440817"/>
                    <a:pt x="171069" y="418465"/>
                    <a:pt x="203708" y="397637"/>
                  </a:cubicBezTo>
                  <a:lnTo>
                    <a:pt x="242570" y="382270"/>
                  </a:lnTo>
                  <a:close/>
                  <a:moveTo>
                    <a:pt x="202565" y="398145"/>
                  </a:moveTo>
                  <a:cubicBezTo>
                    <a:pt x="161671" y="423418"/>
                    <a:pt x="127000" y="445135"/>
                    <a:pt x="91694" y="464947"/>
                  </a:cubicBezTo>
                  <a:lnTo>
                    <a:pt x="85217" y="464439"/>
                  </a:lnTo>
                  <a:cubicBezTo>
                    <a:pt x="123190" y="441198"/>
                    <a:pt x="157226" y="421132"/>
                    <a:pt x="186563" y="404368"/>
                  </a:cubicBezTo>
                  <a:lnTo>
                    <a:pt x="191643" y="402082"/>
                  </a:lnTo>
                  <a:lnTo>
                    <a:pt x="202565" y="398018"/>
                  </a:lnTo>
                  <a:close/>
                  <a:moveTo>
                    <a:pt x="630936" y="467995"/>
                  </a:moveTo>
                  <a:lnTo>
                    <a:pt x="631698" y="468757"/>
                  </a:lnTo>
                  <a:lnTo>
                    <a:pt x="633222" y="470408"/>
                  </a:lnTo>
                  <a:lnTo>
                    <a:pt x="630936" y="467995"/>
                  </a:lnTo>
                  <a:close/>
                  <a:moveTo>
                    <a:pt x="541020" y="469519"/>
                  </a:moveTo>
                  <a:lnTo>
                    <a:pt x="538099" y="469900"/>
                  </a:lnTo>
                  <a:lnTo>
                    <a:pt x="536067" y="470408"/>
                  </a:lnTo>
                  <a:lnTo>
                    <a:pt x="537591" y="469900"/>
                  </a:lnTo>
                  <a:lnTo>
                    <a:pt x="538226" y="469773"/>
                  </a:lnTo>
                  <a:lnTo>
                    <a:pt x="539750" y="469392"/>
                  </a:lnTo>
                  <a:close/>
                  <a:moveTo>
                    <a:pt x="178689" y="466090"/>
                  </a:moveTo>
                  <a:lnTo>
                    <a:pt x="172847" y="471297"/>
                  </a:lnTo>
                  <a:lnTo>
                    <a:pt x="167259" y="470916"/>
                  </a:lnTo>
                  <a:cubicBezTo>
                    <a:pt x="171196" y="470916"/>
                    <a:pt x="175006" y="469011"/>
                    <a:pt x="178689" y="466090"/>
                  </a:cubicBezTo>
                  <a:close/>
                  <a:moveTo>
                    <a:pt x="77978" y="464947"/>
                  </a:moveTo>
                  <a:lnTo>
                    <a:pt x="77978" y="467233"/>
                  </a:lnTo>
                  <a:lnTo>
                    <a:pt x="70866" y="471551"/>
                  </a:lnTo>
                  <a:lnTo>
                    <a:pt x="77978" y="464947"/>
                  </a:lnTo>
                  <a:close/>
                  <a:moveTo>
                    <a:pt x="36830" y="462026"/>
                  </a:moveTo>
                  <a:lnTo>
                    <a:pt x="38862" y="464312"/>
                  </a:lnTo>
                  <a:lnTo>
                    <a:pt x="34163" y="467868"/>
                  </a:lnTo>
                  <a:lnTo>
                    <a:pt x="25019" y="471678"/>
                  </a:lnTo>
                  <a:lnTo>
                    <a:pt x="28575" y="468503"/>
                  </a:lnTo>
                  <a:lnTo>
                    <a:pt x="36830" y="461899"/>
                  </a:lnTo>
                  <a:close/>
                  <a:moveTo>
                    <a:pt x="208534" y="440436"/>
                  </a:moveTo>
                  <a:cubicBezTo>
                    <a:pt x="206502" y="444500"/>
                    <a:pt x="201930" y="453771"/>
                    <a:pt x="191389" y="468630"/>
                  </a:cubicBezTo>
                  <a:lnTo>
                    <a:pt x="182753" y="472059"/>
                  </a:lnTo>
                  <a:lnTo>
                    <a:pt x="188722" y="471170"/>
                  </a:lnTo>
                  <a:lnTo>
                    <a:pt x="194310" y="470027"/>
                  </a:lnTo>
                  <a:lnTo>
                    <a:pt x="191643" y="472948"/>
                  </a:lnTo>
                  <a:lnTo>
                    <a:pt x="189230" y="472694"/>
                  </a:lnTo>
                  <a:lnTo>
                    <a:pt x="185674" y="472186"/>
                  </a:lnTo>
                  <a:lnTo>
                    <a:pt x="182753" y="471932"/>
                  </a:lnTo>
                  <a:lnTo>
                    <a:pt x="180340" y="471932"/>
                  </a:lnTo>
                  <a:lnTo>
                    <a:pt x="176149" y="471551"/>
                  </a:lnTo>
                  <a:cubicBezTo>
                    <a:pt x="185293" y="462026"/>
                    <a:pt x="194183" y="452755"/>
                    <a:pt x="203454" y="444246"/>
                  </a:cubicBezTo>
                  <a:lnTo>
                    <a:pt x="208534" y="440436"/>
                  </a:lnTo>
                  <a:close/>
                  <a:moveTo>
                    <a:pt x="32639" y="461899"/>
                  </a:moveTo>
                  <a:lnTo>
                    <a:pt x="34417" y="462153"/>
                  </a:lnTo>
                  <a:lnTo>
                    <a:pt x="24003" y="472567"/>
                  </a:lnTo>
                  <a:lnTo>
                    <a:pt x="18415" y="474853"/>
                  </a:lnTo>
                  <a:lnTo>
                    <a:pt x="32639" y="462026"/>
                  </a:lnTo>
                  <a:close/>
                  <a:moveTo>
                    <a:pt x="175006" y="472821"/>
                  </a:moveTo>
                  <a:lnTo>
                    <a:pt x="180594" y="473329"/>
                  </a:lnTo>
                  <a:lnTo>
                    <a:pt x="170561" y="477647"/>
                  </a:lnTo>
                  <a:lnTo>
                    <a:pt x="172085" y="476123"/>
                  </a:lnTo>
                  <a:lnTo>
                    <a:pt x="175006" y="472948"/>
                  </a:lnTo>
                  <a:close/>
                  <a:moveTo>
                    <a:pt x="542798" y="477901"/>
                  </a:moveTo>
                  <a:lnTo>
                    <a:pt x="542544" y="478155"/>
                  </a:lnTo>
                  <a:lnTo>
                    <a:pt x="540766" y="479298"/>
                  </a:lnTo>
                  <a:lnTo>
                    <a:pt x="542798" y="478028"/>
                  </a:lnTo>
                  <a:close/>
                  <a:moveTo>
                    <a:pt x="13335" y="478790"/>
                  </a:moveTo>
                  <a:lnTo>
                    <a:pt x="10668" y="480187"/>
                  </a:lnTo>
                  <a:lnTo>
                    <a:pt x="9144" y="480568"/>
                  </a:lnTo>
                  <a:lnTo>
                    <a:pt x="13335" y="478790"/>
                  </a:lnTo>
                  <a:close/>
                  <a:moveTo>
                    <a:pt x="543306" y="474726"/>
                  </a:moveTo>
                  <a:lnTo>
                    <a:pt x="537718" y="480822"/>
                  </a:lnTo>
                  <a:lnTo>
                    <a:pt x="540639" y="478917"/>
                  </a:lnTo>
                  <a:lnTo>
                    <a:pt x="537083" y="481203"/>
                  </a:lnTo>
                  <a:lnTo>
                    <a:pt x="535940" y="481203"/>
                  </a:lnTo>
                  <a:lnTo>
                    <a:pt x="533908" y="479806"/>
                  </a:lnTo>
                  <a:lnTo>
                    <a:pt x="543433" y="474599"/>
                  </a:lnTo>
                  <a:close/>
                  <a:moveTo>
                    <a:pt x="83693" y="465074"/>
                  </a:moveTo>
                  <a:lnTo>
                    <a:pt x="93726" y="465963"/>
                  </a:lnTo>
                  <a:cubicBezTo>
                    <a:pt x="91694" y="467106"/>
                    <a:pt x="89916" y="468503"/>
                    <a:pt x="87757" y="469519"/>
                  </a:cubicBezTo>
                  <a:lnTo>
                    <a:pt x="58166" y="483235"/>
                  </a:lnTo>
                  <a:lnTo>
                    <a:pt x="72136" y="472440"/>
                  </a:lnTo>
                  <a:lnTo>
                    <a:pt x="83693" y="465201"/>
                  </a:lnTo>
                  <a:close/>
                  <a:moveTo>
                    <a:pt x="32258" y="461899"/>
                  </a:moveTo>
                  <a:lnTo>
                    <a:pt x="27686" y="466344"/>
                  </a:lnTo>
                  <a:lnTo>
                    <a:pt x="13462" y="478790"/>
                  </a:lnTo>
                  <a:lnTo>
                    <a:pt x="13462" y="479044"/>
                  </a:lnTo>
                  <a:lnTo>
                    <a:pt x="8001" y="484378"/>
                  </a:lnTo>
                  <a:lnTo>
                    <a:pt x="13462" y="478917"/>
                  </a:lnTo>
                  <a:lnTo>
                    <a:pt x="22606" y="470789"/>
                  </a:lnTo>
                  <a:lnTo>
                    <a:pt x="32258" y="462153"/>
                  </a:lnTo>
                  <a:close/>
                  <a:moveTo>
                    <a:pt x="23241" y="474726"/>
                  </a:moveTo>
                  <a:lnTo>
                    <a:pt x="23495" y="475234"/>
                  </a:lnTo>
                  <a:lnTo>
                    <a:pt x="19304" y="477774"/>
                  </a:lnTo>
                  <a:lnTo>
                    <a:pt x="21082" y="475996"/>
                  </a:lnTo>
                  <a:lnTo>
                    <a:pt x="11938" y="483235"/>
                  </a:lnTo>
                  <a:lnTo>
                    <a:pt x="6604" y="486410"/>
                  </a:lnTo>
                  <a:lnTo>
                    <a:pt x="16129" y="478028"/>
                  </a:lnTo>
                  <a:lnTo>
                    <a:pt x="20320" y="475996"/>
                  </a:lnTo>
                  <a:lnTo>
                    <a:pt x="21844" y="475742"/>
                  </a:lnTo>
                  <a:lnTo>
                    <a:pt x="23368" y="474853"/>
                  </a:lnTo>
                  <a:close/>
                  <a:moveTo>
                    <a:pt x="186182" y="473964"/>
                  </a:moveTo>
                  <a:lnTo>
                    <a:pt x="180213" y="480060"/>
                  </a:lnTo>
                  <a:lnTo>
                    <a:pt x="161544" y="487299"/>
                  </a:lnTo>
                  <a:lnTo>
                    <a:pt x="172466" y="478536"/>
                  </a:lnTo>
                  <a:lnTo>
                    <a:pt x="182499" y="474218"/>
                  </a:lnTo>
                  <a:lnTo>
                    <a:pt x="186055" y="473964"/>
                  </a:lnTo>
                  <a:close/>
                  <a:moveTo>
                    <a:pt x="166751" y="472440"/>
                  </a:moveTo>
                  <a:lnTo>
                    <a:pt x="172339" y="474853"/>
                  </a:lnTo>
                  <a:lnTo>
                    <a:pt x="168783" y="478409"/>
                  </a:lnTo>
                  <a:lnTo>
                    <a:pt x="146304" y="488188"/>
                  </a:lnTo>
                  <a:lnTo>
                    <a:pt x="166751" y="472440"/>
                  </a:lnTo>
                  <a:close/>
                  <a:moveTo>
                    <a:pt x="64389" y="477393"/>
                  </a:moveTo>
                  <a:lnTo>
                    <a:pt x="57277" y="483997"/>
                  </a:lnTo>
                  <a:lnTo>
                    <a:pt x="42418" y="491236"/>
                  </a:lnTo>
                  <a:lnTo>
                    <a:pt x="49784" y="486664"/>
                  </a:lnTo>
                  <a:lnTo>
                    <a:pt x="64389" y="477393"/>
                  </a:lnTo>
                  <a:close/>
                  <a:moveTo>
                    <a:pt x="641858" y="474472"/>
                  </a:moveTo>
                  <a:lnTo>
                    <a:pt x="643890" y="476758"/>
                  </a:lnTo>
                  <a:lnTo>
                    <a:pt x="644271" y="477266"/>
                  </a:lnTo>
                  <a:lnTo>
                    <a:pt x="664972" y="488061"/>
                  </a:lnTo>
                  <a:lnTo>
                    <a:pt x="662305" y="489458"/>
                  </a:lnTo>
                  <a:lnTo>
                    <a:pt x="657606" y="491744"/>
                  </a:lnTo>
                  <a:lnTo>
                    <a:pt x="657860" y="492125"/>
                  </a:lnTo>
                  <a:lnTo>
                    <a:pt x="652780" y="486918"/>
                  </a:lnTo>
                  <a:lnTo>
                    <a:pt x="644779" y="477901"/>
                  </a:lnTo>
                  <a:lnTo>
                    <a:pt x="644271" y="477266"/>
                  </a:lnTo>
                  <a:lnTo>
                    <a:pt x="644144" y="477266"/>
                  </a:lnTo>
                  <a:lnTo>
                    <a:pt x="641731" y="474599"/>
                  </a:lnTo>
                  <a:close/>
                  <a:moveTo>
                    <a:pt x="193548" y="474599"/>
                  </a:moveTo>
                  <a:lnTo>
                    <a:pt x="192913" y="481076"/>
                  </a:lnTo>
                  <a:lnTo>
                    <a:pt x="186944" y="494665"/>
                  </a:lnTo>
                  <a:lnTo>
                    <a:pt x="202311" y="490093"/>
                  </a:lnTo>
                  <a:lnTo>
                    <a:pt x="198501" y="493522"/>
                  </a:lnTo>
                  <a:lnTo>
                    <a:pt x="193167" y="497586"/>
                  </a:lnTo>
                  <a:lnTo>
                    <a:pt x="183134" y="500126"/>
                  </a:lnTo>
                  <a:lnTo>
                    <a:pt x="186690" y="490855"/>
                  </a:lnTo>
                  <a:lnTo>
                    <a:pt x="193548" y="474599"/>
                  </a:lnTo>
                  <a:close/>
                  <a:moveTo>
                    <a:pt x="70104" y="481584"/>
                  </a:moveTo>
                  <a:lnTo>
                    <a:pt x="41275" y="499745"/>
                  </a:lnTo>
                  <a:lnTo>
                    <a:pt x="57277" y="484251"/>
                  </a:lnTo>
                  <a:lnTo>
                    <a:pt x="70358" y="481076"/>
                  </a:lnTo>
                  <a:close/>
                  <a:moveTo>
                    <a:pt x="681609" y="501777"/>
                  </a:moveTo>
                  <a:lnTo>
                    <a:pt x="684276" y="502031"/>
                  </a:lnTo>
                  <a:lnTo>
                    <a:pt x="682244" y="502031"/>
                  </a:lnTo>
                  <a:lnTo>
                    <a:pt x="681609" y="501777"/>
                  </a:lnTo>
                  <a:close/>
                  <a:moveTo>
                    <a:pt x="192532" y="474472"/>
                  </a:moveTo>
                  <a:cubicBezTo>
                    <a:pt x="189230" y="481965"/>
                    <a:pt x="185674" y="490728"/>
                    <a:pt x="182118" y="499745"/>
                  </a:cubicBezTo>
                  <a:lnTo>
                    <a:pt x="144399" y="503809"/>
                  </a:lnTo>
                  <a:lnTo>
                    <a:pt x="156591" y="491363"/>
                  </a:lnTo>
                  <a:lnTo>
                    <a:pt x="192405" y="474472"/>
                  </a:lnTo>
                  <a:close/>
                  <a:moveTo>
                    <a:pt x="263525" y="510159"/>
                  </a:moveTo>
                  <a:lnTo>
                    <a:pt x="262001" y="512191"/>
                  </a:lnTo>
                  <a:lnTo>
                    <a:pt x="262636" y="511302"/>
                  </a:lnTo>
                  <a:lnTo>
                    <a:pt x="263525" y="510159"/>
                  </a:lnTo>
                  <a:close/>
                  <a:moveTo>
                    <a:pt x="653542" y="493395"/>
                  </a:moveTo>
                  <a:lnTo>
                    <a:pt x="653796" y="493649"/>
                  </a:lnTo>
                  <a:lnTo>
                    <a:pt x="608711" y="516255"/>
                  </a:lnTo>
                  <a:lnTo>
                    <a:pt x="653542" y="493522"/>
                  </a:lnTo>
                  <a:close/>
                  <a:moveTo>
                    <a:pt x="162687" y="484251"/>
                  </a:moveTo>
                  <a:lnTo>
                    <a:pt x="155829" y="491236"/>
                  </a:lnTo>
                  <a:cubicBezTo>
                    <a:pt x="135382" y="500761"/>
                    <a:pt x="120269" y="508127"/>
                    <a:pt x="118491" y="509778"/>
                  </a:cubicBezTo>
                  <a:cubicBezTo>
                    <a:pt x="125349" y="506349"/>
                    <a:pt x="137795" y="500507"/>
                    <a:pt x="154686" y="492379"/>
                  </a:cubicBezTo>
                  <a:cubicBezTo>
                    <a:pt x="148717" y="498221"/>
                    <a:pt x="142875" y="504317"/>
                    <a:pt x="136906" y="510667"/>
                  </a:cubicBezTo>
                  <a:lnTo>
                    <a:pt x="109347" y="517271"/>
                  </a:lnTo>
                  <a:lnTo>
                    <a:pt x="118491" y="509143"/>
                  </a:lnTo>
                  <a:cubicBezTo>
                    <a:pt x="126492" y="504825"/>
                    <a:pt x="135128" y="496697"/>
                    <a:pt x="148082" y="488569"/>
                  </a:cubicBezTo>
                  <a:lnTo>
                    <a:pt x="162560" y="484251"/>
                  </a:lnTo>
                  <a:close/>
                  <a:moveTo>
                    <a:pt x="107696" y="515112"/>
                  </a:moveTo>
                  <a:lnTo>
                    <a:pt x="97028" y="520319"/>
                  </a:lnTo>
                  <a:lnTo>
                    <a:pt x="92202" y="521462"/>
                  </a:lnTo>
                  <a:lnTo>
                    <a:pt x="94869" y="520827"/>
                  </a:lnTo>
                  <a:lnTo>
                    <a:pt x="96647" y="520319"/>
                  </a:lnTo>
                  <a:lnTo>
                    <a:pt x="107569" y="515112"/>
                  </a:lnTo>
                  <a:close/>
                  <a:moveTo>
                    <a:pt x="465836" y="515366"/>
                  </a:moveTo>
                  <a:lnTo>
                    <a:pt x="460756" y="518287"/>
                  </a:lnTo>
                  <a:lnTo>
                    <a:pt x="460121" y="518541"/>
                  </a:lnTo>
                  <a:lnTo>
                    <a:pt x="460121" y="518795"/>
                  </a:lnTo>
                  <a:lnTo>
                    <a:pt x="458978" y="519684"/>
                  </a:lnTo>
                  <a:lnTo>
                    <a:pt x="458978" y="522224"/>
                  </a:lnTo>
                  <a:lnTo>
                    <a:pt x="460756" y="522224"/>
                  </a:lnTo>
                  <a:lnTo>
                    <a:pt x="466979" y="518160"/>
                  </a:lnTo>
                  <a:lnTo>
                    <a:pt x="465836" y="515493"/>
                  </a:lnTo>
                  <a:close/>
                  <a:moveTo>
                    <a:pt x="92075" y="521589"/>
                  </a:moveTo>
                  <a:lnTo>
                    <a:pt x="82931" y="523875"/>
                  </a:lnTo>
                  <a:lnTo>
                    <a:pt x="89154" y="522351"/>
                  </a:lnTo>
                  <a:lnTo>
                    <a:pt x="92075" y="521716"/>
                  </a:lnTo>
                  <a:close/>
                  <a:moveTo>
                    <a:pt x="443611" y="517017"/>
                  </a:moveTo>
                  <a:lnTo>
                    <a:pt x="438023" y="523113"/>
                  </a:lnTo>
                  <a:lnTo>
                    <a:pt x="438023" y="523748"/>
                  </a:lnTo>
                  <a:lnTo>
                    <a:pt x="440436" y="524002"/>
                  </a:lnTo>
                  <a:lnTo>
                    <a:pt x="446913" y="519303"/>
                  </a:lnTo>
                  <a:lnTo>
                    <a:pt x="443611" y="517017"/>
                  </a:lnTo>
                  <a:close/>
                  <a:moveTo>
                    <a:pt x="400050" y="511429"/>
                  </a:moveTo>
                  <a:lnTo>
                    <a:pt x="372110" y="529971"/>
                  </a:lnTo>
                  <a:lnTo>
                    <a:pt x="400050" y="512191"/>
                  </a:lnTo>
                  <a:lnTo>
                    <a:pt x="400939" y="511556"/>
                  </a:lnTo>
                  <a:close/>
                  <a:moveTo>
                    <a:pt x="354076" y="401447"/>
                  </a:moveTo>
                  <a:lnTo>
                    <a:pt x="364109" y="404114"/>
                  </a:lnTo>
                  <a:lnTo>
                    <a:pt x="356997" y="408686"/>
                  </a:lnTo>
                  <a:cubicBezTo>
                    <a:pt x="356997" y="408686"/>
                    <a:pt x="343027" y="422910"/>
                    <a:pt x="325501" y="441198"/>
                  </a:cubicBezTo>
                  <a:lnTo>
                    <a:pt x="324866" y="442341"/>
                  </a:lnTo>
                  <a:lnTo>
                    <a:pt x="323342" y="443738"/>
                  </a:lnTo>
                  <a:lnTo>
                    <a:pt x="319786" y="447294"/>
                  </a:lnTo>
                  <a:lnTo>
                    <a:pt x="320929" y="445516"/>
                  </a:lnTo>
                  <a:lnTo>
                    <a:pt x="316738" y="450469"/>
                  </a:lnTo>
                  <a:cubicBezTo>
                    <a:pt x="312293" y="455422"/>
                    <a:pt x="306070" y="462661"/>
                    <a:pt x="297180" y="470154"/>
                  </a:cubicBezTo>
                  <a:lnTo>
                    <a:pt x="289179" y="476885"/>
                  </a:lnTo>
                  <a:lnTo>
                    <a:pt x="297180" y="476631"/>
                  </a:lnTo>
                  <a:lnTo>
                    <a:pt x="284099" y="482727"/>
                  </a:lnTo>
                  <a:lnTo>
                    <a:pt x="283972" y="483235"/>
                  </a:lnTo>
                  <a:lnTo>
                    <a:pt x="283210" y="486410"/>
                  </a:lnTo>
                  <a:lnTo>
                    <a:pt x="271907" y="501015"/>
                  </a:lnTo>
                  <a:lnTo>
                    <a:pt x="264160" y="510794"/>
                  </a:lnTo>
                  <a:lnTo>
                    <a:pt x="263906" y="513080"/>
                  </a:lnTo>
                  <a:lnTo>
                    <a:pt x="263652" y="514223"/>
                  </a:lnTo>
                  <a:lnTo>
                    <a:pt x="264287" y="510794"/>
                  </a:lnTo>
                  <a:lnTo>
                    <a:pt x="266065" y="501015"/>
                  </a:lnTo>
                  <a:lnTo>
                    <a:pt x="273431" y="488442"/>
                  </a:lnTo>
                  <a:lnTo>
                    <a:pt x="283972" y="483235"/>
                  </a:lnTo>
                  <a:lnTo>
                    <a:pt x="276987" y="486537"/>
                  </a:lnTo>
                  <a:lnTo>
                    <a:pt x="267208" y="491109"/>
                  </a:lnTo>
                  <a:lnTo>
                    <a:pt x="266065" y="491617"/>
                  </a:lnTo>
                  <a:lnTo>
                    <a:pt x="268097" y="490728"/>
                  </a:lnTo>
                  <a:cubicBezTo>
                    <a:pt x="273685" y="488061"/>
                    <a:pt x="279019" y="485267"/>
                    <a:pt x="284353" y="482600"/>
                  </a:cubicBezTo>
                  <a:lnTo>
                    <a:pt x="184150" y="529717"/>
                  </a:lnTo>
                  <a:lnTo>
                    <a:pt x="266319" y="490220"/>
                  </a:lnTo>
                  <a:cubicBezTo>
                    <a:pt x="266954" y="487045"/>
                    <a:pt x="267843" y="483489"/>
                    <a:pt x="268732" y="480441"/>
                  </a:cubicBezTo>
                  <a:lnTo>
                    <a:pt x="199644" y="495554"/>
                  </a:lnTo>
                  <a:lnTo>
                    <a:pt x="200533" y="494030"/>
                  </a:lnTo>
                  <a:cubicBezTo>
                    <a:pt x="223139" y="476250"/>
                    <a:pt x="248031" y="456819"/>
                    <a:pt x="275844" y="436499"/>
                  </a:cubicBezTo>
                  <a:lnTo>
                    <a:pt x="282321" y="433578"/>
                  </a:lnTo>
                  <a:lnTo>
                    <a:pt x="283464" y="432689"/>
                  </a:lnTo>
                  <a:lnTo>
                    <a:pt x="280797" y="439420"/>
                  </a:lnTo>
                  <a:lnTo>
                    <a:pt x="276987" y="450977"/>
                  </a:lnTo>
                  <a:lnTo>
                    <a:pt x="279908" y="445516"/>
                  </a:lnTo>
                  <a:lnTo>
                    <a:pt x="284988" y="432689"/>
                  </a:lnTo>
                  <a:lnTo>
                    <a:pt x="284099" y="432943"/>
                  </a:lnTo>
                  <a:lnTo>
                    <a:pt x="284734" y="432689"/>
                  </a:lnTo>
                  <a:lnTo>
                    <a:pt x="287655" y="431292"/>
                  </a:lnTo>
                  <a:lnTo>
                    <a:pt x="290195" y="430149"/>
                  </a:lnTo>
                  <a:lnTo>
                    <a:pt x="286512" y="431546"/>
                  </a:lnTo>
                  <a:lnTo>
                    <a:pt x="287147" y="431292"/>
                  </a:lnTo>
                  <a:lnTo>
                    <a:pt x="291592" y="429514"/>
                  </a:lnTo>
                  <a:lnTo>
                    <a:pt x="290322" y="430149"/>
                  </a:lnTo>
                  <a:lnTo>
                    <a:pt x="300863" y="425704"/>
                  </a:lnTo>
                  <a:lnTo>
                    <a:pt x="294005" y="428625"/>
                  </a:lnTo>
                  <a:cubicBezTo>
                    <a:pt x="311531" y="421640"/>
                    <a:pt x="330454" y="414655"/>
                    <a:pt x="342392" y="410083"/>
                  </a:cubicBezTo>
                  <a:lnTo>
                    <a:pt x="339090" y="409829"/>
                  </a:lnTo>
                  <a:lnTo>
                    <a:pt x="332232" y="412115"/>
                  </a:lnTo>
                  <a:lnTo>
                    <a:pt x="344932" y="406527"/>
                  </a:lnTo>
                  <a:lnTo>
                    <a:pt x="347345" y="405003"/>
                  </a:lnTo>
                  <a:lnTo>
                    <a:pt x="335788" y="410210"/>
                  </a:lnTo>
                  <a:lnTo>
                    <a:pt x="317754" y="418084"/>
                  </a:lnTo>
                  <a:lnTo>
                    <a:pt x="318643" y="417830"/>
                  </a:lnTo>
                  <a:lnTo>
                    <a:pt x="309118" y="421640"/>
                  </a:lnTo>
                  <a:lnTo>
                    <a:pt x="313563" y="419608"/>
                  </a:lnTo>
                  <a:lnTo>
                    <a:pt x="305816" y="422783"/>
                  </a:lnTo>
                  <a:lnTo>
                    <a:pt x="285623" y="430403"/>
                  </a:lnTo>
                  <a:cubicBezTo>
                    <a:pt x="286258" y="429260"/>
                    <a:pt x="286512" y="428371"/>
                    <a:pt x="286766" y="427482"/>
                  </a:cubicBezTo>
                  <a:lnTo>
                    <a:pt x="322072" y="401320"/>
                  </a:lnTo>
                  <a:cubicBezTo>
                    <a:pt x="331851" y="401320"/>
                    <a:pt x="343662" y="400812"/>
                    <a:pt x="353187" y="400812"/>
                  </a:cubicBezTo>
                  <a:close/>
                  <a:moveTo>
                    <a:pt x="28194" y="512445"/>
                  </a:moveTo>
                  <a:lnTo>
                    <a:pt x="6477" y="530733"/>
                  </a:lnTo>
                  <a:lnTo>
                    <a:pt x="3810" y="528701"/>
                  </a:lnTo>
                  <a:lnTo>
                    <a:pt x="11811" y="523240"/>
                  </a:lnTo>
                  <a:lnTo>
                    <a:pt x="28067" y="512445"/>
                  </a:lnTo>
                  <a:close/>
                  <a:moveTo>
                    <a:pt x="10033" y="533654"/>
                  </a:moveTo>
                  <a:lnTo>
                    <a:pt x="11557" y="534797"/>
                  </a:lnTo>
                  <a:lnTo>
                    <a:pt x="10668" y="534162"/>
                  </a:lnTo>
                  <a:lnTo>
                    <a:pt x="9144" y="533654"/>
                  </a:lnTo>
                  <a:close/>
                  <a:moveTo>
                    <a:pt x="63373" y="528701"/>
                  </a:moveTo>
                  <a:lnTo>
                    <a:pt x="46863" y="533400"/>
                  </a:lnTo>
                  <a:lnTo>
                    <a:pt x="43561" y="535178"/>
                  </a:lnTo>
                  <a:lnTo>
                    <a:pt x="39370" y="536956"/>
                  </a:lnTo>
                  <a:lnTo>
                    <a:pt x="41402" y="535813"/>
                  </a:lnTo>
                  <a:lnTo>
                    <a:pt x="45847" y="533527"/>
                  </a:lnTo>
                  <a:lnTo>
                    <a:pt x="46736" y="533019"/>
                  </a:lnTo>
                  <a:lnTo>
                    <a:pt x="54991" y="530733"/>
                  </a:lnTo>
                  <a:lnTo>
                    <a:pt x="64262" y="528447"/>
                  </a:lnTo>
                  <a:close/>
                  <a:moveTo>
                    <a:pt x="146685" y="443992"/>
                  </a:moveTo>
                  <a:lnTo>
                    <a:pt x="112395" y="466598"/>
                  </a:lnTo>
                  <a:lnTo>
                    <a:pt x="15113" y="536321"/>
                  </a:lnTo>
                  <a:lnTo>
                    <a:pt x="21336" y="540385"/>
                  </a:lnTo>
                  <a:lnTo>
                    <a:pt x="24638" y="542417"/>
                  </a:lnTo>
                  <a:lnTo>
                    <a:pt x="23114" y="541528"/>
                  </a:lnTo>
                  <a:lnTo>
                    <a:pt x="18669" y="541020"/>
                  </a:lnTo>
                  <a:lnTo>
                    <a:pt x="15113" y="541909"/>
                  </a:lnTo>
                  <a:lnTo>
                    <a:pt x="18034" y="538353"/>
                  </a:lnTo>
                  <a:lnTo>
                    <a:pt x="12065" y="534543"/>
                  </a:lnTo>
                  <a:lnTo>
                    <a:pt x="8509" y="531876"/>
                  </a:lnTo>
                  <a:lnTo>
                    <a:pt x="29845" y="511302"/>
                  </a:lnTo>
                  <a:cubicBezTo>
                    <a:pt x="52070" y="496189"/>
                    <a:pt x="74930" y="481076"/>
                    <a:pt x="97155" y="466344"/>
                  </a:cubicBezTo>
                  <a:lnTo>
                    <a:pt x="110744" y="467487"/>
                  </a:lnTo>
                  <a:lnTo>
                    <a:pt x="112268" y="466598"/>
                  </a:lnTo>
                  <a:lnTo>
                    <a:pt x="106934" y="466090"/>
                  </a:lnTo>
                  <a:lnTo>
                    <a:pt x="99822" y="464693"/>
                  </a:lnTo>
                  <a:cubicBezTo>
                    <a:pt x="109601" y="460883"/>
                    <a:pt x="146177" y="444500"/>
                    <a:pt x="146685" y="444119"/>
                  </a:cubicBezTo>
                  <a:close/>
                  <a:moveTo>
                    <a:pt x="520700" y="402971"/>
                  </a:moveTo>
                  <a:lnTo>
                    <a:pt x="520446" y="403225"/>
                  </a:lnTo>
                  <a:lnTo>
                    <a:pt x="523748" y="406654"/>
                  </a:lnTo>
                  <a:lnTo>
                    <a:pt x="536194" y="414782"/>
                  </a:lnTo>
                  <a:lnTo>
                    <a:pt x="537083" y="415290"/>
                  </a:lnTo>
                  <a:lnTo>
                    <a:pt x="537718" y="418465"/>
                  </a:lnTo>
                  <a:lnTo>
                    <a:pt x="539750" y="424561"/>
                  </a:lnTo>
                  <a:lnTo>
                    <a:pt x="486664" y="456438"/>
                  </a:lnTo>
                  <a:lnTo>
                    <a:pt x="400304" y="511048"/>
                  </a:lnTo>
                  <a:lnTo>
                    <a:pt x="440690" y="485775"/>
                  </a:lnTo>
                  <a:lnTo>
                    <a:pt x="402463" y="511302"/>
                  </a:lnTo>
                  <a:lnTo>
                    <a:pt x="405765" y="511556"/>
                  </a:lnTo>
                  <a:lnTo>
                    <a:pt x="430911" y="506095"/>
                  </a:lnTo>
                  <a:lnTo>
                    <a:pt x="445135" y="495427"/>
                  </a:lnTo>
                  <a:lnTo>
                    <a:pt x="450469" y="479425"/>
                  </a:lnTo>
                  <a:cubicBezTo>
                    <a:pt x="455549" y="477393"/>
                    <a:pt x="462661" y="475107"/>
                    <a:pt x="467360" y="472440"/>
                  </a:cubicBezTo>
                  <a:lnTo>
                    <a:pt x="487553" y="456692"/>
                  </a:lnTo>
                  <a:lnTo>
                    <a:pt x="483743" y="459232"/>
                  </a:lnTo>
                  <a:lnTo>
                    <a:pt x="481711" y="460629"/>
                  </a:lnTo>
                  <a:lnTo>
                    <a:pt x="483235" y="459486"/>
                  </a:lnTo>
                  <a:lnTo>
                    <a:pt x="486156" y="457708"/>
                  </a:lnTo>
                  <a:lnTo>
                    <a:pt x="487680" y="456819"/>
                  </a:lnTo>
                  <a:cubicBezTo>
                    <a:pt x="511683" y="442214"/>
                    <a:pt x="532765" y="429514"/>
                    <a:pt x="538353" y="426085"/>
                  </a:cubicBezTo>
                  <a:lnTo>
                    <a:pt x="539877" y="425196"/>
                  </a:lnTo>
                  <a:lnTo>
                    <a:pt x="553466" y="464058"/>
                  </a:lnTo>
                  <a:cubicBezTo>
                    <a:pt x="551688" y="463423"/>
                    <a:pt x="549656" y="462280"/>
                    <a:pt x="547878" y="461518"/>
                  </a:cubicBezTo>
                  <a:lnTo>
                    <a:pt x="516763" y="469011"/>
                  </a:lnTo>
                  <a:lnTo>
                    <a:pt x="505460" y="466090"/>
                  </a:lnTo>
                  <a:lnTo>
                    <a:pt x="495300" y="488950"/>
                  </a:lnTo>
                  <a:lnTo>
                    <a:pt x="512826" y="490728"/>
                  </a:lnTo>
                  <a:lnTo>
                    <a:pt x="519049" y="488950"/>
                  </a:lnTo>
                  <a:lnTo>
                    <a:pt x="521970" y="489585"/>
                  </a:lnTo>
                  <a:lnTo>
                    <a:pt x="530860" y="485775"/>
                  </a:lnTo>
                  <a:lnTo>
                    <a:pt x="529717" y="486410"/>
                  </a:lnTo>
                  <a:lnTo>
                    <a:pt x="532130" y="485775"/>
                  </a:lnTo>
                  <a:lnTo>
                    <a:pt x="554101" y="475361"/>
                  </a:lnTo>
                  <a:lnTo>
                    <a:pt x="558546" y="475361"/>
                  </a:lnTo>
                  <a:lnTo>
                    <a:pt x="558546" y="481838"/>
                  </a:lnTo>
                  <a:lnTo>
                    <a:pt x="554101" y="485648"/>
                  </a:lnTo>
                  <a:lnTo>
                    <a:pt x="561467" y="489966"/>
                  </a:lnTo>
                  <a:lnTo>
                    <a:pt x="566801" y="493522"/>
                  </a:lnTo>
                  <a:lnTo>
                    <a:pt x="572135" y="504317"/>
                  </a:lnTo>
                  <a:lnTo>
                    <a:pt x="573659" y="503682"/>
                  </a:lnTo>
                  <a:lnTo>
                    <a:pt x="570992" y="498221"/>
                  </a:lnTo>
                  <a:lnTo>
                    <a:pt x="564769" y="484886"/>
                  </a:lnTo>
                  <a:lnTo>
                    <a:pt x="562102" y="478790"/>
                  </a:lnTo>
                  <a:lnTo>
                    <a:pt x="560578" y="479933"/>
                  </a:lnTo>
                  <a:lnTo>
                    <a:pt x="560832" y="476504"/>
                  </a:lnTo>
                  <a:lnTo>
                    <a:pt x="559054" y="471932"/>
                  </a:lnTo>
                  <a:cubicBezTo>
                    <a:pt x="557530" y="469011"/>
                    <a:pt x="556387" y="465836"/>
                    <a:pt x="554863" y="462661"/>
                  </a:cubicBezTo>
                  <a:lnTo>
                    <a:pt x="541274" y="424053"/>
                  </a:lnTo>
                  <a:lnTo>
                    <a:pt x="542417" y="423164"/>
                  </a:lnTo>
                  <a:lnTo>
                    <a:pt x="543941" y="422529"/>
                  </a:lnTo>
                  <a:lnTo>
                    <a:pt x="546862" y="421005"/>
                  </a:lnTo>
                  <a:cubicBezTo>
                    <a:pt x="549529" y="422529"/>
                    <a:pt x="580136" y="442214"/>
                    <a:pt x="629920" y="469138"/>
                  </a:cubicBezTo>
                  <a:lnTo>
                    <a:pt x="633222" y="470535"/>
                  </a:lnTo>
                  <a:lnTo>
                    <a:pt x="640334" y="478917"/>
                  </a:lnTo>
                  <a:lnTo>
                    <a:pt x="650367" y="491109"/>
                  </a:lnTo>
                  <a:lnTo>
                    <a:pt x="643890" y="489585"/>
                  </a:lnTo>
                  <a:lnTo>
                    <a:pt x="636143" y="487807"/>
                  </a:lnTo>
                  <a:lnTo>
                    <a:pt x="629666" y="490474"/>
                  </a:lnTo>
                  <a:cubicBezTo>
                    <a:pt x="626745" y="489585"/>
                    <a:pt x="623697" y="488950"/>
                    <a:pt x="620776" y="488188"/>
                  </a:cubicBezTo>
                  <a:lnTo>
                    <a:pt x="577469" y="501904"/>
                  </a:lnTo>
                  <a:lnTo>
                    <a:pt x="573659" y="503682"/>
                  </a:lnTo>
                  <a:lnTo>
                    <a:pt x="574294" y="508254"/>
                  </a:lnTo>
                  <a:lnTo>
                    <a:pt x="578739" y="517017"/>
                  </a:lnTo>
                  <a:lnTo>
                    <a:pt x="578993" y="517652"/>
                  </a:lnTo>
                  <a:lnTo>
                    <a:pt x="579628" y="518414"/>
                  </a:lnTo>
                  <a:lnTo>
                    <a:pt x="579628" y="518922"/>
                  </a:lnTo>
                  <a:lnTo>
                    <a:pt x="578993" y="517652"/>
                  </a:lnTo>
                  <a:lnTo>
                    <a:pt x="578739" y="517271"/>
                  </a:lnTo>
                  <a:lnTo>
                    <a:pt x="576072" y="511810"/>
                  </a:lnTo>
                  <a:lnTo>
                    <a:pt x="572262" y="504317"/>
                  </a:lnTo>
                  <a:lnTo>
                    <a:pt x="552704" y="516001"/>
                  </a:lnTo>
                  <a:lnTo>
                    <a:pt x="559181" y="529082"/>
                  </a:lnTo>
                  <a:lnTo>
                    <a:pt x="561848" y="536956"/>
                  </a:lnTo>
                  <a:lnTo>
                    <a:pt x="564261" y="544449"/>
                  </a:lnTo>
                  <a:lnTo>
                    <a:pt x="565785" y="545084"/>
                  </a:lnTo>
                  <a:lnTo>
                    <a:pt x="571373" y="545592"/>
                  </a:lnTo>
                  <a:lnTo>
                    <a:pt x="582676" y="542036"/>
                  </a:lnTo>
                  <a:lnTo>
                    <a:pt x="598678" y="530733"/>
                  </a:lnTo>
                  <a:lnTo>
                    <a:pt x="604266" y="525145"/>
                  </a:lnTo>
                  <a:lnTo>
                    <a:pt x="606679" y="522478"/>
                  </a:lnTo>
                  <a:lnTo>
                    <a:pt x="602488" y="529209"/>
                  </a:lnTo>
                  <a:lnTo>
                    <a:pt x="605409" y="529971"/>
                  </a:lnTo>
                  <a:lnTo>
                    <a:pt x="602996" y="539242"/>
                  </a:lnTo>
                  <a:cubicBezTo>
                    <a:pt x="607187" y="540385"/>
                    <a:pt x="611886" y="541274"/>
                    <a:pt x="616331" y="542417"/>
                  </a:cubicBezTo>
                  <a:lnTo>
                    <a:pt x="670941" y="511429"/>
                  </a:lnTo>
                  <a:lnTo>
                    <a:pt x="670052" y="504190"/>
                  </a:lnTo>
                  <a:lnTo>
                    <a:pt x="667766" y="501777"/>
                  </a:lnTo>
                  <a:lnTo>
                    <a:pt x="675132" y="509143"/>
                  </a:lnTo>
                  <a:lnTo>
                    <a:pt x="690499" y="500380"/>
                  </a:lnTo>
                  <a:lnTo>
                    <a:pt x="690245" y="500380"/>
                  </a:lnTo>
                  <a:lnTo>
                    <a:pt x="687324" y="498348"/>
                  </a:lnTo>
                  <a:lnTo>
                    <a:pt x="681101" y="495427"/>
                  </a:lnTo>
                  <a:lnTo>
                    <a:pt x="680212" y="496570"/>
                  </a:lnTo>
                  <a:lnTo>
                    <a:pt x="679958" y="497967"/>
                  </a:lnTo>
                  <a:lnTo>
                    <a:pt x="679958" y="498221"/>
                  </a:lnTo>
                  <a:lnTo>
                    <a:pt x="679704" y="498475"/>
                  </a:lnTo>
                  <a:lnTo>
                    <a:pt x="679958" y="498094"/>
                  </a:lnTo>
                  <a:lnTo>
                    <a:pt x="670814" y="496062"/>
                  </a:lnTo>
                  <a:lnTo>
                    <a:pt x="665861" y="499872"/>
                  </a:lnTo>
                  <a:lnTo>
                    <a:pt x="667893" y="502031"/>
                  </a:lnTo>
                  <a:lnTo>
                    <a:pt x="665734" y="499872"/>
                  </a:lnTo>
                  <a:lnTo>
                    <a:pt x="659511" y="493395"/>
                  </a:lnTo>
                  <a:lnTo>
                    <a:pt x="657987" y="491871"/>
                  </a:lnTo>
                  <a:lnTo>
                    <a:pt x="670433" y="490474"/>
                  </a:lnTo>
                  <a:lnTo>
                    <a:pt x="680466" y="495427"/>
                  </a:lnTo>
                  <a:lnTo>
                    <a:pt x="681101" y="495681"/>
                  </a:lnTo>
                  <a:lnTo>
                    <a:pt x="677291" y="492506"/>
                  </a:lnTo>
                  <a:lnTo>
                    <a:pt x="666877" y="487553"/>
                  </a:lnTo>
                  <a:lnTo>
                    <a:pt x="666242" y="487045"/>
                  </a:lnTo>
                  <a:lnTo>
                    <a:pt x="665988" y="487299"/>
                  </a:lnTo>
                  <a:lnTo>
                    <a:pt x="658876" y="482981"/>
                  </a:lnTo>
                  <a:lnTo>
                    <a:pt x="641985" y="474218"/>
                  </a:lnTo>
                  <a:lnTo>
                    <a:pt x="631063" y="468376"/>
                  </a:lnTo>
                  <a:cubicBezTo>
                    <a:pt x="607695" y="444373"/>
                    <a:pt x="574929" y="437261"/>
                    <a:pt x="548005" y="420751"/>
                  </a:cubicBezTo>
                  <a:lnTo>
                    <a:pt x="547370" y="420370"/>
                  </a:lnTo>
                  <a:lnTo>
                    <a:pt x="538480" y="415163"/>
                  </a:lnTo>
                  <a:lnTo>
                    <a:pt x="536702" y="413766"/>
                  </a:lnTo>
                  <a:lnTo>
                    <a:pt x="536702" y="414401"/>
                  </a:lnTo>
                  <a:lnTo>
                    <a:pt x="532003" y="410591"/>
                  </a:lnTo>
                  <a:lnTo>
                    <a:pt x="521081" y="403352"/>
                  </a:lnTo>
                  <a:close/>
                  <a:moveTo>
                    <a:pt x="56007" y="540131"/>
                  </a:moveTo>
                  <a:lnTo>
                    <a:pt x="52705" y="541655"/>
                  </a:lnTo>
                  <a:lnTo>
                    <a:pt x="49276" y="543306"/>
                  </a:lnTo>
                  <a:lnTo>
                    <a:pt x="41529" y="547370"/>
                  </a:lnTo>
                  <a:lnTo>
                    <a:pt x="46863" y="544576"/>
                  </a:lnTo>
                  <a:lnTo>
                    <a:pt x="49276" y="543306"/>
                  </a:lnTo>
                  <a:lnTo>
                    <a:pt x="52197" y="541782"/>
                  </a:lnTo>
                  <a:lnTo>
                    <a:pt x="54610" y="540639"/>
                  </a:lnTo>
                  <a:lnTo>
                    <a:pt x="56134" y="540004"/>
                  </a:lnTo>
                  <a:close/>
                  <a:moveTo>
                    <a:pt x="154305" y="546735"/>
                  </a:moveTo>
                  <a:lnTo>
                    <a:pt x="153162" y="547370"/>
                  </a:lnTo>
                  <a:lnTo>
                    <a:pt x="152019" y="548005"/>
                  </a:lnTo>
                  <a:lnTo>
                    <a:pt x="154432" y="546608"/>
                  </a:lnTo>
                  <a:close/>
                  <a:moveTo>
                    <a:pt x="16510" y="547243"/>
                  </a:moveTo>
                  <a:lnTo>
                    <a:pt x="14097" y="548386"/>
                  </a:lnTo>
                  <a:lnTo>
                    <a:pt x="14732" y="547878"/>
                  </a:lnTo>
                  <a:lnTo>
                    <a:pt x="16510" y="547243"/>
                  </a:lnTo>
                  <a:close/>
                  <a:moveTo>
                    <a:pt x="30226" y="545211"/>
                  </a:moveTo>
                  <a:lnTo>
                    <a:pt x="34417" y="547751"/>
                  </a:lnTo>
                  <a:lnTo>
                    <a:pt x="40386" y="548005"/>
                  </a:lnTo>
                  <a:lnTo>
                    <a:pt x="41910" y="547243"/>
                  </a:lnTo>
                  <a:lnTo>
                    <a:pt x="37465" y="549656"/>
                  </a:lnTo>
                  <a:lnTo>
                    <a:pt x="35941" y="548767"/>
                  </a:lnTo>
                  <a:lnTo>
                    <a:pt x="31496" y="546354"/>
                  </a:lnTo>
                  <a:lnTo>
                    <a:pt x="30353" y="545465"/>
                  </a:lnTo>
                  <a:close/>
                  <a:moveTo>
                    <a:pt x="19050" y="546354"/>
                  </a:moveTo>
                  <a:lnTo>
                    <a:pt x="27051" y="551053"/>
                  </a:lnTo>
                  <a:lnTo>
                    <a:pt x="30607" y="553339"/>
                  </a:lnTo>
                  <a:lnTo>
                    <a:pt x="19050" y="546354"/>
                  </a:lnTo>
                  <a:close/>
                  <a:moveTo>
                    <a:pt x="39751" y="549021"/>
                  </a:moveTo>
                  <a:lnTo>
                    <a:pt x="38608" y="550418"/>
                  </a:lnTo>
                  <a:lnTo>
                    <a:pt x="38862" y="550672"/>
                  </a:lnTo>
                  <a:lnTo>
                    <a:pt x="38608" y="550418"/>
                  </a:lnTo>
                  <a:lnTo>
                    <a:pt x="37973" y="549910"/>
                  </a:lnTo>
                  <a:lnTo>
                    <a:pt x="35052" y="551434"/>
                  </a:lnTo>
                  <a:lnTo>
                    <a:pt x="30861" y="553466"/>
                  </a:lnTo>
                  <a:lnTo>
                    <a:pt x="33274" y="552069"/>
                  </a:lnTo>
                  <a:lnTo>
                    <a:pt x="37719" y="549783"/>
                  </a:lnTo>
                  <a:lnTo>
                    <a:pt x="37973" y="549783"/>
                  </a:lnTo>
                  <a:lnTo>
                    <a:pt x="38608" y="549275"/>
                  </a:lnTo>
                  <a:lnTo>
                    <a:pt x="39751" y="548894"/>
                  </a:lnTo>
                  <a:close/>
                  <a:moveTo>
                    <a:pt x="137287" y="541274"/>
                  </a:moveTo>
                  <a:lnTo>
                    <a:pt x="131953" y="546862"/>
                  </a:lnTo>
                  <a:lnTo>
                    <a:pt x="115062" y="556514"/>
                  </a:lnTo>
                  <a:lnTo>
                    <a:pt x="135509" y="541909"/>
                  </a:lnTo>
                  <a:lnTo>
                    <a:pt x="137287" y="541274"/>
                  </a:lnTo>
                  <a:close/>
                  <a:moveTo>
                    <a:pt x="143256" y="541655"/>
                  </a:moveTo>
                  <a:lnTo>
                    <a:pt x="142113" y="545465"/>
                  </a:lnTo>
                  <a:lnTo>
                    <a:pt x="130810" y="555371"/>
                  </a:lnTo>
                  <a:lnTo>
                    <a:pt x="120777" y="560578"/>
                  </a:lnTo>
                  <a:lnTo>
                    <a:pt x="129413" y="552958"/>
                  </a:lnTo>
                  <a:lnTo>
                    <a:pt x="143383" y="541655"/>
                  </a:lnTo>
                  <a:close/>
                  <a:moveTo>
                    <a:pt x="134493" y="556514"/>
                  </a:moveTo>
                  <a:lnTo>
                    <a:pt x="126238" y="561086"/>
                  </a:lnTo>
                  <a:lnTo>
                    <a:pt x="111760" y="568325"/>
                  </a:lnTo>
                  <a:lnTo>
                    <a:pt x="119507" y="564515"/>
                  </a:lnTo>
                  <a:lnTo>
                    <a:pt x="134620" y="556641"/>
                  </a:lnTo>
                  <a:close/>
                  <a:moveTo>
                    <a:pt x="64389" y="564769"/>
                  </a:moveTo>
                  <a:lnTo>
                    <a:pt x="71501" y="568325"/>
                  </a:lnTo>
                  <a:lnTo>
                    <a:pt x="75946" y="570611"/>
                  </a:lnTo>
                  <a:lnTo>
                    <a:pt x="64262" y="564642"/>
                  </a:lnTo>
                  <a:close/>
                  <a:moveTo>
                    <a:pt x="33655" y="566166"/>
                  </a:moveTo>
                  <a:lnTo>
                    <a:pt x="38481" y="567563"/>
                  </a:lnTo>
                  <a:lnTo>
                    <a:pt x="44450" y="570103"/>
                  </a:lnTo>
                  <a:lnTo>
                    <a:pt x="45339" y="570357"/>
                  </a:lnTo>
                  <a:lnTo>
                    <a:pt x="44450" y="571246"/>
                  </a:lnTo>
                  <a:lnTo>
                    <a:pt x="33147" y="566674"/>
                  </a:lnTo>
                  <a:lnTo>
                    <a:pt x="33782" y="566166"/>
                  </a:lnTo>
                  <a:close/>
                  <a:moveTo>
                    <a:pt x="51054" y="572516"/>
                  </a:moveTo>
                  <a:lnTo>
                    <a:pt x="61722" y="576834"/>
                  </a:lnTo>
                  <a:lnTo>
                    <a:pt x="56388" y="574802"/>
                  </a:lnTo>
                  <a:lnTo>
                    <a:pt x="51054" y="572516"/>
                  </a:lnTo>
                  <a:close/>
                  <a:moveTo>
                    <a:pt x="82423" y="573786"/>
                  </a:moveTo>
                  <a:lnTo>
                    <a:pt x="82550" y="573786"/>
                  </a:lnTo>
                  <a:lnTo>
                    <a:pt x="89916" y="577469"/>
                  </a:lnTo>
                  <a:lnTo>
                    <a:pt x="86106" y="575691"/>
                  </a:lnTo>
                  <a:lnTo>
                    <a:pt x="82423" y="573786"/>
                  </a:lnTo>
                  <a:close/>
                  <a:moveTo>
                    <a:pt x="98806" y="574802"/>
                  </a:moveTo>
                  <a:lnTo>
                    <a:pt x="96393" y="576199"/>
                  </a:lnTo>
                  <a:lnTo>
                    <a:pt x="91948" y="578485"/>
                  </a:lnTo>
                  <a:lnTo>
                    <a:pt x="93980" y="577342"/>
                  </a:lnTo>
                  <a:lnTo>
                    <a:pt x="98679" y="574929"/>
                  </a:lnTo>
                  <a:close/>
                  <a:moveTo>
                    <a:pt x="95758" y="577596"/>
                  </a:moveTo>
                  <a:lnTo>
                    <a:pt x="92456" y="578739"/>
                  </a:lnTo>
                  <a:lnTo>
                    <a:pt x="93980" y="578104"/>
                  </a:lnTo>
                  <a:lnTo>
                    <a:pt x="95758" y="577723"/>
                  </a:lnTo>
                  <a:close/>
                  <a:moveTo>
                    <a:pt x="133096" y="557911"/>
                  </a:moveTo>
                  <a:lnTo>
                    <a:pt x="98806" y="582422"/>
                  </a:lnTo>
                  <a:lnTo>
                    <a:pt x="100838" y="577469"/>
                  </a:lnTo>
                  <a:lnTo>
                    <a:pt x="109474" y="569976"/>
                  </a:lnTo>
                  <a:lnTo>
                    <a:pt x="132588" y="558038"/>
                  </a:lnTo>
                  <a:close/>
                  <a:moveTo>
                    <a:pt x="885952" y="576580"/>
                  </a:moveTo>
                  <a:lnTo>
                    <a:pt x="881761" y="582422"/>
                  </a:lnTo>
                  <a:lnTo>
                    <a:pt x="881761" y="583565"/>
                  </a:lnTo>
                  <a:lnTo>
                    <a:pt x="884682" y="584073"/>
                  </a:lnTo>
                  <a:lnTo>
                    <a:pt x="890270" y="579501"/>
                  </a:lnTo>
                  <a:lnTo>
                    <a:pt x="885825" y="576580"/>
                  </a:lnTo>
                  <a:close/>
                  <a:moveTo>
                    <a:pt x="82931" y="583184"/>
                  </a:moveTo>
                  <a:lnTo>
                    <a:pt x="81407" y="584073"/>
                  </a:lnTo>
                  <a:lnTo>
                    <a:pt x="80264" y="584708"/>
                  </a:lnTo>
                  <a:lnTo>
                    <a:pt x="82931" y="583184"/>
                  </a:lnTo>
                  <a:close/>
                  <a:moveTo>
                    <a:pt x="800354" y="577723"/>
                  </a:moveTo>
                  <a:lnTo>
                    <a:pt x="795909" y="584073"/>
                  </a:lnTo>
                  <a:lnTo>
                    <a:pt x="795909" y="584962"/>
                  </a:lnTo>
                  <a:lnTo>
                    <a:pt x="798830" y="585216"/>
                  </a:lnTo>
                  <a:lnTo>
                    <a:pt x="805053" y="580517"/>
                  </a:lnTo>
                  <a:lnTo>
                    <a:pt x="800354" y="577850"/>
                  </a:lnTo>
                  <a:close/>
                  <a:moveTo>
                    <a:pt x="85852" y="583311"/>
                  </a:moveTo>
                  <a:lnTo>
                    <a:pt x="86741" y="585343"/>
                  </a:lnTo>
                  <a:lnTo>
                    <a:pt x="83820" y="586232"/>
                  </a:lnTo>
                  <a:lnTo>
                    <a:pt x="80772" y="585089"/>
                  </a:lnTo>
                  <a:lnTo>
                    <a:pt x="82296" y="584454"/>
                  </a:lnTo>
                  <a:lnTo>
                    <a:pt x="85852" y="583311"/>
                  </a:lnTo>
                  <a:close/>
                  <a:moveTo>
                    <a:pt x="92075" y="586740"/>
                  </a:moveTo>
                  <a:lnTo>
                    <a:pt x="93599" y="588391"/>
                  </a:lnTo>
                  <a:lnTo>
                    <a:pt x="90932" y="589026"/>
                  </a:lnTo>
                  <a:lnTo>
                    <a:pt x="88519" y="588137"/>
                  </a:lnTo>
                  <a:lnTo>
                    <a:pt x="89408" y="587502"/>
                  </a:lnTo>
                  <a:lnTo>
                    <a:pt x="92075" y="586867"/>
                  </a:lnTo>
                  <a:close/>
                  <a:moveTo>
                    <a:pt x="209042" y="591439"/>
                  </a:moveTo>
                  <a:lnTo>
                    <a:pt x="208153" y="592709"/>
                  </a:lnTo>
                  <a:lnTo>
                    <a:pt x="207010" y="592963"/>
                  </a:lnTo>
                  <a:lnTo>
                    <a:pt x="208280" y="592328"/>
                  </a:lnTo>
                  <a:lnTo>
                    <a:pt x="209042" y="591439"/>
                  </a:lnTo>
                  <a:close/>
                  <a:moveTo>
                    <a:pt x="262128" y="512572"/>
                  </a:moveTo>
                  <a:lnTo>
                    <a:pt x="261493" y="516001"/>
                  </a:lnTo>
                  <a:lnTo>
                    <a:pt x="261366" y="516128"/>
                  </a:lnTo>
                  <a:lnTo>
                    <a:pt x="261239" y="517525"/>
                  </a:lnTo>
                  <a:lnTo>
                    <a:pt x="260096" y="524510"/>
                  </a:lnTo>
                  <a:lnTo>
                    <a:pt x="257429" y="548386"/>
                  </a:lnTo>
                  <a:lnTo>
                    <a:pt x="257429" y="549529"/>
                  </a:lnTo>
                  <a:lnTo>
                    <a:pt x="254762" y="551815"/>
                  </a:lnTo>
                  <a:cubicBezTo>
                    <a:pt x="217424" y="583184"/>
                    <a:pt x="213360" y="586994"/>
                    <a:pt x="209169" y="591439"/>
                  </a:cubicBezTo>
                  <a:lnTo>
                    <a:pt x="210185" y="590169"/>
                  </a:lnTo>
                  <a:lnTo>
                    <a:pt x="208915" y="591185"/>
                  </a:lnTo>
                  <a:lnTo>
                    <a:pt x="206883" y="592963"/>
                  </a:lnTo>
                  <a:lnTo>
                    <a:pt x="207137" y="592963"/>
                  </a:lnTo>
                  <a:lnTo>
                    <a:pt x="206883" y="593217"/>
                  </a:lnTo>
                  <a:lnTo>
                    <a:pt x="206883" y="592963"/>
                  </a:lnTo>
                  <a:lnTo>
                    <a:pt x="206629" y="593217"/>
                  </a:lnTo>
                  <a:lnTo>
                    <a:pt x="211074" y="589153"/>
                  </a:lnTo>
                  <a:lnTo>
                    <a:pt x="210312" y="590169"/>
                  </a:lnTo>
                  <a:lnTo>
                    <a:pt x="210693" y="589788"/>
                  </a:lnTo>
                  <a:lnTo>
                    <a:pt x="210947" y="589534"/>
                  </a:lnTo>
                  <a:lnTo>
                    <a:pt x="210947" y="589026"/>
                  </a:lnTo>
                  <a:lnTo>
                    <a:pt x="212979" y="585597"/>
                  </a:lnTo>
                  <a:lnTo>
                    <a:pt x="212725" y="581025"/>
                  </a:lnTo>
                  <a:lnTo>
                    <a:pt x="212471" y="580898"/>
                  </a:lnTo>
                  <a:lnTo>
                    <a:pt x="212344" y="581025"/>
                  </a:lnTo>
                  <a:lnTo>
                    <a:pt x="212090" y="580771"/>
                  </a:lnTo>
                  <a:lnTo>
                    <a:pt x="212471" y="580898"/>
                  </a:lnTo>
                  <a:lnTo>
                    <a:pt x="261493" y="515874"/>
                  </a:lnTo>
                  <a:lnTo>
                    <a:pt x="261620" y="515112"/>
                  </a:lnTo>
                  <a:lnTo>
                    <a:pt x="262255" y="512445"/>
                  </a:lnTo>
                  <a:close/>
                  <a:moveTo>
                    <a:pt x="417830" y="587375"/>
                  </a:moveTo>
                  <a:lnTo>
                    <a:pt x="413131" y="589915"/>
                  </a:lnTo>
                  <a:lnTo>
                    <a:pt x="411988" y="590804"/>
                  </a:lnTo>
                  <a:lnTo>
                    <a:pt x="410464" y="593217"/>
                  </a:lnTo>
                  <a:lnTo>
                    <a:pt x="410210" y="594106"/>
                  </a:lnTo>
                  <a:lnTo>
                    <a:pt x="413131" y="594360"/>
                  </a:lnTo>
                  <a:lnTo>
                    <a:pt x="419100" y="590042"/>
                  </a:lnTo>
                  <a:lnTo>
                    <a:pt x="417957" y="587375"/>
                  </a:lnTo>
                  <a:close/>
                  <a:moveTo>
                    <a:pt x="93472" y="588772"/>
                  </a:moveTo>
                  <a:lnTo>
                    <a:pt x="101727" y="591058"/>
                  </a:lnTo>
                  <a:lnTo>
                    <a:pt x="107696" y="594614"/>
                  </a:lnTo>
                  <a:lnTo>
                    <a:pt x="92837" y="589407"/>
                  </a:lnTo>
                  <a:lnTo>
                    <a:pt x="93472" y="588772"/>
                  </a:lnTo>
                  <a:close/>
                  <a:moveTo>
                    <a:pt x="78359" y="584073"/>
                  </a:moveTo>
                  <a:lnTo>
                    <a:pt x="56642" y="595503"/>
                  </a:lnTo>
                  <a:lnTo>
                    <a:pt x="76835" y="584708"/>
                  </a:lnTo>
                  <a:lnTo>
                    <a:pt x="78359" y="584073"/>
                  </a:lnTo>
                  <a:close/>
                  <a:moveTo>
                    <a:pt x="208534" y="592455"/>
                  </a:moveTo>
                  <a:lnTo>
                    <a:pt x="207391" y="593852"/>
                  </a:lnTo>
                  <a:lnTo>
                    <a:pt x="205359" y="595884"/>
                  </a:lnTo>
                  <a:lnTo>
                    <a:pt x="206883" y="594233"/>
                  </a:lnTo>
                  <a:lnTo>
                    <a:pt x="208661" y="592455"/>
                  </a:lnTo>
                  <a:close/>
                  <a:moveTo>
                    <a:pt x="79121" y="585343"/>
                  </a:moveTo>
                  <a:lnTo>
                    <a:pt x="62484" y="593725"/>
                  </a:lnTo>
                  <a:lnTo>
                    <a:pt x="54483" y="597789"/>
                  </a:lnTo>
                  <a:lnTo>
                    <a:pt x="70739" y="589407"/>
                  </a:lnTo>
                  <a:lnTo>
                    <a:pt x="78994" y="585343"/>
                  </a:lnTo>
                  <a:close/>
                  <a:moveTo>
                    <a:pt x="120650" y="599059"/>
                  </a:moveTo>
                  <a:lnTo>
                    <a:pt x="126873" y="601345"/>
                  </a:lnTo>
                  <a:lnTo>
                    <a:pt x="123571" y="600202"/>
                  </a:lnTo>
                  <a:lnTo>
                    <a:pt x="120650" y="599059"/>
                  </a:lnTo>
                  <a:close/>
                  <a:moveTo>
                    <a:pt x="173101" y="539750"/>
                  </a:moveTo>
                  <a:lnTo>
                    <a:pt x="164465" y="547878"/>
                  </a:lnTo>
                  <a:lnTo>
                    <a:pt x="156718" y="560451"/>
                  </a:lnTo>
                  <a:lnTo>
                    <a:pt x="164084" y="558673"/>
                  </a:lnTo>
                  <a:cubicBezTo>
                    <a:pt x="163449" y="559308"/>
                    <a:pt x="161671" y="562737"/>
                    <a:pt x="142748" y="602869"/>
                  </a:cubicBezTo>
                  <a:lnTo>
                    <a:pt x="143383" y="603123"/>
                  </a:lnTo>
                  <a:lnTo>
                    <a:pt x="143637" y="603377"/>
                  </a:lnTo>
                  <a:lnTo>
                    <a:pt x="142748" y="602869"/>
                  </a:lnTo>
                  <a:lnTo>
                    <a:pt x="141859" y="606552"/>
                  </a:lnTo>
                  <a:lnTo>
                    <a:pt x="141224" y="606298"/>
                  </a:lnTo>
                  <a:lnTo>
                    <a:pt x="140589" y="606044"/>
                  </a:lnTo>
                  <a:lnTo>
                    <a:pt x="141478" y="606298"/>
                  </a:lnTo>
                  <a:lnTo>
                    <a:pt x="142621" y="602869"/>
                  </a:lnTo>
                  <a:lnTo>
                    <a:pt x="99949" y="583438"/>
                  </a:lnTo>
                  <a:cubicBezTo>
                    <a:pt x="113284" y="573024"/>
                    <a:pt x="125095" y="564261"/>
                    <a:pt x="140335" y="553593"/>
                  </a:cubicBezTo>
                  <a:lnTo>
                    <a:pt x="145034" y="551180"/>
                  </a:lnTo>
                  <a:lnTo>
                    <a:pt x="136144" y="555625"/>
                  </a:lnTo>
                  <a:lnTo>
                    <a:pt x="142113" y="552450"/>
                  </a:lnTo>
                  <a:lnTo>
                    <a:pt x="153670" y="546862"/>
                  </a:lnTo>
                  <a:lnTo>
                    <a:pt x="159258" y="546354"/>
                  </a:lnTo>
                  <a:lnTo>
                    <a:pt x="172847" y="539623"/>
                  </a:lnTo>
                  <a:close/>
                  <a:moveTo>
                    <a:pt x="548640" y="599059"/>
                  </a:moveTo>
                  <a:lnTo>
                    <a:pt x="543052" y="605663"/>
                  </a:lnTo>
                  <a:lnTo>
                    <a:pt x="543052" y="606298"/>
                  </a:lnTo>
                  <a:lnTo>
                    <a:pt x="546354" y="606806"/>
                  </a:lnTo>
                  <a:lnTo>
                    <a:pt x="551688" y="602742"/>
                  </a:lnTo>
                  <a:lnTo>
                    <a:pt x="548767" y="599186"/>
                  </a:lnTo>
                  <a:close/>
                  <a:moveTo>
                    <a:pt x="174752" y="610235"/>
                  </a:moveTo>
                  <a:lnTo>
                    <a:pt x="174117" y="610743"/>
                  </a:lnTo>
                  <a:lnTo>
                    <a:pt x="174752" y="610235"/>
                  </a:lnTo>
                  <a:close/>
                  <a:moveTo>
                    <a:pt x="265176" y="495554"/>
                  </a:moveTo>
                  <a:lnTo>
                    <a:pt x="262255" y="511556"/>
                  </a:lnTo>
                  <a:lnTo>
                    <a:pt x="262255" y="512191"/>
                  </a:lnTo>
                  <a:lnTo>
                    <a:pt x="260223" y="514477"/>
                  </a:lnTo>
                  <a:cubicBezTo>
                    <a:pt x="242443" y="536829"/>
                    <a:pt x="226441" y="556641"/>
                    <a:pt x="206248" y="585089"/>
                  </a:cubicBezTo>
                  <a:lnTo>
                    <a:pt x="198882" y="595503"/>
                  </a:lnTo>
                  <a:lnTo>
                    <a:pt x="198882" y="595122"/>
                  </a:lnTo>
                  <a:lnTo>
                    <a:pt x="209804" y="579755"/>
                  </a:lnTo>
                  <a:cubicBezTo>
                    <a:pt x="194945" y="579755"/>
                    <a:pt x="172085" y="600583"/>
                    <a:pt x="170688" y="610235"/>
                  </a:cubicBezTo>
                  <a:lnTo>
                    <a:pt x="165989" y="612902"/>
                  </a:lnTo>
                  <a:lnTo>
                    <a:pt x="158623" y="609727"/>
                  </a:lnTo>
                  <a:lnTo>
                    <a:pt x="144145" y="603377"/>
                  </a:lnTo>
                  <a:lnTo>
                    <a:pt x="168148" y="556895"/>
                  </a:lnTo>
                  <a:lnTo>
                    <a:pt x="181737" y="546989"/>
                  </a:lnTo>
                  <a:lnTo>
                    <a:pt x="180848" y="539115"/>
                  </a:lnTo>
                  <a:lnTo>
                    <a:pt x="174879" y="541401"/>
                  </a:lnTo>
                  <a:lnTo>
                    <a:pt x="177292" y="535940"/>
                  </a:lnTo>
                  <a:lnTo>
                    <a:pt x="178816" y="534797"/>
                  </a:lnTo>
                  <a:cubicBezTo>
                    <a:pt x="209296" y="519430"/>
                    <a:pt x="239014" y="504571"/>
                    <a:pt x="265430" y="495554"/>
                  </a:cubicBezTo>
                  <a:close/>
                  <a:moveTo>
                    <a:pt x="166370" y="613029"/>
                  </a:moveTo>
                  <a:lnTo>
                    <a:pt x="166116" y="613283"/>
                  </a:lnTo>
                  <a:lnTo>
                    <a:pt x="164592" y="614172"/>
                  </a:lnTo>
                  <a:lnTo>
                    <a:pt x="166370" y="613029"/>
                  </a:lnTo>
                  <a:close/>
                  <a:moveTo>
                    <a:pt x="172339" y="609473"/>
                  </a:moveTo>
                  <a:lnTo>
                    <a:pt x="172339" y="609981"/>
                  </a:lnTo>
                  <a:lnTo>
                    <a:pt x="173228" y="610870"/>
                  </a:lnTo>
                  <a:lnTo>
                    <a:pt x="174117" y="610616"/>
                  </a:lnTo>
                  <a:lnTo>
                    <a:pt x="172974" y="611505"/>
                  </a:lnTo>
                  <a:lnTo>
                    <a:pt x="169418" y="614426"/>
                  </a:lnTo>
                  <a:lnTo>
                    <a:pt x="169672" y="610997"/>
                  </a:lnTo>
                  <a:lnTo>
                    <a:pt x="172339" y="609473"/>
                  </a:lnTo>
                  <a:close/>
                  <a:moveTo>
                    <a:pt x="142367" y="606806"/>
                  </a:moveTo>
                  <a:lnTo>
                    <a:pt x="144145" y="607314"/>
                  </a:lnTo>
                  <a:lnTo>
                    <a:pt x="153289" y="610489"/>
                  </a:lnTo>
                  <a:lnTo>
                    <a:pt x="164211" y="614299"/>
                  </a:lnTo>
                  <a:lnTo>
                    <a:pt x="162687" y="614934"/>
                  </a:lnTo>
                  <a:lnTo>
                    <a:pt x="158877" y="612394"/>
                  </a:lnTo>
                  <a:lnTo>
                    <a:pt x="145796" y="607949"/>
                  </a:lnTo>
                  <a:lnTo>
                    <a:pt x="142240" y="606806"/>
                  </a:lnTo>
                  <a:close/>
                  <a:moveTo>
                    <a:pt x="968502" y="602742"/>
                  </a:moveTo>
                  <a:lnTo>
                    <a:pt x="966724" y="603885"/>
                  </a:lnTo>
                  <a:lnTo>
                    <a:pt x="949198" y="615696"/>
                  </a:lnTo>
                  <a:cubicBezTo>
                    <a:pt x="954278" y="612267"/>
                    <a:pt x="959739" y="608584"/>
                    <a:pt x="965327" y="604774"/>
                  </a:cubicBezTo>
                  <a:lnTo>
                    <a:pt x="968629" y="602742"/>
                  </a:lnTo>
                  <a:close/>
                  <a:moveTo>
                    <a:pt x="163703" y="614934"/>
                  </a:moveTo>
                  <a:lnTo>
                    <a:pt x="167259" y="616458"/>
                  </a:lnTo>
                  <a:lnTo>
                    <a:pt x="163449" y="615061"/>
                  </a:lnTo>
                  <a:lnTo>
                    <a:pt x="163703" y="614807"/>
                  </a:lnTo>
                  <a:close/>
                  <a:moveTo>
                    <a:pt x="168148" y="615315"/>
                  </a:moveTo>
                  <a:lnTo>
                    <a:pt x="188595" y="622046"/>
                  </a:lnTo>
                  <a:lnTo>
                    <a:pt x="179959" y="619379"/>
                  </a:lnTo>
                  <a:lnTo>
                    <a:pt x="168148" y="615315"/>
                  </a:lnTo>
                  <a:close/>
                  <a:moveTo>
                    <a:pt x="736727" y="614680"/>
                  </a:moveTo>
                  <a:lnTo>
                    <a:pt x="732282" y="620776"/>
                  </a:lnTo>
                  <a:lnTo>
                    <a:pt x="732028" y="621665"/>
                  </a:lnTo>
                  <a:lnTo>
                    <a:pt x="735330" y="622300"/>
                  </a:lnTo>
                  <a:lnTo>
                    <a:pt x="740918" y="617601"/>
                  </a:lnTo>
                  <a:lnTo>
                    <a:pt x="736727" y="614680"/>
                  </a:lnTo>
                  <a:close/>
                  <a:moveTo>
                    <a:pt x="183007" y="621284"/>
                  </a:moveTo>
                  <a:lnTo>
                    <a:pt x="187452" y="622808"/>
                  </a:lnTo>
                  <a:lnTo>
                    <a:pt x="185928" y="622300"/>
                  </a:lnTo>
                  <a:lnTo>
                    <a:pt x="182880" y="621157"/>
                  </a:lnTo>
                  <a:close/>
                  <a:moveTo>
                    <a:pt x="202438" y="619379"/>
                  </a:moveTo>
                  <a:lnTo>
                    <a:pt x="203327" y="621411"/>
                  </a:lnTo>
                  <a:lnTo>
                    <a:pt x="203581" y="622046"/>
                  </a:lnTo>
                  <a:lnTo>
                    <a:pt x="204470" y="623824"/>
                  </a:lnTo>
                  <a:lnTo>
                    <a:pt x="204216" y="623824"/>
                  </a:lnTo>
                  <a:lnTo>
                    <a:pt x="202184" y="623316"/>
                  </a:lnTo>
                  <a:lnTo>
                    <a:pt x="203073" y="620903"/>
                  </a:lnTo>
                  <a:lnTo>
                    <a:pt x="202438" y="619379"/>
                  </a:lnTo>
                  <a:close/>
                  <a:moveTo>
                    <a:pt x="32131" y="609600"/>
                  </a:moveTo>
                  <a:lnTo>
                    <a:pt x="0" y="626364"/>
                  </a:lnTo>
                  <a:lnTo>
                    <a:pt x="10414" y="620776"/>
                  </a:lnTo>
                  <a:lnTo>
                    <a:pt x="32131" y="609600"/>
                  </a:lnTo>
                  <a:close/>
                  <a:moveTo>
                    <a:pt x="193421" y="623697"/>
                  </a:moveTo>
                  <a:lnTo>
                    <a:pt x="195834" y="624078"/>
                  </a:lnTo>
                  <a:lnTo>
                    <a:pt x="202057" y="626110"/>
                  </a:lnTo>
                  <a:lnTo>
                    <a:pt x="206502" y="627507"/>
                  </a:lnTo>
                  <a:lnTo>
                    <a:pt x="202311" y="626364"/>
                  </a:lnTo>
                  <a:lnTo>
                    <a:pt x="193421" y="623697"/>
                  </a:lnTo>
                  <a:close/>
                  <a:moveTo>
                    <a:pt x="371983" y="529082"/>
                  </a:moveTo>
                  <a:lnTo>
                    <a:pt x="257810" y="606044"/>
                  </a:lnTo>
                  <a:lnTo>
                    <a:pt x="256286" y="606933"/>
                  </a:lnTo>
                  <a:lnTo>
                    <a:pt x="226949" y="627761"/>
                  </a:lnTo>
                  <a:lnTo>
                    <a:pt x="228727" y="627761"/>
                  </a:lnTo>
                  <a:lnTo>
                    <a:pt x="231394" y="625221"/>
                  </a:lnTo>
                  <a:cubicBezTo>
                    <a:pt x="261112" y="604266"/>
                    <a:pt x="308483" y="571500"/>
                    <a:pt x="367284" y="532638"/>
                  </a:cubicBezTo>
                  <a:lnTo>
                    <a:pt x="372364" y="529463"/>
                  </a:lnTo>
                  <a:lnTo>
                    <a:pt x="372110" y="528955"/>
                  </a:lnTo>
                  <a:close/>
                  <a:moveTo>
                    <a:pt x="945515" y="618236"/>
                  </a:moveTo>
                  <a:lnTo>
                    <a:pt x="930275" y="628523"/>
                  </a:lnTo>
                  <a:lnTo>
                    <a:pt x="935101" y="625221"/>
                  </a:lnTo>
                  <a:lnTo>
                    <a:pt x="945515" y="618236"/>
                  </a:lnTo>
                  <a:close/>
                  <a:moveTo>
                    <a:pt x="141605" y="609092"/>
                  </a:moveTo>
                  <a:lnTo>
                    <a:pt x="160020" y="616966"/>
                  </a:lnTo>
                  <a:lnTo>
                    <a:pt x="131318" y="635762"/>
                  </a:lnTo>
                  <a:lnTo>
                    <a:pt x="141732" y="609092"/>
                  </a:lnTo>
                  <a:close/>
                  <a:moveTo>
                    <a:pt x="925195" y="632079"/>
                  </a:moveTo>
                  <a:lnTo>
                    <a:pt x="917321" y="637540"/>
                  </a:lnTo>
                  <a:lnTo>
                    <a:pt x="921258" y="634746"/>
                  </a:lnTo>
                  <a:lnTo>
                    <a:pt x="925322" y="631952"/>
                  </a:lnTo>
                  <a:close/>
                  <a:moveTo>
                    <a:pt x="174498" y="642239"/>
                  </a:moveTo>
                  <a:lnTo>
                    <a:pt x="173863" y="642747"/>
                  </a:lnTo>
                  <a:lnTo>
                    <a:pt x="172212" y="643382"/>
                  </a:lnTo>
                  <a:lnTo>
                    <a:pt x="173609" y="642747"/>
                  </a:lnTo>
                  <a:lnTo>
                    <a:pt x="174498" y="642239"/>
                  </a:lnTo>
                  <a:close/>
                  <a:moveTo>
                    <a:pt x="152019" y="642747"/>
                  </a:moveTo>
                  <a:lnTo>
                    <a:pt x="150495" y="643636"/>
                  </a:lnTo>
                  <a:lnTo>
                    <a:pt x="151003" y="643255"/>
                  </a:lnTo>
                  <a:lnTo>
                    <a:pt x="151892" y="642747"/>
                  </a:lnTo>
                  <a:close/>
                  <a:moveTo>
                    <a:pt x="487934" y="640715"/>
                  </a:moveTo>
                  <a:lnTo>
                    <a:pt x="482600" y="647319"/>
                  </a:lnTo>
                  <a:lnTo>
                    <a:pt x="482600" y="648208"/>
                  </a:lnTo>
                  <a:lnTo>
                    <a:pt x="485267" y="648462"/>
                  </a:lnTo>
                  <a:lnTo>
                    <a:pt x="491236" y="644017"/>
                  </a:lnTo>
                  <a:lnTo>
                    <a:pt x="487934" y="640842"/>
                  </a:lnTo>
                  <a:close/>
                  <a:moveTo>
                    <a:pt x="160147" y="617093"/>
                  </a:moveTo>
                  <a:lnTo>
                    <a:pt x="164592" y="618871"/>
                  </a:lnTo>
                  <a:cubicBezTo>
                    <a:pt x="156337" y="627253"/>
                    <a:pt x="151892" y="634873"/>
                    <a:pt x="151511" y="640080"/>
                  </a:cubicBezTo>
                  <a:lnTo>
                    <a:pt x="137033" y="648716"/>
                  </a:lnTo>
                  <a:lnTo>
                    <a:pt x="128651" y="653161"/>
                  </a:lnTo>
                  <a:lnTo>
                    <a:pt x="130683" y="636651"/>
                  </a:lnTo>
                  <a:lnTo>
                    <a:pt x="130683" y="636397"/>
                  </a:lnTo>
                  <a:lnTo>
                    <a:pt x="159385" y="617474"/>
                  </a:lnTo>
                  <a:lnTo>
                    <a:pt x="160020" y="616966"/>
                  </a:lnTo>
                  <a:close/>
                  <a:moveTo>
                    <a:pt x="152400" y="644271"/>
                  </a:moveTo>
                  <a:lnTo>
                    <a:pt x="148844" y="648589"/>
                  </a:lnTo>
                  <a:lnTo>
                    <a:pt x="139319" y="655193"/>
                  </a:lnTo>
                  <a:lnTo>
                    <a:pt x="144018" y="650621"/>
                  </a:lnTo>
                  <a:lnTo>
                    <a:pt x="152273" y="644271"/>
                  </a:lnTo>
                  <a:close/>
                  <a:moveTo>
                    <a:pt x="15621" y="640334"/>
                  </a:moveTo>
                  <a:lnTo>
                    <a:pt x="10795" y="645541"/>
                  </a:lnTo>
                  <a:lnTo>
                    <a:pt x="1778" y="655574"/>
                  </a:lnTo>
                  <a:lnTo>
                    <a:pt x="15621" y="640334"/>
                  </a:lnTo>
                  <a:close/>
                  <a:moveTo>
                    <a:pt x="973074" y="598932"/>
                  </a:moveTo>
                  <a:lnTo>
                    <a:pt x="971296" y="599821"/>
                  </a:lnTo>
                  <a:lnTo>
                    <a:pt x="971550" y="600075"/>
                  </a:lnTo>
                  <a:lnTo>
                    <a:pt x="896493" y="650875"/>
                  </a:lnTo>
                  <a:lnTo>
                    <a:pt x="894969" y="652018"/>
                  </a:lnTo>
                  <a:lnTo>
                    <a:pt x="894969" y="652907"/>
                  </a:lnTo>
                  <a:lnTo>
                    <a:pt x="893445" y="658495"/>
                  </a:lnTo>
                  <a:lnTo>
                    <a:pt x="894969" y="657352"/>
                  </a:lnTo>
                  <a:lnTo>
                    <a:pt x="989584" y="607441"/>
                  </a:lnTo>
                  <a:lnTo>
                    <a:pt x="985393" y="604012"/>
                  </a:lnTo>
                  <a:lnTo>
                    <a:pt x="973455" y="599059"/>
                  </a:lnTo>
                  <a:lnTo>
                    <a:pt x="973201" y="599313"/>
                  </a:lnTo>
                  <a:lnTo>
                    <a:pt x="971677" y="600202"/>
                  </a:lnTo>
                  <a:lnTo>
                    <a:pt x="973201" y="599059"/>
                  </a:lnTo>
                  <a:lnTo>
                    <a:pt x="973455" y="599059"/>
                  </a:lnTo>
                  <a:lnTo>
                    <a:pt x="972820" y="598805"/>
                  </a:lnTo>
                  <a:close/>
                  <a:moveTo>
                    <a:pt x="9144" y="655955"/>
                  </a:moveTo>
                  <a:lnTo>
                    <a:pt x="0" y="663575"/>
                  </a:lnTo>
                  <a:lnTo>
                    <a:pt x="5334" y="660146"/>
                  </a:lnTo>
                  <a:lnTo>
                    <a:pt x="9144" y="655828"/>
                  </a:lnTo>
                  <a:close/>
                  <a:moveTo>
                    <a:pt x="149987" y="643636"/>
                  </a:moveTo>
                  <a:cubicBezTo>
                    <a:pt x="145161" y="646938"/>
                    <a:pt x="135763" y="655447"/>
                    <a:pt x="125984" y="664337"/>
                  </a:cubicBezTo>
                  <a:lnTo>
                    <a:pt x="120396" y="666115"/>
                  </a:lnTo>
                  <a:lnTo>
                    <a:pt x="122174" y="660908"/>
                  </a:lnTo>
                  <a:lnTo>
                    <a:pt x="150114" y="643509"/>
                  </a:lnTo>
                  <a:close/>
                  <a:moveTo>
                    <a:pt x="702310" y="662051"/>
                  </a:moveTo>
                  <a:lnTo>
                    <a:pt x="697865" y="668401"/>
                  </a:lnTo>
                  <a:lnTo>
                    <a:pt x="697865" y="669290"/>
                  </a:lnTo>
                  <a:lnTo>
                    <a:pt x="701167" y="669798"/>
                  </a:lnTo>
                  <a:lnTo>
                    <a:pt x="706501" y="665226"/>
                  </a:lnTo>
                  <a:lnTo>
                    <a:pt x="702310" y="662051"/>
                  </a:lnTo>
                  <a:close/>
                  <a:moveTo>
                    <a:pt x="449580" y="670052"/>
                  </a:moveTo>
                  <a:cubicBezTo>
                    <a:pt x="432308" y="670052"/>
                    <a:pt x="405765" y="671322"/>
                    <a:pt x="402463" y="673354"/>
                  </a:cubicBezTo>
                  <a:lnTo>
                    <a:pt x="461010" y="670306"/>
                  </a:lnTo>
                  <a:lnTo>
                    <a:pt x="449580" y="670179"/>
                  </a:lnTo>
                  <a:close/>
                  <a:moveTo>
                    <a:pt x="868426" y="671830"/>
                  </a:moveTo>
                  <a:lnTo>
                    <a:pt x="866648" y="673608"/>
                  </a:lnTo>
                  <a:lnTo>
                    <a:pt x="869061" y="672211"/>
                  </a:lnTo>
                  <a:lnTo>
                    <a:pt x="868426" y="671703"/>
                  </a:lnTo>
                  <a:close/>
                  <a:moveTo>
                    <a:pt x="1040384" y="677291"/>
                  </a:moveTo>
                  <a:lnTo>
                    <a:pt x="1036574" y="678180"/>
                  </a:lnTo>
                  <a:lnTo>
                    <a:pt x="1042162" y="678180"/>
                  </a:lnTo>
                  <a:lnTo>
                    <a:pt x="1040384" y="677291"/>
                  </a:lnTo>
                  <a:close/>
                  <a:moveTo>
                    <a:pt x="240792" y="679323"/>
                  </a:moveTo>
                  <a:lnTo>
                    <a:pt x="236982" y="679577"/>
                  </a:lnTo>
                  <a:lnTo>
                    <a:pt x="237617" y="680720"/>
                  </a:lnTo>
                  <a:lnTo>
                    <a:pt x="241173" y="680466"/>
                  </a:lnTo>
                  <a:lnTo>
                    <a:pt x="241173" y="679450"/>
                  </a:lnTo>
                  <a:close/>
                  <a:moveTo>
                    <a:pt x="115951" y="677545"/>
                  </a:moveTo>
                  <a:lnTo>
                    <a:pt x="115062" y="679958"/>
                  </a:lnTo>
                  <a:lnTo>
                    <a:pt x="113538" y="686308"/>
                  </a:lnTo>
                  <a:lnTo>
                    <a:pt x="110363" y="686308"/>
                  </a:lnTo>
                  <a:lnTo>
                    <a:pt x="106172" y="686562"/>
                  </a:lnTo>
                  <a:lnTo>
                    <a:pt x="105918" y="686562"/>
                  </a:lnTo>
                  <a:lnTo>
                    <a:pt x="115697" y="677545"/>
                  </a:lnTo>
                  <a:close/>
                  <a:moveTo>
                    <a:pt x="110998" y="679958"/>
                  </a:moveTo>
                  <a:lnTo>
                    <a:pt x="103505" y="686689"/>
                  </a:lnTo>
                  <a:lnTo>
                    <a:pt x="101219" y="686943"/>
                  </a:lnTo>
                  <a:lnTo>
                    <a:pt x="103886" y="683768"/>
                  </a:lnTo>
                  <a:lnTo>
                    <a:pt x="110998" y="679958"/>
                  </a:lnTo>
                  <a:close/>
                  <a:moveTo>
                    <a:pt x="122301" y="658241"/>
                  </a:moveTo>
                  <a:lnTo>
                    <a:pt x="121158" y="662051"/>
                  </a:lnTo>
                  <a:lnTo>
                    <a:pt x="110744" y="675386"/>
                  </a:lnTo>
                  <a:lnTo>
                    <a:pt x="94107" y="687197"/>
                  </a:lnTo>
                  <a:cubicBezTo>
                    <a:pt x="89408" y="687451"/>
                    <a:pt x="84582" y="687578"/>
                    <a:pt x="79883" y="688340"/>
                  </a:cubicBezTo>
                  <a:lnTo>
                    <a:pt x="119888" y="662813"/>
                  </a:lnTo>
                  <a:cubicBezTo>
                    <a:pt x="121031" y="661924"/>
                    <a:pt x="121666" y="659892"/>
                    <a:pt x="122301" y="658241"/>
                  </a:cubicBezTo>
                  <a:close/>
                  <a:moveTo>
                    <a:pt x="130048" y="636778"/>
                  </a:moveTo>
                  <a:lnTo>
                    <a:pt x="51562" y="689864"/>
                  </a:lnTo>
                  <a:cubicBezTo>
                    <a:pt x="51816" y="689864"/>
                    <a:pt x="51816" y="689864"/>
                    <a:pt x="91313" y="662940"/>
                  </a:cubicBezTo>
                  <a:lnTo>
                    <a:pt x="127508" y="638810"/>
                  </a:lnTo>
                  <a:lnTo>
                    <a:pt x="129921" y="636778"/>
                  </a:lnTo>
                  <a:close/>
                  <a:moveTo>
                    <a:pt x="301625" y="689102"/>
                  </a:moveTo>
                  <a:lnTo>
                    <a:pt x="268986" y="704469"/>
                  </a:lnTo>
                  <a:lnTo>
                    <a:pt x="300101" y="690753"/>
                  </a:lnTo>
                  <a:lnTo>
                    <a:pt x="301625" y="689229"/>
                  </a:lnTo>
                  <a:close/>
                  <a:moveTo>
                    <a:pt x="686308" y="709041"/>
                  </a:moveTo>
                  <a:lnTo>
                    <a:pt x="677418" y="710565"/>
                  </a:lnTo>
                  <a:lnTo>
                    <a:pt x="675386" y="711454"/>
                  </a:lnTo>
                  <a:lnTo>
                    <a:pt x="691388" y="709168"/>
                  </a:lnTo>
                  <a:lnTo>
                    <a:pt x="686308" y="708914"/>
                  </a:lnTo>
                  <a:close/>
                  <a:moveTo>
                    <a:pt x="292481" y="704850"/>
                  </a:moveTo>
                  <a:lnTo>
                    <a:pt x="291592" y="706374"/>
                  </a:lnTo>
                  <a:lnTo>
                    <a:pt x="288290" y="711581"/>
                  </a:lnTo>
                  <a:lnTo>
                    <a:pt x="292481" y="707898"/>
                  </a:lnTo>
                  <a:lnTo>
                    <a:pt x="292481" y="704723"/>
                  </a:lnTo>
                  <a:close/>
                  <a:moveTo>
                    <a:pt x="580136" y="710311"/>
                  </a:moveTo>
                  <a:lnTo>
                    <a:pt x="581660" y="714629"/>
                  </a:lnTo>
                  <a:lnTo>
                    <a:pt x="589026" y="717296"/>
                  </a:lnTo>
                  <a:lnTo>
                    <a:pt x="580136" y="710311"/>
                  </a:lnTo>
                  <a:close/>
                  <a:moveTo>
                    <a:pt x="954405" y="710057"/>
                  </a:moveTo>
                  <a:lnTo>
                    <a:pt x="950595" y="716407"/>
                  </a:lnTo>
                  <a:lnTo>
                    <a:pt x="950595" y="717550"/>
                  </a:lnTo>
                  <a:lnTo>
                    <a:pt x="954151" y="717931"/>
                  </a:lnTo>
                  <a:lnTo>
                    <a:pt x="959231" y="713486"/>
                  </a:lnTo>
                  <a:lnTo>
                    <a:pt x="954532" y="710057"/>
                  </a:lnTo>
                  <a:close/>
                  <a:moveTo>
                    <a:pt x="225806" y="710311"/>
                  </a:moveTo>
                  <a:lnTo>
                    <a:pt x="220726" y="717042"/>
                  </a:lnTo>
                  <a:lnTo>
                    <a:pt x="220726" y="717677"/>
                  </a:lnTo>
                  <a:lnTo>
                    <a:pt x="223139" y="718185"/>
                  </a:lnTo>
                  <a:lnTo>
                    <a:pt x="229362" y="713486"/>
                  </a:lnTo>
                  <a:lnTo>
                    <a:pt x="225806" y="710311"/>
                  </a:lnTo>
                  <a:close/>
                  <a:moveTo>
                    <a:pt x="413512" y="662940"/>
                  </a:moveTo>
                  <a:lnTo>
                    <a:pt x="398018" y="671957"/>
                  </a:lnTo>
                  <a:lnTo>
                    <a:pt x="396240" y="673354"/>
                  </a:lnTo>
                  <a:lnTo>
                    <a:pt x="356489" y="698119"/>
                  </a:lnTo>
                  <a:lnTo>
                    <a:pt x="348488" y="703072"/>
                  </a:lnTo>
                  <a:lnTo>
                    <a:pt x="282956" y="745744"/>
                  </a:lnTo>
                  <a:lnTo>
                    <a:pt x="336931" y="711200"/>
                  </a:lnTo>
                  <a:lnTo>
                    <a:pt x="338074" y="713867"/>
                  </a:lnTo>
                  <a:lnTo>
                    <a:pt x="339217" y="712724"/>
                  </a:lnTo>
                  <a:lnTo>
                    <a:pt x="340741" y="708660"/>
                  </a:lnTo>
                  <a:lnTo>
                    <a:pt x="359537" y="696595"/>
                  </a:lnTo>
                  <a:lnTo>
                    <a:pt x="358394" y="697230"/>
                  </a:lnTo>
                  <a:lnTo>
                    <a:pt x="356489" y="698119"/>
                  </a:lnTo>
                  <a:lnTo>
                    <a:pt x="359537" y="696595"/>
                  </a:lnTo>
                  <a:cubicBezTo>
                    <a:pt x="363093" y="694690"/>
                    <a:pt x="370078" y="690499"/>
                    <a:pt x="398907" y="672973"/>
                  </a:cubicBezTo>
                  <a:lnTo>
                    <a:pt x="402463" y="672973"/>
                  </a:lnTo>
                  <a:lnTo>
                    <a:pt x="402717" y="672719"/>
                  </a:lnTo>
                  <a:lnTo>
                    <a:pt x="403860" y="671830"/>
                  </a:lnTo>
                  <a:lnTo>
                    <a:pt x="399161" y="671830"/>
                  </a:lnTo>
                  <a:lnTo>
                    <a:pt x="414274" y="662813"/>
                  </a:lnTo>
                  <a:close/>
                  <a:moveTo>
                    <a:pt x="216154" y="740664"/>
                  </a:moveTo>
                  <a:lnTo>
                    <a:pt x="210820" y="746252"/>
                  </a:lnTo>
                  <a:lnTo>
                    <a:pt x="213233" y="746887"/>
                  </a:lnTo>
                  <a:lnTo>
                    <a:pt x="209931" y="748411"/>
                  </a:lnTo>
                  <a:lnTo>
                    <a:pt x="213741" y="748411"/>
                  </a:lnTo>
                  <a:lnTo>
                    <a:pt x="219329" y="743458"/>
                  </a:lnTo>
                  <a:lnTo>
                    <a:pt x="216027" y="740537"/>
                  </a:lnTo>
                  <a:close/>
                  <a:moveTo>
                    <a:pt x="338836" y="713613"/>
                  </a:moveTo>
                  <a:lnTo>
                    <a:pt x="361061" y="758952"/>
                  </a:lnTo>
                  <a:lnTo>
                    <a:pt x="362839" y="758698"/>
                  </a:lnTo>
                  <a:lnTo>
                    <a:pt x="338836" y="713486"/>
                  </a:lnTo>
                  <a:close/>
                  <a:moveTo>
                    <a:pt x="600456" y="753618"/>
                  </a:moveTo>
                  <a:lnTo>
                    <a:pt x="600202" y="753872"/>
                  </a:lnTo>
                  <a:lnTo>
                    <a:pt x="596392" y="755904"/>
                  </a:lnTo>
                  <a:lnTo>
                    <a:pt x="597281" y="759079"/>
                  </a:lnTo>
                  <a:lnTo>
                    <a:pt x="598424" y="757301"/>
                  </a:lnTo>
                  <a:lnTo>
                    <a:pt x="600456" y="753745"/>
                  </a:lnTo>
                  <a:close/>
                  <a:moveTo>
                    <a:pt x="607822" y="752856"/>
                  </a:moveTo>
                  <a:lnTo>
                    <a:pt x="603377" y="759841"/>
                  </a:lnTo>
                  <a:lnTo>
                    <a:pt x="603377" y="760730"/>
                  </a:lnTo>
                  <a:lnTo>
                    <a:pt x="606425" y="761238"/>
                  </a:lnTo>
                  <a:lnTo>
                    <a:pt x="611759" y="756666"/>
                  </a:lnTo>
                  <a:lnTo>
                    <a:pt x="607949" y="752856"/>
                  </a:lnTo>
                  <a:close/>
                  <a:moveTo>
                    <a:pt x="676529" y="710184"/>
                  </a:moveTo>
                  <a:lnTo>
                    <a:pt x="656082" y="713105"/>
                  </a:lnTo>
                  <a:lnTo>
                    <a:pt x="585851" y="724662"/>
                  </a:lnTo>
                  <a:lnTo>
                    <a:pt x="654939" y="714248"/>
                  </a:lnTo>
                  <a:lnTo>
                    <a:pt x="659384" y="719455"/>
                  </a:lnTo>
                  <a:lnTo>
                    <a:pt x="659384" y="717169"/>
                  </a:lnTo>
                  <a:lnTo>
                    <a:pt x="662051" y="713105"/>
                  </a:lnTo>
                  <a:lnTo>
                    <a:pt x="674243" y="711327"/>
                  </a:lnTo>
                  <a:lnTo>
                    <a:pt x="660908" y="718820"/>
                  </a:lnTo>
                  <a:lnTo>
                    <a:pt x="659384" y="719455"/>
                  </a:lnTo>
                  <a:lnTo>
                    <a:pt x="600964" y="752602"/>
                  </a:lnTo>
                  <a:lnTo>
                    <a:pt x="596519" y="756031"/>
                  </a:lnTo>
                  <a:lnTo>
                    <a:pt x="647446" y="727202"/>
                  </a:lnTo>
                  <a:lnTo>
                    <a:pt x="643636" y="733171"/>
                  </a:lnTo>
                  <a:lnTo>
                    <a:pt x="643636" y="734314"/>
                  </a:lnTo>
                  <a:lnTo>
                    <a:pt x="646938" y="734568"/>
                  </a:lnTo>
                  <a:lnTo>
                    <a:pt x="652272" y="730250"/>
                  </a:lnTo>
                  <a:lnTo>
                    <a:pt x="648081" y="726821"/>
                  </a:lnTo>
                  <a:cubicBezTo>
                    <a:pt x="651891" y="724662"/>
                    <a:pt x="655955" y="722376"/>
                    <a:pt x="660019" y="720090"/>
                  </a:cubicBezTo>
                  <a:lnTo>
                    <a:pt x="700151" y="764794"/>
                  </a:lnTo>
                  <a:cubicBezTo>
                    <a:pt x="686689" y="749300"/>
                    <a:pt x="675005" y="734314"/>
                    <a:pt x="665353" y="717042"/>
                  </a:cubicBezTo>
                  <a:lnTo>
                    <a:pt x="674243" y="712089"/>
                  </a:lnTo>
                  <a:lnTo>
                    <a:pt x="676275" y="710946"/>
                  </a:lnTo>
                  <a:lnTo>
                    <a:pt x="674243" y="711454"/>
                  </a:lnTo>
                  <a:lnTo>
                    <a:pt x="676656" y="710311"/>
                  </a:lnTo>
                  <a:close/>
                  <a:moveTo>
                    <a:pt x="753999" y="767207"/>
                  </a:moveTo>
                  <a:lnTo>
                    <a:pt x="749554" y="773684"/>
                  </a:lnTo>
                  <a:lnTo>
                    <a:pt x="749554" y="774827"/>
                  </a:lnTo>
                  <a:lnTo>
                    <a:pt x="753110" y="775462"/>
                  </a:lnTo>
                  <a:lnTo>
                    <a:pt x="758444" y="770763"/>
                  </a:lnTo>
                  <a:lnTo>
                    <a:pt x="753999" y="767207"/>
                  </a:lnTo>
                  <a:close/>
                  <a:moveTo>
                    <a:pt x="700151" y="764921"/>
                  </a:moveTo>
                  <a:lnTo>
                    <a:pt x="704342" y="769747"/>
                  </a:lnTo>
                  <a:lnTo>
                    <a:pt x="713359" y="779653"/>
                  </a:lnTo>
                  <a:lnTo>
                    <a:pt x="700151" y="764921"/>
                  </a:lnTo>
                  <a:close/>
                  <a:moveTo>
                    <a:pt x="279400" y="755777"/>
                  </a:moveTo>
                  <a:lnTo>
                    <a:pt x="281432" y="764159"/>
                  </a:lnTo>
                  <a:lnTo>
                    <a:pt x="286512" y="780415"/>
                  </a:lnTo>
                  <a:lnTo>
                    <a:pt x="285369" y="771144"/>
                  </a:lnTo>
                  <a:lnTo>
                    <a:pt x="279400" y="755777"/>
                  </a:lnTo>
                  <a:close/>
                  <a:moveTo>
                    <a:pt x="419100" y="756285"/>
                  </a:moveTo>
                  <a:lnTo>
                    <a:pt x="405130" y="776986"/>
                  </a:lnTo>
                  <a:lnTo>
                    <a:pt x="405384" y="779653"/>
                  </a:lnTo>
                  <a:lnTo>
                    <a:pt x="414528" y="780796"/>
                  </a:lnTo>
                  <a:lnTo>
                    <a:pt x="432308" y="765429"/>
                  </a:lnTo>
                  <a:lnTo>
                    <a:pt x="419100" y="756158"/>
                  </a:lnTo>
                  <a:close/>
                  <a:moveTo>
                    <a:pt x="553212" y="772668"/>
                  </a:moveTo>
                  <a:lnTo>
                    <a:pt x="549656" y="775843"/>
                  </a:lnTo>
                  <a:lnTo>
                    <a:pt x="547878" y="778129"/>
                  </a:lnTo>
                  <a:lnTo>
                    <a:pt x="545846" y="784606"/>
                  </a:lnTo>
                  <a:lnTo>
                    <a:pt x="556260" y="776224"/>
                  </a:lnTo>
                  <a:lnTo>
                    <a:pt x="555117" y="772668"/>
                  </a:lnTo>
                  <a:close/>
                  <a:moveTo>
                    <a:pt x="1037971" y="0"/>
                  </a:moveTo>
                  <a:cubicBezTo>
                    <a:pt x="1030859" y="1778"/>
                    <a:pt x="1023112" y="3556"/>
                    <a:pt x="1015492" y="5461"/>
                  </a:cubicBezTo>
                  <a:lnTo>
                    <a:pt x="854710" y="45339"/>
                  </a:lnTo>
                  <a:lnTo>
                    <a:pt x="812673" y="65024"/>
                  </a:lnTo>
                  <a:lnTo>
                    <a:pt x="824230" y="58928"/>
                  </a:lnTo>
                  <a:lnTo>
                    <a:pt x="838200" y="50546"/>
                  </a:lnTo>
                  <a:lnTo>
                    <a:pt x="811530" y="58420"/>
                  </a:lnTo>
                  <a:lnTo>
                    <a:pt x="819785" y="56007"/>
                  </a:lnTo>
                  <a:lnTo>
                    <a:pt x="828167" y="53340"/>
                  </a:lnTo>
                  <a:lnTo>
                    <a:pt x="810387" y="52451"/>
                  </a:lnTo>
                  <a:lnTo>
                    <a:pt x="810133" y="39370"/>
                  </a:lnTo>
                  <a:lnTo>
                    <a:pt x="814832" y="37592"/>
                  </a:lnTo>
                  <a:lnTo>
                    <a:pt x="810387" y="37846"/>
                  </a:lnTo>
                  <a:lnTo>
                    <a:pt x="810387" y="35306"/>
                  </a:lnTo>
                  <a:lnTo>
                    <a:pt x="811022" y="32639"/>
                  </a:lnTo>
                  <a:lnTo>
                    <a:pt x="811911" y="28067"/>
                  </a:lnTo>
                  <a:lnTo>
                    <a:pt x="815721" y="26035"/>
                  </a:lnTo>
                  <a:lnTo>
                    <a:pt x="815467" y="25400"/>
                  </a:lnTo>
                  <a:lnTo>
                    <a:pt x="813054" y="25781"/>
                  </a:lnTo>
                  <a:lnTo>
                    <a:pt x="807085" y="27559"/>
                  </a:lnTo>
                  <a:lnTo>
                    <a:pt x="804418" y="31115"/>
                  </a:lnTo>
                  <a:lnTo>
                    <a:pt x="800608" y="44196"/>
                  </a:lnTo>
                  <a:cubicBezTo>
                    <a:pt x="800354" y="49149"/>
                    <a:pt x="800862" y="54610"/>
                    <a:pt x="786384" y="65913"/>
                  </a:cubicBezTo>
                  <a:lnTo>
                    <a:pt x="768604" y="71501"/>
                  </a:lnTo>
                  <a:lnTo>
                    <a:pt x="778129" y="68580"/>
                  </a:lnTo>
                  <a:lnTo>
                    <a:pt x="745490" y="78994"/>
                  </a:lnTo>
                  <a:lnTo>
                    <a:pt x="764667" y="73025"/>
                  </a:lnTo>
                  <a:lnTo>
                    <a:pt x="803275" y="61341"/>
                  </a:lnTo>
                  <a:lnTo>
                    <a:pt x="723900" y="85725"/>
                  </a:lnTo>
                  <a:lnTo>
                    <a:pt x="745236" y="78994"/>
                  </a:lnTo>
                  <a:cubicBezTo>
                    <a:pt x="733171" y="82677"/>
                    <a:pt x="721487" y="86360"/>
                    <a:pt x="710311" y="90043"/>
                  </a:cubicBezTo>
                  <a:lnTo>
                    <a:pt x="717423" y="87630"/>
                  </a:lnTo>
                  <a:cubicBezTo>
                    <a:pt x="711454" y="89662"/>
                    <a:pt x="705231" y="91440"/>
                    <a:pt x="699008" y="93218"/>
                  </a:cubicBezTo>
                  <a:lnTo>
                    <a:pt x="750316" y="76962"/>
                  </a:lnTo>
                  <a:cubicBezTo>
                    <a:pt x="731393" y="82804"/>
                    <a:pt x="711708" y="88900"/>
                    <a:pt x="695198" y="93218"/>
                  </a:cubicBezTo>
                  <a:lnTo>
                    <a:pt x="700278" y="89789"/>
                  </a:lnTo>
                  <a:lnTo>
                    <a:pt x="719836" y="83693"/>
                  </a:lnTo>
                  <a:lnTo>
                    <a:pt x="730250" y="78740"/>
                  </a:lnTo>
                  <a:lnTo>
                    <a:pt x="728218" y="77851"/>
                  </a:lnTo>
                  <a:lnTo>
                    <a:pt x="704469" y="87122"/>
                  </a:lnTo>
                  <a:cubicBezTo>
                    <a:pt x="712724" y="81280"/>
                    <a:pt x="721741" y="75819"/>
                    <a:pt x="733298" y="69723"/>
                  </a:cubicBezTo>
                  <a:lnTo>
                    <a:pt x="744220" y="66167"/>
                  </a:lnTo>
                  <a:lnTo>
                    <a:pt x="759079" y="58928"/>
                  </a:lnTo>
                  <a:lnTo>
                    <a:pt x="735965" y="66802"/>
                  </a:lnTo>
                  <a:cubicBezTo>
                    <a:pt x="751078" y="57150"/>
                    <a:pt x="765937" y="48133"/>
                    <a:pt x="777494" y="40640"/>
                  </a:cubicBezTo>
                  <a:lnTo>
                    <a:pt x="775716" y="41783"/>
                  </a:lnTo>
                  <a:cubicBezTo>
                    <a:pt x="735965" y="62357"/>
                    <a:pt x="706374" y="81915"/>
                    <a:pt x="686435" y="97028"/>
                  </a:cubicBezTo>
                  <a:lnTo>
                    <a:pt x="559054" y="138811"/>
                  </a:lnTo>
                  <a:lnTo>
                    <a:pt x="557911" y="139319"/>
                  </a:lnTo>
                  <a:lnTo>
                    <a:pt x="557022" y="139954"/>
                  </a:lnTo>
                  <a:lnTo>
                    <a:pt x="481711" y="178816"/>
                  </a:lnTo>
                  <a:lnTo>
                    <a:pt x="636270" y="129413"/>
                  </a:lnTo>
                  <a:lnTo>
                    <a:pt x="646303" y="126492"/>
                  </a:lnTo>
                  <a:lnTo>
                    <a:pt x="645668" y="128270"/>
                  </a:lnTo>
                  <a:lnTo>
                    <a:pt x="630174" y="132588"/>
                  </a:lnTo>
                  <a:lnTo>
                    <a:pt x="629539" y="134620"/>
                  </a:lnTo>
                  <a:lnTo>
                    <a:pt x="646430" y="128524"/>
                  </a:lnTo>
                  <a:lnTo>
                    <a:pt x="647954" y="128905"/>
                  </a:lnTo>
                  <a:lnTo>
                    <a:pt x="646430" y="130302"/>
                  </a:lnTo>
                  <a:lnTo>
                    <a:pt x="645414" y="130810"/>
                  </a:lnTo>
                  <a:lnTo>
                    <a:pt x="627634" y="148336"/>
                  </a:lnTo>
                  <a:lnTo>
                    <a:pt x="628777" y="148082"/>
                  </a:lnTo>
                  <a:lnTo>
                    <a:pt x="647700" y="129540"/>
                  </a:lnTo>
                  <a:lnTo>
                    <a:pt x="654812" y="127254"/>
                  </a:lnTo>
                  <a:lnTo>
                    <a:pt x="671703" y="120904"/>
                  </a:lnTo>
                  <a:lnTo>
                    <a:pt x="675513" y="119761"/>
                  </a:lnTo>
                  <a:cubicBezTo>
                    <a:pt x="680593" y="117221"/>
                    <a:pt x="703072" y="106934"/>
                    <a:pt x="712851" y="106426"/>
                  </a:cubicBezTo>
                  <a:lnTo>
                    <a:pt x="774827" y="82931"/>
                  </a:lnTo>
                  <a:lnTo>
                    <a:pt x="806450" y="67691"/>
                  </a:lnTo>
                  <a:lnTo>
                    <a:pt x="806704" y="68072"/>
                  </a:lnTo>
                  <a:lnTo>
                    <a:pt x="776478" y="82296"/>
                  </a:lnTo>
                  <a:lnTo>
                    <a:pt x="775843" y="82804"/>
                  </a:lnTo>
                  <a:lnTo>
                    <a:pt x="763397" y="89408"/>
                  </a:lnTo>
                  <a:lnTo>
                    <a:pt x="812927" y="77851"/>
                  </a:lnTo>
                  <a:lnTo>
                    <a:pt x="818261" y="84201"/>
                  </a:lnTo>
                  <a:cubicBezTo>
                    <a:pt x="806069" y="87376"/>
                    <a:pt x="778510" y="97028"/>
                    <a:pt x="780542" y="100584"/>
                  </a:cubicBezTo>
                  <a:cubicBezTo>
                    <a:pt x="784860" y="100584"/>
                    <a:pt x="797433" y="96266"/>
                    <a:pt x="810006" y="91440"/>
                  </a:cubicBezTo>
                  <a:lnTo>
                    <a:pt x="822452" y="89408"/>
                  </a:lnTo>
                  <a:lnTo>
                    <a:pt x="826008" y="92583"/>
                  </a:lnTo>
                  <a:lnTo>
                    <a:pt x="826008" y="92710"/>
                  </a:lnTo>
                  <a:lnTo>
                    <a:pt x="826262" y="92964"/>
                  </a:lnTo>
                  <a:lnTo>
                    <a:pt x="826262" y="97790"/>
                  </a:lnTo>
                  <a:lnTo>
                    <a:pt x="817372" y="102362"/>
                  </a:lnTo>
                  <a:lnTo>
                    <a:pt x="812927" y="104902"/>
                  </a:lnTo>
                  <a:cubicBezTo>
                    <a:pt x="775208" y="113284"/>
                    <a:pt x="775208" y="113284"/>
                    <a:pt x="765429" y="117094"/>
                  </a:cubicBezTo>
                  <a:lnTo>
                    <a:pt x="766953" y="116840"/>
                  </a:lnTo>
                  <a:lnTo>
                    <a:pt x="808736" y="107442"/>
                  </a:lnTo>
                  <a:cubicBezTo>
                    <a:pt x="805180" y="109728"/>
                    <a:pt x="802259" y="112141"/>
                    <a:pt x="800735" y="113919"/>
                  </a:cubicBezTo>
                  <a:lnTo>
                    <a:pt x="622808" y="185293"/>
                  </a:lnTo>
                  <a:lnTo>
                    <a:pt x="610362" y="191389"/>
                  </a:lnTo>
                  <a:lnTo>
                    <a:pt x="597662" y="196850"/>
                  </a:lnTo>
                  <a:cubicBezTo>
                    <a:pt x="625475" y="179451"/>
                    <a:pt x="655193" y="154686"/>
                    <a:pt x="682498" y="136398"/>
                  </a:cubicBezTo>
                  <a:lnTo>
                    <a:pt x="763778" y="117221"/>
                  </a:lnTo>
                  <a:lnTo>
                    <a:pt x="765302" y="116967"/>
                  </a:lnTo>
                  <a:lnTo>
                    <a:pt x="773049" y="113538"/>
                  </a:lnTo>
                  <a:cubicBezTo>
                    <a:pt x="742823" y="120015"/>
                    <a:pt x="714375" y="126873"/>
                    <a:pt x="689737" y="131318"/>
                  </a:cubicBezTo>
                  <a:lnTo>
                    <a:pt x="696849" y="127000"/>
                  </a:lnTo>
                  <a:lnTo>
                    <a:pt x="696595" y="127000"/>
                  </a:lnTo>
                  <a:lnTo>
                    <a:pt x="679704" y="135382"/>
                  </a:lnTo>
                  <a:lnTo>
                    <a:pt x="670814" y="136906"/>
                  </a:lnTo>
                  <a:lnTo>
                    <a:pt x="673735" y="134874"/>
                  </a:lnTo>
                  <a:lnTo>
                    <a:pt x="672846" y="135382"/>
                  </a:lnTo>
                  <a:lnTo>
                    <a:pt x="674370" y="134493"/>
                  </a:lnTo>
                  <a:lnTo>
                    <a:pt x="674624" y="133858"/>
                  </a:lnTo>
                  <a:lnTo>
                    <a:pt x="671957" y="132969"/>
                  </a:lnTo>
                  <a:lnTo>
                    <a:pt x="649351" y="142875"/>
                  </a:lnTo>
                  <a:cubicBezTo>
                    <a:pt x="644906" y="144018"/>
                    <a:pt x="640461" y="145161"/>
                    <a:pt x="636016" y="146431"/>
                  </a:cubicBezTo>
                  <a:lnTo>
                    <a:pt x="677037" y="123190"/>
                  </a:lnTo>
                  <a:cubicBezTo>
                    <a:pt x="676148" y="123444"/>
                    <a:pt x="676148" y="123444"/>
                    <a:pt x="633095" y="147066"/>
                  </a:cubicBezTo>
                  <a:lnTo>
                    <a:pt x="628904" y="147955"/>
                  </a:lnTo>
                  <a:lnTo>
                    <a:pt x="627761" y="148463"/>
                  </a:lnTo>
                  <a:lnTo>
                    <a:pt x="618871" y="150495"/>
                  </a:lnTo>
                  <a:lnTo>
                    <a:pt x="601091" y="155194"/>
                  </a:lnTo>
                  <a:lnTo>
                    <a:pt x="635000" y="136652"/>
                  </a:lnTo>
                  <a:lnTo>
                    <a:pt x="645414" y="130810"/>
                  </a:lnTo>
                  <a:lnTo>
                    <a:pt x="600075" y="155575"/>
                  </a:lnTo>
                  <a:cubicBezTo>
                    <a:pt x="600202" y="155575"/>
                    <a:pt x="600202" y="155448"/>
                    <a:pt x="600329" y="155448"/>
                  </a:cubicBezTo>
                  <a:lnTo>
                    <a:pt x="480822" y="189357"/>
                  </a:lnTo>
                  <a:lnTo>
                    <a:pt x="481076" y="188468"/>
                  </a:lnTo>
                  <a:lnTo>
                    <a:pt x="480187" y="188087"/>
                  </a:lnTo>
                  <a:lnTo>
                    <a:pt x="457327" y="196850"/>
                  </a:lnTo>
                  <a:lnTo>
                    <a:pt x="455549" y="194183"/>
                  </a:lnTo>
                  <a:lnTo>
                    <a:pt x="477139" y="181102"/>
                  </a:lnTo>
                  <a:lnTo>
                    <a:pt x="440309" y="202057"/>
                  </a:lnTo>
                  <a:lnTo>
                    <a:pt x="439674" y="201803"/>
                  </a:lnTo>
                  <a:lnTo>
                    <a:pt x="441198" y="200660"/>
                  </a:lnTo>
                  <a:lnTo>
                    <a:pt x="437007" y="203200"/>
                  </a:lnTo>
                  <a:lnTo>
                    <a:pt x="437896" y="202692"/>
                  </a:lnTo>
                  <a:lnTo>
                    <a:pt x="434340" y="205232"/>
                  </a:lnTo>
                  <a:lnTo>
                    <a:pt x="431419" y="207772"/>
                  </a:lnTo>
                  <a:lnTo>
                    <a:pt x="424942" y="211582"/>
                  </a:lnTo>
                  <a:lnTo>
                    <a:pt x="432943" y="205740"/>
                  </a:lnTo>
                  <a:lnTo>
                    <a:pt x="410972" y="220218"/>
                  </a:lnTo>
                  <a:lnTo>
                    <a:pt x="397637" y="228346"/>
                  </a:lnTo>
                  <a:cubicBezTo>
                    <a:pt x="402717" y="225425"/>
                    <a:pt x="408051" y="222504"/>
                    <a:pt x="413385" y="219329"/>
                  </a:cubicBezTo>
                  <a:lnTo>
                    <a:pt x="333629" y="273939"/>
                  </a:lnTo>
                  <a:lnTo>
                    <a:pt x="332994" y="274447"/>
                  </a:lnTo>
                  <a:lnTo>
                    <a:pt x="335661" y="272161"/>
                  </a:lnTo>
                  <a:cubicBezTo>
                    <a:pt x="340106" y="267589"/>
                    <a:pt x="344805" y="263144"/>
                    <a:pt x="365379" y="248666"/>
                  </a:cubicBezTo>
                  <a:lnTo>
                    <a:pt x="382905" y="237617"/>
                  </a:lnTo>
                  <a:lnTo>
                    <a:pt x="352933" y="255397"/>
                  </a:lnTo>
                  <a:lnTo>
                    <a:pt x="395351" y="219329"/>
                  </a:lnTo>
                  <a:lnTo>
                    <a:pt x="396240" y="217932"/>
                  </a:lnTo>
                  <a:lnTo>
                    <a:pt x="394208" y="219456"/>
                  </a:lnTo>
                  <a:cubicBezTo>
                    <a:pt x="376682" y="233426"/>
                    <a:pt x="361823" y="246507"/>
                    <a:pt x="350901" y="256540"/>
                  </a:cubicBezTo>
                  <a:lnTo>
                    <a:pt x="299847" y="289560"/>
                  </a:lnTo>
                  <a:cubicBezTo>
                    <a:pt x="314706" y="280289"/>
                    <a:pt x="330962" y="270129"/>
                    <a:pt x="339598" y="266954"/>
                  </a:cubicBezTo>
                  <a:lnTo>
                    <a:pt x="330962" y="275717"/>
                  </a:lnTo>
                  <a:lnTo>
                    <a:pt x="322326" y="281813"/>
                  </a:lnTo>
                  <a:cubicBezTo>
                    <a:pt x="314960" y="284734"/>
                    <a:pt x="303403" y="291084"/>
                    <a:pt x="290957" y="299212"/>
                  </a:cubicBezTo>
                  <a:lnTo>
                    <a:pt x="277368" y="315214"/>
                  </a:lnTo>
                  <a:lnTo>
                    <a:pt x="307594" y="299847"/>
                  </a:lnTo>
                  <a:cubicBezTo>
                    <a:pt x="290703" y="318389"/>
                    <a:pt x="276733" y="335280"/>
                    <a:pt x="275590" y="337566"/>
                  </a:cubicBezTo>
                  <a:lnTo>
                    <a:pt x="275844" y="337820"/>
                  </a:lnTo>
                  <a:lnTo>
                    <a:pt x="275209" y="337566"/>
                  </a:lnTo>
                  <a:lnTo>
                    <a:pt x="274066" y="339090"/>
                  </a:lnTo>
                  <a:lnTo>
                    <a:pt x="273177" y="340233"/>
                  </a:lnTo>
                  <a:lnTo>
                    <a:pt x="272034" y="341630"/>
                  </a:lnTo>
                  <a:lnTo>
                    <a:pt x="269621" y="344551"/>
                  </a:lnTo>
                  <a:lnTo>
                    <a:pt x="260731" y="355854"/>
                  </a:lnTo>
                  <a:lnTo>
                    <a:pt x="258953" y="356743"/>
                  </a:lnTo>
                  <a:lnTo>
                    <a:pt x="231648" y="367157"/>
                  </a:lnTo>
                  <a:lnTo>
                    <a:pt x="239014" y="364363"/>
                  </a:lnTo>
                  <a:lnTo>
                    <a:pt x="255016" y="358521"/>
                  </a:lnTo>
                  <a:lnTo>
                    <a:pt x="252603" y="360045"/>
                  </a:lnTo>
                  <a:lnTo>
                    <a:pt x="244856" y="363855"/>
                  </a:lnTo>
                  <a:lnTo>
                    <a:pt x="241046" y="364490"/>
                  </a:lnTo>
                  <a:lnTo>
                    <a:pt x="227076" y="372364"/>
                  </a:lnTo>
                  <a:lnTo>
                    <a:pt x="227965" y="372364"/>
                  </a:lnTo>
                  <a:lnTo>
                    <a:pt x="225552" y="373507"/>
                  </a:lnTo>
                  <a:lnTo>
                    <a:pt x="225298" y="373253"/>
                  </a:lnTo>
                  <a:lnTo>
                    <a:pt x="223520" y="374396"/>
                  </a:lnTo>
                  <a:cubicBezTo>
                    <a:pt x="186690" y="393573"/>
                    <a:pt x="153543" y="411607"/>
                    <a:pt x="124206" y="427609"/>
                  </a:cubicBezTo>
                  <a:cubicBezTo>
                    <a:pt x="120904" y="429006"/>
                    <a:pt x="117348" y="430530"/>
                    <a:pt x="114681" y="431927"/>
                  </a:cubicBezTo>
                  <a:lnTo>
                    <a:pt x="160909" y="393954"/>
                  </a:lnTo>
                  <a:lnTo>
                    <a:pt x="166243" y="391668"/>
                  </a:lnTo>
                  <a:lnTo>
                    <a:pt x="165354" y="391668"/>
                  </a:lnTo>
                  <a:lnTo>
                    <a:pt x="159131" y="393954"/>
                  </a:lnTo>
                  <a:lnTo>
                    <a:pt x="112395" y="433324"/>
                  </a:lnTo>
                  <a:lnTo>
                    <a:pt x="109601" y="435610"/>
                  </a:lnTo>
                  <a:lnTo>
                    <a:pt x="113411" y="432054"/>
                  </a:lnTo>
                  <a:lnTo>
                    <a:pt x="52070" y="459105"/>
                  </a:lnTo>
                  <a:cubicBezTo>
                    <a:pt x="77597" y="441452"/>
                    <a:pt x="103124" y="423926"/>
                    <a:pt x="136652" y="403352"/>
                  </a:cubicBezTo>
                  <a:lnTo>
                    <a:pt x="154432" y="396367"/>
                  </a:lnTo>
                  <a:lnTo>
                    <a:pt x="158623" y="394335"/>
                  </a:lnTo>
                  <a:lnTo>
                    <a:pt x="128905" y="406527"/>
                  </a:lnTo>
                  <a:lnTo>
                    <a:pt x="209296" y="352806"/>
                  </a:lnTo>
                  <a:cubicBezTo>
                    <a:pt x="192659" y="366522"/>
                    <a:pt x="176657" y="380111"/>
                    <a:pt x="162179" y="391414"/>
                  </a:cubicBezTo>
                  <a:lnTo>
                    <a:pt x="159385" y="393827"/>
                  </a:lnTo>
                  <a:lnTo>
                    <a:pt x="238125" y="334772"/>
                  </a:lnTo>
                  <a:lnTo>
                    <a:pt x="250317" y="337058"/>
                  </a:lnTo>
                  <a:lnTo>
                    <a:pt x="273050" y="339979"/>
                  </a:lnTo>
                  <a:lnTo>
                    <a:pt x="265430" y="335534"/>
                  </a:lnTo>
                  <a:lnTo>
                    <a:pt x="242951" y="331470"/>
                  </a:lnTo>
                  <a:cubicBezTo>
                    <a:pt x="243205" y="331470"/>
                    <a:pt x="243586" y="331089"/>
                    <a:pt x="243840" y="331089"/>
                  </a:cubicBezTo>
                  <a:lnTo>
                    <a:pt x="298704" y="290195"/>
                  </a:lnTo>
                  <a:lnTo>
                    <a:pt x="237871" y="330200"/>
                  </a:lnTo>
                  <a:cubicBezTo>
                    <a:pt x="226314" y="327914"/>
                    <a:pt x="212725" y="325247"/>
                    <a:pt x="199644" y="322580"/>
                  </a:cubicBezTo>
                  <a:lnTo>
                    <a:pt x="238252" y="293497"/>
                  </a:lnTo>
                  <a:lnTo>
                    <a:pt x="198501" y="322453"/>
                  </a:lnTo>
                  <a:cubicBezTo>
                    <a:pt x="197612" y="322453"/>
                    <a:pt x="196977" y="322199"/>
                    <a:pt x="196088" y="321945"/>
                  </a:cubicBezTo>
                  <a:lnTo>
                    <a:pt x="240030" y="291211"/>
                  </a:lnTo>
                  <a:lnTo>
                    <a:pt x="243586" y="289687"/>
                  </a:lnTo>
                  <a:lnTo>
                    <a:pt x="240665" y="292100"/>
                  </a:lnTo>
                  <a:lnTo>
                    <a:pt x="244221" y="289433"/>
                  </a:lnTo>
                  <a:cubicBezTo>
                    <a:pt x="250698" y="286512"/>
                    <a:pt x="257556" y="282702"/>
                    <a:pt x="272161" y="274828"/>
                  </a:cubicBezTo>
                  <a:lnTo>
                    <a:pt x="289687" y="262128"/>
                  </a:lnTo>
                  <a:lnTo>
                    <a:pt x="286131" y="261874"/>
                  </a:lnTo>
                  <a:lnTo>
                    <a:pt x="257429" y="279400"/>
                  </a:lnTo>
                  <a:lnTo>
                    <a:pt x="280035" y="264668"/>
                  </a:lnTo>
                  <a:lnTo>
                    <a:pt x="275590" y="266954"/>
                  </a:lnTo>
                  <a:lnTo>
                    <a:pt x="277114" y="266065"/>
                  </a:lnTo>
                  <a:lnTo>
                    <a:pt x="275336" y="266954"/>
                  </a:lnTo>
                  <a:cubicBezTo>
                    <a:pt x="255143" y="276352"/>
                    <a:pt x="233807" y="289687"/>
                    <a:pt x="234061" y="292227"/>
                  </a:cubicBezTo>
                  <a:lnTo>
                    <a:pt x="235204" y="292481"/>
                  </a:lnTo>
                  <a:lnTo>
                    <a:pt x="236093" y="291973"/>
                  </a:lnTo>
                  <a:lnTo>
                    <a:pt x="236347" y="291973"/>
                  </a:lnTo>
                  <a:lnTo>
                    <a:pt x="235712" y="292227"/>
                  </a:lnTo>
                  <a:lnTo>
                    <a:pt x="235077" y="292481"/>
                  </a:lnTo>
                  <a:lnTo>
                    <a:pt x="237363" y="291846"/>
                  </a:lnTo>
                  <a:cubicBezTo>
                    <a:pt x="235331" y="292481"/>
                    <a:pt x="218440" y="303276"/>
                    <a:pt x="186944" y="320040"/>
                  </a:cubicBezTo>
                  <a:lnTo>
                    <a:pt x="177800" y="318262"/>
                  </a:lnTo>
                  <a:lnTo>
                    <a:pt x="176276" y="317754"/>
                  </a:lnTo>
                  <a:lnTo>
                    <a:pt x="176022" y="317754"/>
                  </a:lnTo>
                  <a:lnTo>
                    <a:pt x="106426" y="369697"/>
                  </a:lnTo>
                  <a:cubicBezTo>
                    <a:pt x="107569" y="369443"/>
                    <a:pt x="107569" y="369443"/>
                    <a:pt x="175768" y="322453"/>
                  </a:cubicBezTo>
                  <a:lnTo>
                    <a:pt x="186690" y="324739"/>
                  </a:lnTo>
                  <a:cubicBezTo>
                    <a:pt x="157988" y="344551"/>
                    <a:pt x="119634" y="372364"/>
                    <a:pt x="77851" y="404876"/>
                  </a:cubicBezTo>
                  <a:lnTo>
                    <a:pt x="80264" y="404368"/>
                  </a:lnTo>
                  <a:lnTo>
                    <a:pt x="191135" y="325882"/>
                  </a:lnTo>
                  <a:lnTo>
                    <a:pt x="184658" y="332486"/>
                  </a:lnTo>
                  <a:lnTo>
                    <a:pt x="168656" y="345821"/>
                  </a:lnTo>
                  <a:lnTo>
                    <a:pt x="205359" y="328676"/>
                  </a:lnTo>
                  <a:lnTo>
                    <a:pt x="225552" y="339979"/>
                  </a:lnTo>
                  <a:lnTo>
                    <a:pt x="211582" y="351790"/>
                  </a:lnTo>
                  <a:cubicBezTo>
                    <a:pt x="176276" y="373888"/>
                    <a:pt x="145796" y="393573"/>
                    <a:pt x="117856" y="411861"/>
                  </a:cubicBezTo>
                  <a:lnTo>
                    <a:pt x="69723" y="429133"/>
                  </a:lnTo>
                  <a:lnTo>
                    <a:pt x="80137" y="420497"/>
                  </a:lnTo>
                  <a:lnTo>
                    <a:pt x="67945" y="430403"/>
                  </a:lnTo>
                  <a:lnTo>
                    <a:pt x="67691" y="430911"/>
                  </a:lnTo>
                  <a:lnTo>
                    <a:pt x="66802" y="431546"/>
                  </a:lnTo>
                  <a:lnTo>
                    <a:pt x="67437" y="430911"/>
                  </a:lnTo>
                  <a:lnTo>
                    <a:pt x="67183" y="431165"/>
                  </a:lnTo>
                  <a:lnTo>
                    <a:pt x="61595" y="436118"/>
                  </a:lnTo>
                  <a:lnTo>
                    <a:pt x="58674" y="438658"/>
                  </a:lnTo>
                  <a:lnTo>
                    <a:pt x="61976" y="435737"/>
                  </a:lnTo>
                  <a:lnTo>
                    <a:pt x="62611" y="435102"/>
                  </a:lnTo>
                  <a:lnTo>
                    <a:pt x="63500" y="434467"/>
                  </a:lnTo>
                  <a:lnTo>
                    <a:pt x="31750" y="448437"/>
                  </a:lnTo>
                  <a:lnTo>
                    <a:pt x="25781" y="451866"/>
                  </a:lnTo>
                  <a:lnTo>
                    <a:pt x="19558" y="459994"/>
                  </a:lnTo>
                  <a:lnTo>
                    <a:pt x="23114" y="460248"/>
                  </a:lnTo>
                  <a:lnTo>
                    <a:pt x="16256" y="459994"/>
                  </a:lnTo>
                  <a:lnTo>
                    <a:pt x="0" y="472059"/>
                  </a:lnTo>
                  <a:lnTo>
                    <a:pt x="3302" y="474345"/>
                  </a:lnTo>
                  <a:lnTo>
                    <a:pt x="3302" y="475869"/>
                  </a:lnTo>
                  <a:lnTo>
                    <a:pt x="3937" y="477012"/>
                  </a:lnTo>
                  <a:lnTo>
                    <a:pt x="3302" y="477647"/>
                  </a:lnTo>
                  <a:lnTo>
                    <a:pt x="3302" y="475869"/>
                  </a:lnTo>
                  <a:lnTo>
                    <a:pt x="2667" y="474726"/>
                  </a:lnTo>
                  <a:lnTo>
                    <a:pt x="1524" y="474726"/>
                  </a:lnTo>
                  <a:lnTo>
                    <a:pt x="0" y="475107"/>
                  </a:lnTo>
                  <a:lnTo>
                    <a:pt x="889" y="490855"/>
                  </a:lnTo>
                  <a:lnTo>
                    <a:pt x="7747" y="484251"/>
                  </a:lnTo>
                  <a:lnTo>
                    <a:pt x="4699" y="487299"/>
                  </a:lnTo>
                  <a:lnTo>
                    <a:pt x="889" y="490855"/>
                  </a:lnTo>
                  <a:lnTo>
                    <a:pt x="1143" y="495173"/>
                  </a:lnTo>
                  <a:lnTo>
                    <a:pt x="2032" y="494665"/>
                  </a:lnTo>
                  <a:lnTo>
                    <a:pt x="0" y="497205"/>
                  </a:lnTo>
                  <a:cubicBezTo>
                    <a:pt x="1524" y="495681"/>
                    <a:pt x="2921" y="494284"/>
                    <a:pt x="4191" y="492887"/>
                  </a:cubicBezTo>
                  <a:lnTo>
                    <a:pt x="45974" y="463931"/>
                  </a:lnTo>
                  <a:lnTo>
                    <a:pt x="47752" y="463296"/>
                  </a:lnTo>
                  <a:lnTo>
                    <a:pt x="48895" y="462788"/>
                  </a:lnTo>
                  <a:lnTo>
                    <a:pt x="49784" y="462153"/>
                  </a:lnTo>
                  <a:lnTo>
                    <a:pt x="50038" y="462153"/>
                  </a:lnTo>
                  <a:lnTo>
                    <a:pt x="52451" y="463042"/>
                  </a:lnTo>
                  <a:lnTo>
                    <a:pt x="61087" y="463677"/>
                  </a:lnTo>
                  <a:cubicBezTo>
                    <a:pt x="35306" y="478790"/>
                    <a:pt x="14478" y="491363"/>
                    <a:pt x="0" y="500634"/>
                  </a:cubicBezTo>
                  <a:cubicBezTo>
                    <a:pt x="22225" y="487553"/>
                    <a:pt x="43053" y="474853"/>
                    <a:pt x="63500" y="462915"/>
                  </a:cubicBezTo>
                  <a:lnTo>
                    <a:pt x="108839" y="437134"/>
                  </a:lnTo>
                  <a:lnTo>
                    <a:pt x="108204" y="437388"/>
                  </a:lnTo>
                  <a:lnTo>
                    <a:pt x="109347" y="436753"/>
                  </a:lnTo>
                  <a:lnTo>
                    <a:pt x="115316" y="433197"/>
                  </a:lnTo>
                  <a:lnTo>
                    <a:pt x="125984" y="427355"/>
                  </a:lnTo>
                  <a:lnTo>
                    <a:pt x="229743" y="371983"/>
                  </a:lnTo>
                  <a:lnTo>
                    <a:pt x="229108" y="373761"/>
                  </a:lnTo>
                  <a:lnTo>
                    <a:pt x="217805" y="380111"/>
                  </a:lnTo>
                  <a:lnTo>
                    <a:pt x="220472" y="382143"/>
                  </a:lnTo>
                  <a:lnTo>
                    <a:pt x="234442" y="374650"/>
                  </a:lnTo>
                  <a:lnTo>
                    <a:pt x="233807" y="375285"/>
                  </a:lnTo>
                  <a:lnTo>
                    <a:pt x="232283" y="376809"/>
                  </a:lnTo>
                  <a:cubicBezTo>
                    <a:pt x="217424" y="385445"/>
                    <a:pt x="202311" y="393700"/>
                    <a:pt x="187833" y="401828"/>
                  </a:cubicBezTo>
                  <a:lnTo>
                    <a:pt x="172720" y="407670"/>
                  </a:lnTo>
                  <a:lnTo>
                    <a:pt x="128270" y="426212"/>
                  </a:lnTo>
                  <a:cubicBezTo>
                    <a:pt x="123571" y="428752"/>
                    <a:pt x="118745" y="431419"/>
                    <a:pt x="114300" y="434086"/>
                  </a:cubicBezTo>
                  <a:lnTo>
                    <a:pt x="170307" y="410845"/>
                  </a:lnTo>
                  <a:lnTo>
                    <a:pt x="172085" y="410210"/>
                  </a:lnTo>
                  <a:cubicBezTo>
                    <a:pt x="173863" y="409575"/>
                    <a:pt x="175641" y="408432"/>
                    <a:pt x="177419" y="407797"/>
                  </a:cubicBezTo>
                  <a:lnTo>
                    <a:pt x="82804" y="464312"/>
                  </a:lnTo>
                  <a:cubicBezTo>
                    <a:pt x="81661" y="464312"/>
                    <a:pt x="80391" y="464058"/>
                    <a:pt x="79248" y="463804"/>
                  </a:cubicBezTo>
                  <a:lnTo>
                    <a:pt x="108585" y="437642"/>
                  </a:lnTo>
                  <a:cubicBezTo>
                    <a:pt x="107696" y="438150"/>
                    <a:pt x="107696" y="438150"/>
                    <a:pt x="78613" y="463804"/>
                  </a:cubicBezTo>
                  <a:lnTo>
                    <a:pt x="77724" y="464947"/>
                  </a:lnTo>
                  <a:lnTo>
                    <a:pt x="69723" y="472440"/>
                  </a:lnTo>
                  <a:cubicBezTo>
                    <a:pt x="56134" y="480314"/>
                    <a:pt x="43688" y="488315"/>
                    <a:pt x="31496" y="495935"/>
                  </a:cubicBezTo>
                  <a:lnTo>
                    <a:pt x="0" y="510794"/>
                  </a:lnTo>
                  <a:lnTo>
                    <a:pt x="0" y="511302"/>
                  </a:lnTo>
                  <a:lnTo>
                    <a:pt x="28829" y="497586"/>
                  </a:lnTo>
                  <a:lnTo>
                    <a:pt x="0" y="515747"/>
                  </a:lnTo>
                  <a:lnTo>
                    <a:pt x="0" y="517525"/>
                  </a:lnTo>
                  <a:cubicBezTo>
                    <a:pt x="13589" y="509016"/>
                    <a:pt x="27051" y="500380"/>
                    <a:pt x="39751" y="492506"/>
                  </a:cubicBezTo>
                  <a:lnTo>
                    <a:pt x="56388" y="484632"/>
                  </a:lnTo>
                  <a:lnTo>
                    <a:pt x="39497" y="500888"/>
                  </a:lnTo>
                  <a:lnTo>
                    <a:pt x="635" y="526669"/>
                  </a:lnTo>
                  <a:lnTo>
                    <a:pt x="0" y="525907"/>
                  </a:lnTo>
                  <a:lnTo>
                    <a:pt x="0" y="534289"/>
                  </a:lnTo>
                  <a:lnTo>
                    <a:pt x="2667" y="536067"/>
                  </a:lnTo>
                  <a:lnTo>
                    <a:pt x="2667" y="536321"/>
                  </a:lnTo>
                  <a:lnTo>
                    <a:pt x="0" y="537718"/>
                  </a:lnTo>
                  <a:lnTo>
                    <a:pt x="635" y="542417"/>
                  </a:lnTo>
                  <a:lnTo>
                    <a:pt x="1778" y="541782"/>
                  </a:lnTo>
                  <a:lnTo>
                    <a:pt x="0" y="542925"/>
                  </a:lnTo>
                  <a:lnTo>
                    <a:pt x="1524" y="546481"/>
                  </a:lnTo>
                  <a:lnTo>
                    <a:pt x="3937" y="545084"/>
                  </a:lnTo>
                  <a:lnTo>
                    <a:pt x="11684" y="542925"/>
                  </a:lnTo>
                  <a:lnTo>
                    <a:pt x="12573" y="542544"/>
                  </a:lnTo>
                  <a:lnTo>
                    <a:pt x="15240" y="541909"/>
                  </a:lnTo>
                  <a:lnTo>
                    <a:pt x="11811" y="542925"/>
                  </a:lnTo>
                  <a:lnTo>
                    <a:pt x="2921" y="546227"/>
                  </a:lnTo>
                  <a:lnTo>
                    <a:pt x="254" y="548513"/>
                  </a:lnTo>
                  <a:lnTo>
                    <a:pt x="1143" y="551688"/>
                  </a:lnTo>
                  <a:lnTo>
                    <a:pt x="2921" y="552577"/>
                  </a:lnTo>
                  <a:lnTo>
                    <a:pt x="9144" y="555244"/>
                  </a:lnTo>
                  <a:lnTo>
                    <a:pt x="18288" y="559562"/>
                  </a:lnTo>
                  <a:lnTo>
                    <a:pt x="22987" y="557530"/>
                  </a:lnTo>
                  <a:lnTo>
                    <a:pt x="30353" y="553720"/>
                  </a:lnTo>
                  <a:lnTo>
                    <a:pt x="30607" y="553720"/>
                  </a:lnTo>
                  <a:lnTo>
                    <a:pt x="25908" y="556260"/>
                  </a:lnTo>
                  <a:lnTo>
                    <a:pt x="23495" y="561848"/>
                  </a:lnTo>
                  <a:lnTo>
                    <a:pt x="31877" y="565658"/>
                  </a:lnTo>
                  <a:lnTo>
                    <a:pt x="31242" y="566293"/>
                  </a:lnTo>
                  <a:lnTo>
                    <a:pt x="17272" y="560705"/>
                  </a:lnTo>
                  <a:lnTo>
                    <a:pt x="12446" y="558292"/>
                  </a:lnTo>
                  <a:lnTo>
                    <a:pt x="2667" y="553974"/>
                  </a:lnTo>
                  <a:lnTo>
                    <a:pt x="1143" y="553339"/>
                  </a:lnTo>
                  <a:lnTo>
                    <a:pt x="0" y="553720"/>
                  </a:lnTo>
                  <a:lnTo>
                    <a:pt x="5334" y="566801"/>
                  </a:lnTo>
                  <a:lnTo>
                    <a:pt x="13970" y="562483"/>
                  </a:lnTo>
                  <a:lnTo>
                    <a:pt x="12192" y="563372"/>
                  </a:lnTo>
                  <a:cubicBezTo>
                    <a:pt x="7747" y="565658"/>
                    <a:pt x="3810" y="567690"/>
                    <a:pt x="0" y="569468"/>
                  </a:cubicBezTo>
                  <a:lnTo>
                    <a:pt x="0" y="626364"/>
                  </a:lnTo>
                  <a:lnTo>
                    <a:pt x="19304" y="616839"/>
                  </a:lnTo>
                  <a:lnTo>
                    <a:pt x="53086" y="599059"/>
                  </a:lnTo>
                  <a:lnTo>
                    <a:pt x="15621" y="640334"/>
                  </a:lnTo>
                  <a:cubicBezTo>
                    <a:pt x="28194" y="626745"/>
                    <a:pt x="42799" y="611886"/>
                    <a:pt x="62611" y="594360"/>
                  </a:cubicBezTo>
                  <a:lnTo>
                    <a:pt x="79883" y="585597"/>
                  </a:lnTo>
                  <a:cubicBezTo>
                    <a:pt x="81407" y="586232"/>
                    <a:pt x="82804" y="586740"/>
                    <a:pt x="84582" y="587121"/>
                  </a:cubicBezTo>
                  <a:lnTo>
                    <a:pt x="0" y="662051"/>
                  </a:lnTo>
                  <a:lnTo>
                    <a:pt x="17653" y="648589"/>
                  </a:lnTo>
                  <a:lnTo>
                    <a:pt x="20066" y="646303"/>
                  </a:lnTo>
                  <a:lnTo>
                    <a:pt x="24130" y="643128"/>
                  </a:lnTo>
                  <a:cubicBezTo>
                    <a:pt x="49276" y="621792"/>
                    <a:pt x="70485" y="603631"/>
                    <a:pt x="88011" y="588518"/>
                  </a:cubicBezTo>
                  <a:cubicBezTo>
                    <a:pt x="89154" y="589026"/>
                    <a:pt x="90043" y="589407"/>
                    <a:pt x="91313" y="589915"/>
                  </a:cubicBezTo>
                  <a:lnTo>
                    <a:pt x="24257" y="643001"/>
                  </a:lnTo>
                  <a:lnTo>
                    <a:pt x="17780" y="648589"/>
                  </a:lnTo>
                  <a:lnTo>
                    <a:pt x="15240" y="651002"/>
                  </a:lnTo>
                  <a:cubicBezTo>
                    <a:pt x="17018" y="649605"/>
                    <a:pt x="19050" y="647827"/>
                    <a:pt x="21209" y="646430"/>
                  </a:cubicBezTo>
                  <a:lnTo>
                    <a:pt x="92075" y="590042"/>
                  </a:lnTo>
                  <a:cubicBezTo>
                    <a:pt x="104013" y="594106"/>
                    <a:pt x="116459" y="598551"/>
                    <a:pt x="126746" y="602488"/>
                  </a:cubicBezTo>
                  <a:lnTo>
                    <a:pt x="140970" y="608838"/>
                  </a:lnTo>
                  <a:lnTo>
                    <a:pt x="127381" y="643636"/>
                  </a:lnTo>
                  <a:lnTo>
                    <a:pt x="122301" y="658241"/>
                  </a:lnTo>
                  <a:lnTo>
                    <a:pt x="75184" y="688467"/>
                  </a:lnTo>
                  <a:lnTo>
                    <a:pt x="74549" y="688721"/>
                  </a:lnTo>
                  <a:lnTo>
                    <a:pt x="74803" y="688467"/>
                  </a:lnTo>
                  <a:lnTo>
                    <a:pt x="67183" y="688848"/>
                  </a:lnTo>
                  <a:lnTo>
                    <a:pt x="52705" y="689737"/>
                  </a:lnTo>
                  <a:lnTo>
                    <a:pt x="0" y="693420"/>
                  </a:lnTo>
                  <a:lnTo>
                    <a:pt x="0" y="696976"/>
                  </a:lnTo>
                  <a:lnTo>
                    <a:pt x="50165" y="691134"/>
                  </a:lnTo>
                  <a:lnTo>
                    <a:pt x="0" y="727329"/>
                  </a:lnTo>
                  <a:cubicBezTo>
                    <a:pt x="16637" y="716280"/>
                    <a:pt x="32639" y="703707"/>
                    <a:pt x="48895" y="692150"/>
                  </a:cubicBezTo>
                  <a:lnTo>
                    <a:pt x="57150" y="690626"/>
                  </a:lnTo>
                  <a:lnTo>
                    <a:pt x="72898" y="689737"/>
                  </a:lnTo>
                  <a:cubicBezTo>
                    <a:pt x="66929" y="693547"/>
                    <a:pt x="28067" y="718820"/>
                    <a:pt x="0" y="737870"/>
                  </a:cubicBezTo>
                  <a:lnTo>
                    <a:pt x="0" y="740791"/>
                  </a:lnTo>
                  <a:cubicBezTo>
                    <a:pt x="19558" y="727202"/>
                    <a:pt x="45720" y="710311"/>
                    <a:pt x="75311" y="691388"/>
                  </a:cubicBezTo>
                  <a:lnTo>
                    <a:pt x="77978" y="689356"/>
                  </a:lnTo>
                  <a:lnTo>
                    <a:pt x="92202" y="688721"/>
                  </a:lnTo>
                  <a:cubicBezTo>
                    <a:pt x="66675" y="706755"/>
                    <a:pt x="37084" y="728218"/>
                    <a:pt x="0" y="756920"/>
                  </a:cubicBezTo>
                  <a:cubicBezTo>
                    <a:pt x="32385" y="733425"/>
                    <a:pt x="61341" y="712724"/>
                    <a:pt x="97028" y="688340"/>
                  </a:cubicBezTo>
                  <a:lnTo>
                    <a:pt x="102362" y="687959"/>
                  </a:lnTo>
                  <a:lnTo>
                    <a:pt x="0" y="790321"/>
                  </a:lnTo>
                  <a:lnTo>
                    <a:pt x="0" y="792988"/>
                  </a:lnTo>
                  <a:lnTo>
                    <a:pt x="105029" y="687832"/>
                  </a:lnTo>
                  <a:lnTo>
                    <a:pt x="105029" y="687324"/>
                  </a:lnTo>
                  <a:lnTo>
                    <a:pt x="105918" y="686689"/>
                  </a:lnTo>
                  <a:lnTo>
                    <a:pt x="105029" y="687832"/>
                  </a:lnTo>
                  <a:lnTo>
                    <a:pt x="113030" y="687197"/>
                  </a:lnTo>
                  <a:lnTo>
                    <a:pt x="104394" y="717169"/>
                  </a:lnTo>
                  <a:lnTo>
                    <a:pt x="105537" y="716280"/>
                  </a:lnTo>
                  <a:lnTo>
                    <a:pt x="113792" y="687197"/>
                  </a:lnTo>
                  <a:lnTo>
                    <a:pt x="146939" y="685419"/>
                  </a:lnTo>
                  <a:lnTo>
                    <a:pt x="105537" y="716280"/>
                  </a:lnTo>
                  <a:lnTo>
                    <a:pt x="104902" y="717931"/>
                  </a:lnTo>
                  <a:cubicBezTo>
                    <a:pt x="104013" y="719074"/>
                    <a:pt x="102489" y="725424"/>
                    <a:pt x="90932" y="778383"/>
                  </a:cubicBezTo>
                  <a:lnTo>
                    <a:pt x="92456" y="776986"/>
                  </a:lnTo>
                  <a:lnTo>
                    <a:pt x="105156" y="717423"/>
                  </a:lnTo>
                  <a:lnTo>
                    <a:pt x="105156" y="717169"/>
                  </a:lnTo>
                  <a:lnTo>
                    <a:pt x="148209" y="685292"/>
                  </a:lnTo>
                  <a:lnTo>
                    <a:pt x="151511" y="685292"/>
                  </a:lnTo>
                  <a:cubicBezTo>
                    <a:pt x="143510" y="703580"/>
                    <a:pt x="137033" y="721233"/>
                    <a:pt x="130175" y="740410"/>
                  </a:cubicBezTo>
                  <a:lnTo>
                    <a:pt x="137033" y="734060"/>
                  </a:lnTo>
                  <a:cubicBezTo>
                    <a:pt x="143256" y="716915"/>
                    <a:pt x="148844" y="701294"/>
                    <a:pt x="155956" y="684911"/>
                  </a:cubicBezTo>
                  <a:lnTo>
                    <a:pt x="184785" y="683387"/>
                  </a:lnTo>
                  <a:lnTo>
                    <a:pt x="188341" y="683641"/>
                  </a:lnTo>
                  <a:lnTo>
                    <a:pt x="191897" y="683133"/>
                  </a:lnTo>
                  <a:lnTo>
                    <a:pt x="193040" y="681736"/>
                  </a:lnTo>
                  <a:lnTo>
                    <a:pt x="190119" y="681990"/>
                  </a:lnTo>
                  <a:lnTo>
                    <a:pt x="184785" y="682244"/>
                  </a:lnTo>
                  <a:lnTo>
                    <a:pt x="174752" y="683133"/>
                  </a:lnTo>
                  <a:lnTo>
                    <a:pt x="156083" y="684022"/>
                  </a:lnTo>
                  <a:lnTo>
                    <a:pt x="154940" y="684022"/>
                  </a:lnTo>
                  <a:lnTo>
                    <a:pt x="152019" y="684276"/>
                  </a:lnTo>
                  <a:lnTo>
                    <a:pt x="150876" y="684276"/>
                  </a:lnTo>
                  <a:lnTo>
                    <a:pt x="150876" y="683895"/>
                  </a:lnTo>
                  <a:lnTo>
                    <a:pt x="152654" y="682498"/>
                  </a:lnTo>
                  <a:lnTo>
                    <a:pt x="153543" y="680974"/>
                  </a:lnTo>
                  <a:lnTo>
                    <a:pt x="148844" y="684276"/>
                  </a:lnTo>
                  <a:lnTo>
                    <a:pt x="114427" y="686308"/>
                  </a:lnTo>
                  <a:lnTo>
                    <a:pt x="115316" y="683133"/>
                  </a:lnTo>
                  <a:lnTo>
                    <a:pt x="119126" y="674370"/>
                  </a:lnTo>
                  <a:lnTo>
                    <a:pt x="122936" y="671195"/>
                  </a:lnTo>
                  <a:cubicBezTo>
                    <a:pt x="134239" y="663575"/>
                    <a:pt x="146050" y="655193"/>
                    <a:pt x="162052" y="646811"/>
                  </a:cubicBezTo>
                  <a:lnTo>
                    <a:pt x="169164" y="644525"/>
                  </a:lnTo>
                  <a:cubicBezTo>
                    <a:pt x="162052" y="660273"/>
                    <a:pt x="156718" y="672973"/>
                    <a:pt x="153416" y="680847"/>
                  </a:cubicBezTo>
                  <a:lnTo>
                    <a:pt x="154051" y="681101"/>
                  </a:lnTo>
                  <a:lnTo>
                    <a:pt x="156718" y="679323"/>
                  </a:lnTo>
                  <a:lnTo>
                    <a:pt x="152908" y="682244"/>
                  </a:lnTo>
                  <a:lnTo>
                    <a:pt x="152273" y="683387"/>
                  </a:lnTo>
                  <a:lnTo>
                    <a:pt x="153416" y="684022"/>
                  </a:lnTo>
                  <a:lnTo>
                    <a:pt x="154940" y="684022"/>
                  </a:lnTo>
                  <a:lnTo>
                    <a:pt x="156210" y="684022"/>
                  </a:lnTo>
                  <a:lnTo>
                    <a:pt x="157607" y="681609"/>
                  </a:lnTo>
                  <a:lnTo>
                    <a:pt x="159131" y="677545"/>
                  </a:lnTo>
                  <a:lnTo>
                    <a:pt x="158877" y="677799"/>
                  </a:lnTo>
                  <a:lnTo>
                    <a:pt x="159766" y="676402"/>
                  </a:lnTo>
                  <a:lnTo>
                    <a:pt x="174625" y="642366"/>
                  </a:lnTo>
                  <a:cubicBezTo>
                    <a:pt x="181737" y="639191"/>
                    <a:pt x="189484" y="634238"/>
                    <a:pt x="200787" y="628777"/>
                  </a:cubicBezTo>
                  <a:lnTo>
                    <a:pt x="207899" y="629920"/>
                  </a:lnTo>
                  <a:cubicBezTo>
                    <a:pt x="209423" y="632841"/>
                    <a:pt x="210820" y="635762"/>
                    <a:pt x="212344" y="638429"/>
                  </a:cubicBezTo>
                  <a:lnTo>
                    <a:pt x="159258" y="677418"/>
                  </a:lnTo>
                  <a:cubicBezTo>
                    <a:pt x="171450" y="668655"/>
                    <a:pt x="187960" y="656209"/>
                    <a:pt x="210820" y="640207"/>
                  </a:cubicBezTo>
                  <a:lnTo>
                    <a:pt x="213741" y="641731"/>
                  </a:lnTo>
                  <a:lnTo>
                    <a:pt x="218440" y="650367"/>
                  </a:lnTo>
                  <a:lnTo>
                    <a:pt x="221996" y="656209"/>
                  </a:lnTo>
                  <a:lnTo>
                    <a:pt x="222885" y="655447"/>
                  </a:lnTo>
                  <a:lnTo>
                    <a:pt x="216662" y="644144"/>
                  </a:lnTo>
                  <a:lnTo>
                    <a:pt x="213360" y="638048"/>
                  </a:lnTo>
                  <a:lnTo>
                    <a:pt x="213106" y="637540"/>
                  </a:lnTo>
                  <a:lnTo>
                    <a:pt x="209550" y="629920"/>
                  </a:lnTo>
                  <a:lnTo>
                    <a:pt x="209296" y="629412"/>
                  </a:lnTo>
                  <a:lnTo>
                    <a:pt x="207518" y="628904"/>
                  </a:lnTo>
                  <a:lnTo>
                    <a:pt x="199263" y="626237"/>
                  </a:lnTo>
                  <a:lnTo>
                    <a:pt x="204851" y="628015"/>
                  </a:lnTo>
                  <a:lnTo>
                    <a:pt x="207518" y="628904"/>
                  </a:lnTo>
                  <a:lnTo>
                    <a:pt x="207010" y="627507"/>
                  </a:lnTo>
                  <a:lnTo>
                    <a:pt x="208534" y="627888"/>
                  </a:lnTo>
                  <a:lnTo>
                    <a:pt x="206756" y="623824"/>
                  </a:lnTo>
                  <a:lnTo>
                    <a:pt x="205232" y="620903"/>
                  </a:lnTo>
                  <a:lnTo>
                    <a:pt x="203454" y="617093"/>
                  </a:lnTo>
                  <a:lnTo>
                    <a:pt x="209423" y="616839"/>
                  </a:lnTo>
                  <a:lnTo>
                    <a:pt x="215011" y="609600"/>
                  </a:lnTo>
                  <a:cubicBezTo>
                    <a:pt x="226060" y="602107"/>
                    <a:pt x="237998" y="594360"/>
                    <a:pt x="252476" y="594360"/>
                  </a:cubicBezTo>
                  <a:lnTo>
                    <a:pt x="256286" y="594995"/>
                  </a:lnTo>
                  <a:lnTo>
                    <a:pt x="256540" y="606679"/>
                  </a:lnTo>
                  <a:lnTo>
                    <a:pt x="257683" y="596773"/>
                  </a:lnTo>
                  <a:lnTo>
                    <a:pt x="257683" y="581660"/>
                  </a:lnTo>
                  <a:cubicBezTo>
                    <a:pt x="273685" y="571119"/>
                    <a:pt x="291211" y="559816"/>
                    <a:pt x="309880" y="551180"/>
                  </a:cubicBezTo>
                  <a:lnTo>
                    <a:pt x="319024" y="552958"/>
                  </a:lnTo>
                  <a:cubicBezTo>
                    <a:pt x="344297" y="551815"/>
                    <a:pt x="386969" y="513207"/>
                    <a:pt x="373253" y="501269"/>
                  </a:cubicBezTo>
                  <a:lnTo>
                    <a:pt x="368300" y="500888"/>
                  </a:lnTo>
                  <a:cubicBezTo>
                    <a:pt x="355473" y="500888"/>
                    <a:pt x="332486" y="514096"/>
                    <a:pt x="313436" y="535178"/>
                  </a:cubicBezTo>
                  <a:lnTo>
                    <a:pt x="309245" y="544703"/>
                  </a:lnTo>
                  <a:cubicBezTo>
                    <a:pt x="291338" y="556006"/>
                    <a:pt x="274701" y="566547"/>
                    <a:pt x="259334" y="566547"/>
                  </a:cubicBezTo>
                  <a:lnTo>
                    <a:pt x="257683" y="566420"/>
                  </a:lnTo>
                  <a:lnTo>
                    <a:pt x="258826" y="549910"/>
                  </a:lnTo>
                  <a:lnTo>
                    <a:pt x="256794" y="551688"/>
                  </a:lnTo>
                  <a:lnTo>
                    <a:pt x="255905" y="578358"/>
                  </a:lnTo>
                  <a:cubicBezTo>
                    <a:pt x="242570" y="587121"/>
                    <a:pt x="230124" y="595122"/>
                    <a:pt x="221234" y="596392"/>
                  </a:cubicBezTo>
                  <a:lnTo>
                    <a:pt x="211709" y="590931"/>
                  </a:lnTo>
                  <a:lnTo>
                    <a:pt x="215519" y="586867"/>
                  </a:lnTo>
                  <a:cubicBezTo>
                    <a:pt x="234442" y="569976"/>
                    <a:pt x="251079" y="556387"/>
                    <a:pt x="257302" y="550926"/>
                  </a:cubicBezTo>
                  <a:lnTo>
                    <a:pt x="307721" y="509651"/>
                  </a:lnTo>
                  <a:lnTo>
                    <a:pt x="305943" y="509397"/>
                  </a:lnTo>
                  <a:lnTo>
                    <a:pt x="258826" y="547751"/>
                  </a:lnTo>
                  <a:cubicBezTo>
                    <a:pt x="259715" y="536702"/>
                    <a:pt x="261239" y="526288"/>
                    <a:pt x="262636" y="515493"/>
                  </a:cubicBezTo>
                  <a:lnTo>
                    <a:pt x="286004" y="487553"/>
                  </a:lnTo>
                  <a:cubicBezTo>
                    <a:pt x="290449" y="487553"/>
                    <a:pt x="299339" y="483489"/>
                    <a:pt x="318897" y="469519"/>
                  </a:cubicBezTo>
                  <a:lnTo>
                    <a:pt x="317373" y="459359"/>
                  </a:lnTo>
                  <a:lnTo>
                    <a:pt x="311150" y="460883"/>
                  </a:lnTo>
                  <a:lnTo>
                    <a:pt x="321564" y="451612"/>
                  </a:lnTo>
                  <a:lnTo>
                    <a:pt x="328041" y="453390"/>
                  </a:lnTo>
                  <a:lnTo>
                    <a:pt x="334899" y="450977"/>
                  </a:lnTo>
                  <a:lnTo>
                    <a:pt x="384683" y="418084"/>
                  </a:lnTo>
                  <a:lnTo>
                    <a:pt x="348234" y="427609"/>
                  </a:lnTo>
                  <a:lnTo>
                    <a:pt x="334899" y="433197"/>
                  </a:lnTo>
                  <a:lnTo>
                    <a:pt x="366649" y="400685"/>
                  </a:lnTo>
                  <a:lnTo>
                    <a:pt x="413258" y="400050"/>
                  </a:lnTo>
                  <a:lnTo>
                    <a:pt x="414401" y="399415"/>
                  </a:lnTo>
                  <a:lnTo>
                    <a:pt x="392684" y="399415"/>
                  </a:lnTo>
                  <a:lnTo>
                    <a:pt x="370078" y="399669"/>
                  </a:lnTo>
                  <a:lnTo>
                    <a:pt x="386969" y="393319"/>
                  </a:lnTo>
                  <a:lnTo>
                    <a:pt x="400177" y="388493"/>
                  </a:lnTo>
                  <a:lnTo>
                    <a:pt x="400304" y="388366"/>
                  </a:lnTo>
                  <a:lnTo>
                    <a:pt x="402082" y="387858"/>
                  </a:lnTo>
                  <a:lnTo>
                    <a:pt x="400558" y="388366"/>
                  </a:lnTo>
                  <a:lnTo>
                    <a:pt x="400177" y="388493"/>
                  </a:lnTo>
                  <a:lnTo>
                    <a:pt x="397891" y="392176"/>
                  </a:lnTo>
                  <a:lnTo>
                    <a:pt x="403860" y="389255"/>
                  </a:lnTo>
                  <a:lnTo>
                    <a:pt x="407416" y="385826"/>
                  </a:lnTo>
                  <a:cubicBezTo>
                    <a:pt x="422910" y="379984"/>
                    <a:pt x="432308" y="376555"/>
                    <a:pt x="461645" y="366268"/>
                  </a:cubicBezTo>
                  <a:lnTo>
                    <a:pt x="464947" y="365125"/>
                  </a:lnTo>
                  <a:lnTo>
                    <a:pt x="466979" y="366903"/>
                  </a:lnTo>
                  <a:lnTo>
                    <a:pt x="468122" y="366268"/>
                  </a:lnTo>
                  <a:lnTo>
                    <a:pt x="466090" y="364617"/>
                  </a:lnTo>
                  <a:lnTo>
                    <a:pt x="464058" y="364363"/>
                  </a:lnTo>
                  <a:cubicBezTo>
                    <a:pt x="435610" y="374269"/>
                    <a:pt x="397637" y="388239"/>
                    <a:pt x="369443" y="398399"/>
                  </a:cubicBezTo>
                  <a:lnTo>
                    <a:pt x="372999" y="394843"/>
                  </a:lnTo>
                  <a:lnTo>
                    <a:pt x="372745" y="395097"/>
                  </a:lnTo>
                  <a:lnTo>
                    <a:pt x="370332" y="395986"/>
                  </a:lnTo>
                  <a:lnTo>
                    <a:pt x="372999" y="394843"/>
                  </a:lnTo>
                  <a:lnTo>
                    <a:pt x="372745" y="394462"/>
                  </a:lnTo>
                  <a:lnTo>
                    <a:pt x="370332" y="395478"/>
                  </a:lnTo>
                  <a:lnTo>
                    <a:pt x="370205" y="395478"/>
                  </a:lnTo>
                  <a:lnTo>
                    <a:pt x="369697" y="395732"/>
                  </a:lnTo>
                  <a:lnTo>
                    <a:pt x="369697" y="397129"/>
                  </a:lnTo>
                  <a:lnTo>
                    <a:pt x="367030" y="399796"/>
                  </a:lnTo>
                  <a:cubicBezTo>
                    <a:pt x="334391" y="400304"/>
                    <a:pt x="324866" y="400685"/>
                    <a:pt x="322199" y="401193"/>
                  </a:cubicBezTo>
                  <a:lnTo>
                    <a:pt x="376174" y="364617"/>
                  </a:lnTo>
                  <a:cubicBezTo>
                    <a:pt x="385953" y="358140"/>
                    <a:pt x="397256" y="352171"/>
                    <a:pt x="412369" y="347091"/>
                  </a:cubicBezTo>
                  <a:lnTo>
                    <a:pt x="428625" y="340106"/>
                  </a:lnTo>
                  <a:lnTo>
                    <a:pt x="435102" y="334518"/>
                  </a:lnTo>
                  <a:lnTo>
                    <a:pt x="433324" y="336550"/>
                  </a:lnTo>
                  <a:lnTo>
                    <a:pt x="430022" y="339217"/>
                  </a:lnTo>
                  <a:lnTo>
                    <a:pt x="431800" y="338328"/>
                  </a:lnTo>
                  <a:cubicBezTo>
                    <a:pt x="422910" y="344424"/>
                    <a:pt x="378079" y="386588"/>
                    <a:pt x="369189" y="395478"/>
                  </a:cubicBezTo>
                  <a:lnTo>
                    <a:pt x="369951" y="395732"/>
                  </a:lnTo>
                  <a:lnTo>
                    <a:pt x="373253" y="394335"/>
                  </a:lnTo>
                  <a:cubicBezTo>
                    <a:pt x="395859" y="384810"/>
                    <a:pt x="415671" y="355346"/>
                    <a:pt x="442976" y="347599"/>
                  </a:cubicBezTo>
                  <a:lnTo>
                    <a:pt x="457835" y="359791"/>
                  </a:lnTo>
                  <a:lnTo>
                    <a:pt x="455168" y="360680"/>
                  </a:lnTo>
                  <a:cubicBezTo>
                    <a:pt x="454279" y="360934"/>
                    <a:pt x="375031" y="392938"/>
                    <a:pt x="372745" y="394970"/>
                  </a:cubicBezTo>
                  <a:cubicBezTo>
                    <a:pt x="392049" y="386842"/>
                    <a:pt x="419354" y="375539"/>
                    <a:pt x="456057" y="360934"/>
                  </a:cubicBezTo>
                  <a:lnTo>
                    <a:pt x="458089" y="360299"/>
                  </a:lnTo>
                  <a:lnTo>
                    <a:pt x="459613" y="361188"/>
                  </a:lnTo>
                  <a:lnTo>
                    <a:pt x="456311" y="363220"/>
                  </a:lnTo>
                  <a:lnTo>
                    <a:pt x="456946" y="365506"/>
                  </a:lnTo>
                  <a:lnTo>
                    <a:pt x="461391" y="363220"/>
                  </a:lnTo>
                  <a:lnTo>
                    <a:pt x="461645" y="362966"/>
                  </a:lnTo>
                  <a:lnTo>
                    <a:pt x="461645" y="362712"/>
                  </a:lnTo>
                  <a:lnTo>
                    <a:pt x="462534" y="362331"/>
                  </a:lnTo>
                  <a:lnTo>
                    <a:pt x="460502" y="360553"/>
                  </a:lnTo>
                  <a:lnTo>
                    <a:pt x="459359" y="359664"/>
                  </a:lnTo>
                  <a:lnTo>
                    <a:pt x="459105" y="359156"/>
                  </a:lnTo>
                  <a:lnTo>
                    <a:pt x="457962" y="359791"/>
                  </a:lnTo>
                  <a:lnTo>
                    <a:pt x="458851" y="359156"/>
                  </a:lnTo>
                  <a:lnTo>
                    <a:pt x="434594" y="337693"/>
                  </a:lnTo>
                  <a:lnTo>
                    <a:pt x="433959" y="337312"/>
                  </a:lnTo>
                  <a:lnTo>
                    <a:pt x="433705" y="337566"/>
                  </a:lnTo>
                  <a:lnTo>
                    <a:pt x="433959" y="337312"/>
                  </a:lnTo>
                  <a:lnTo>
                    <a:pt x="434213" y="337058"/>
                  </a:lnTo>
                  <a:lnTo>
                    <a:pt x="435102" y="336423"/>
                  </a:lnTo>
                  <a:lnTo>
                    <a:pt x="437134" y="335280"/>
                  </a:lnTo>
                  <a:lnTo>
                    <a:pt x="439801" y="332994"/>
                  </a:lnTo>
                  <a:lnTo>
                    <a:pt x="441325" y="331597"/>
                  </a:lnTo>
                  <a:lnTo>
                    <a:pt x="440690" y="332232"/>
                  </a:lnTo>
                  <a:lnTo>
                    <a:pt x="440690" y="332486"/>
                  </a:lnTo>
                  <a:lnTo>
                    <a:pt x="442214" y="331343"/>
                  </a:lnTo>
                  <a:cubicBezTo>
                    <a:pt x="491490" y="308991"/>
                    <a:pt x="543941" y="285115"/>
                    <a:pt x="561975" y="244221"/>
                  </a:cubicBezTo>
                  <a:lnTo>
                    <a:pt x="502412" y="280289"/>
                  </a:lnTo>
                  <a:cubicBezTo>
                    <a:pt x="481711" y="285496"/>
                    <a:pt x="443357" y="308483"/>
                    <a:pt x="439547" y="320294"/>
                  </a:cubicBezTo>
                  <a:cubicBezTo>
                    <a:pt x="428879" y="327279"/>
                    <a:pt x="418465" y="334010"/>
                    <a:pt x="404495" y="342392"/>
                  </a:cubicBezTo>
                  <a:lnTo>
                    <a:pt x="397383" y="344805"/>
                  </a:lnTo>
                  <a:lnTo>
                    <a:pt x="398526" y="344805"/>
                  </a:lnTo>
                  <a:lnTo>
                    <a:pt x="406527" y="341884"/>
                  </a:lnTo>
                  <a:cubicBezTo>
                    <a:pt x="360807" y="372618"/>
                    <a:pt x="320548" y="401066"/>
                    <a:pt x="288798" y="421767"/>
                  </a:cubicBezTo>
                  <a:lnTo>
                    <a:pt x="291719" y="414274"/>
                  </a:lnTo>
                  <a:lnTo>
                    <a:pt x="292608" y="410210"/>
                  </a:lnTo>
                  <a:lnTo>
                    <a:pt x="295021" y="406654"/>
                  </a:lnTo>
                  <a:lnTo>
                    <a:pt x="294767" y="406908"/>
                  </a:lnTo>
                  <a:lnTo>
                    <a:pt x="292989" y="408686"/>
                  </a:lnTo>
                  <a:lnTo>
                    <a:pt x="285877" y="426466"/>
                  </a:lnTo>
                  <a:cubicBezTo>
                    <a:pt x="282067" y="429387"/>
                    <a:pt x="277876" y="432054"/>
                    <a:pt x="274320" y="435102"/>
                  </a:cubicBezTo>
                  <a:lnTo>
                    <a:pt x="247904" y="445516"/>
                  </a:lnTo>
                  <a:lnTo>
                    <a:pt x="256540" y="443738"/>
                  </a:lnTo>
                  <a:lnTo>
                    <a:pt x="268986" y="439039"/>
                  </a:lnTo>
                  <a:lnTo>
                    <a:pt x="260096" y="443103"/>
                  </a:lnTo>
                  <a:lnTo>
                    <a:pt x="251841" y="446913"/>
                  </a:lnTo>
                  <a:lnTo>
                    <a:pt x="257175" y="445135"/>
                  </a:lnTo>
                  <a:lnTo>
                    <a:pt x="266319" y="441071"/>
                  </a:lnTo>
                  <a:cubicBezTo>
                    <a:pt x="254508" y="449834"/>
                    <a:pt x="243459" y="457962"/>
                    <a:pt x="236093" y="462534"/>
                  </a:cubicBezTo>
                  <a:lnTo>
                    <a:pt x="233045" y="458089"/>
                  </a:lnTo>
                  <a:cubicBezTo>
                    <a:pt x="225425" y="458089"/>
                    <a:pt x="211328" y="466471"/>
                    <a:pt x="200787" y="474726"/>
                  </a:cubicBezTo>
                  <a:lnTo>
                    <a:pt x="201422" y="474091"/>
                  </a:lnTo>
                  <a:lnTo>
                    <a:pt x="201168" y="474091"/>
                  </a:lnTo>
                  <a:lnTo>
                    <a:pt x="198247" y="473837"/>
                  </a:lnTo>
                  <a:lnTo>
                    <a:pt x="194691" y="473583"/>
                  </a:lnTo>
                  <a:cubicBezTo>
                    <a:pt x="211328" y="466090"/>
                    <a:pt x="229362" y="457581"/>
                    <a:pt x="249301" y="448691"/>
                  </a:cubicBezTo>
                  <a:lnTo>
                    <a:pt x="252857" y="447167"/>
                  </a:lnTo>
                  <a:lnTo>
                    <a:pt x="251968" y="446913"/>
                  </a:lnTo>
                  <a:lnTo>
                    <a:pt x="193802" y="473329"/>
                  </a:lnTo>
                  <a:cubicBezTo>
                    <a:pt x="194437" y="471805"/>
                    <a:pt x="195580" y="470154"/>
                    <a:pt x="196215" y="468630"/>
                  </a:cubicBezTo>
                  <a:lnTo>
                    <a:pt x="248158" y="447040"/>
                  </a:lnTo>
                  <a:lnTo>
                    <a:pt x="250190" y="446278"/>
                  </a:lnTo>
                  <a:lnTo>
                    <a:pt x="248158" y="445643"/>
                  </a:lnTo>
                  <a:lnTo>
                    <a:pt x="197104" y="466598"/>
                  </a:lnTo>
                  <a:cubicBezTo>
                    <a:pt x="203073" y="453771"/>
                    <a:pt x="207772" y="444500"/>
                    <a:pt x="210185" y="439801"/>
                  </a:cubicBezTo>
                  <a:lnTo>
                    <a:pt x="279019" y="390144"/>
                  </a:lnTo>
                  <a:lnTo>
                    <a:pt x="303911" y="386588"/>
                  </a:lnTo>
                  <a:lnTo>
                    <a:pt x="298323" y="401066"/>
                  </a:lnTo>
                  <a:cubicBezTo>
                    <a:pt x="301879" y="393192"/>
                    <a:pt x="305435" y="386207"/>
                    <a:pt x="309245" y="378333"/>
                  </a:cubicBezTo>
                  <a:lnTo>
                    <a:pt x="348107" y="363855"/>
                  </a:lnTo>
                  <a:lnTo>
                    <a:pt x="348742" y="363347"/>
                  </a:lnTo>
                  <a:lnTo>
                    <a:pt x="309626" y="377952"/>
                  </a:lnTo>
                  <a:lnTo>
                    <a:pt x="308102" y="378460"/>
                  </a:lnTo>
                  <a:lnTo>
                    <a:pt x="299847" y="381889"/>
                  </a:lnTo>
                  <a:lnTo>
                    <a:pt x="280289" y="389509"/>
                  </a:lnTo>
                  <a:lnTo>
                    <a:pt x="313182" y="369697"/>
                  </a:lnTo>
                  <a:lnTo>
                    <a:pt x="309626" y="378079"/>
                  </a:lnTo>
                  <a:cubicBezTo>
                    <a:pt x="312293" y="373380"/>
                    <a:pt x="314706" y="368554"/>
                    <a:pt x="317373" y="364363"/>
                  </a:cubicBezTo>
                  <a:lnTo>
                    <a:pt x="347345" y="344424"/>
                  </a:lnTo>
                  <a:lnTo>
                    <a:pt x="346710" y="344678"/>
                  </a:lnTo>
                  <a:lnTo>
                    <a:pt x="345821" y="344932"/>
                  </a:lnTo>
                  <a:lnTo>
                    <a:pt x="347345" y="344424"/>
                  </a:lnTo>
                  <a:lnTo>
                    <a:pt x="379603" y="332994"/>
                  </a:lnTo>
                  <a:cubicBezTo>
                    <a:pt x="380238" y="332994"/>
                    <a:pt x="380492" y="332740"/>
                    <a:pt x="380746" y="332486"/>
                  </a:cubicBezTo>
                  <a:lnTo>
                    <a:pt x="348742" y="363347"/>
                  </a:lnTo>
                  <a:lnTo>
                    <a:pt x="349885" y="362839"/>
                  </a:lnTo>
                  <a:lnTo>
                    <a:pt x="381635" y="332105"/>
                  </a:lnTo>
                  <a:cubicBezTo>
                    <a:pt x="396494" y="326898"/>
                    <a:pt x="417449" y="319913"/>
                    <a:pt x="445643" y="310515"/>
                  </a:cubicBezTo>
                  <a:cubicBezTo>
                    <a:pt x="444373" y="310769"/>
                    <a:pt x="440690" y="311531"/>
                    <a:pt x="431419" y="313436"/>
                  </a:cubicBezTo>
                  <a:lnTo>
                    <a:pt x="384937" y="328930"/>
                  </a:lnTo>
                  <a:lnTo>
                    <a:pt x="418719" y="298958"/>
                  </a:lnTo>
                  <a:lnTo>
                    <a:pt x="416687" y="300355"/>
                  </a:lnTo>
                  <a:lnTo>
                    <a:pt x="455549" y="268097"/>
                  </a:lnTo>
                  <a:lnTo>
                    <a:pt x="366014" y="315214"/>
                  </a:lnTo>
                  <a:lnTo>
                    <a:pt x="364236" y="312928"/>
                  </a:lnTo>
                  <a:lnTo>
                    <a:pt x="364871" y="310388"/>
                  </a:lnTo>
                  <a:lnTo>
                    <a:pt x="371475" y="304927"/>
                  </a:lnTo>
                  <a:lnTo>
                    <a:pt x="370459" y="305435"/>
                  </a:lnTo>
                  <a:lnTo>
                    <a:pt x="370332" y="305562"/>
                  </a:lnTo>
                  <a:lnTo>
                    <a:pt x="371094" y="305054"/>
                  </a:lnTo>
                  <a:lnTo>
                    <a:pt x="371983" y="304546"/>
                  </a:lnTo>
                  <a:lnTo>
                    <a:pt x="371475" y="304927"/>
                  </a:lnTo>
                  <a:lnTo>
                    <a:pt x="372237" y="304546"/>
                  </a:lnTo>
                  <a:lnTo>
                    <a:pt x="375793" y="301879"/>
                  </a:lnTo>
                  <a:lnTo>
                    <a:pt x="376428" y="301498"/>
                  </a:lnTo>
                  <a:lnTo>
                    <a:pt x="374396" y="303022"/>
                  </a:lnTo>
                  <a:lnTo>
                    <a:pt x="381762" y="299593"/>
                  </a:lnTo>
                  <a:lnTo>
                    <a:pt x="401066" y="290068"/>
                  </a:lnTo>
                  <a:cubicBezTo>
                    <a:pt x="421513" y="280543"/>
                    <a:pt x="442214" y="271399"/>
                    <a:pt x="462407" y="262763"/>
                  </a:cubicBezTo>
                  <a:lnTo>
                    <a:pt x="455549" y="267970"/>
                  </a:lnTo>
                  <a:lnTo>
                    <a:pt x="457327" y="267335"/>
                  </a:lnTo>
                  <a:lnTo>
                    <a:pt x="465582" y="260731"/>
                  </a:lnTo>
                  <a:cubicBezTo>
                    <a:pt x="483997" y="252222"/>
                    <a:pt x="503301" y="243586"/>
                    <a:pt x="523367" y="234315"/>
                  </a:cubicBezTo>
                  <a:lnTo>
                    <a:pt x="527812" y="232283"/>
                  </a:lnTo>
                  <a:lnTo>
                    <a:pt x="521589" y="234950"/>
                  </a:lnTo>
                  <a:cubicBezTo>
                    <a:pt x="502285" y="243078"/>
                    <a:pt x="483616" y="251079"/>
                    <a:pt x="468757" y="257683"/>
                  </a:cubicBezTo>
                  <a:lnTo>
                    <a:pt x="468503" y="257810"/>
                  </a:lnTo>
                  <a:lnTo>
                    <a:pt x="468630" y="257810"/>
                  </a:lnTo>
                  <a:lnTo>
                    <a:pt x="454914" y="263779"/>
                  </a:lnTo>
                  <a:lnTo>
                    <a:pt x="471551" y="255651"/>
                  </a:lnTo>
                  <a:lnTo>
                    <a:pt x="468630" y="257810"/>
                  </a:lnTo>
                  <a:lnTo>
                    <a:pt x="468757" y="257810"/>
                  </a:lnTo>
                  <a:lnTo>
                    <a:pt x="469773" y="257175"/>
                  </a:lnTo>
                  <a:lnTo>
                    <a:pt x="472186" y="255397"/>
                  </a:lnTo>
                  <a:cubicBezTo>
                    <a:pt x="505968" y="239395"/>
                    <a:pt x="538861" y="224028"/>
                    <a:pt x="580136" y="205740"/>
                  </a:cubicBezTo>
                  <a:lnTo>
                    <a:pt x="582803" y="204597"/>
                  </a:lnTo>
                  <a:lnTo>
                    <a:pt x="580136" y="206629"/>
                  </a:lnTo>
                  <a:lnTo>
                    <a:pt x="583057" y="205740"/>
                  </a:lnTo>
                  <a:cubicBezTo>
                    <a:pt x="575056" y="208280"/>
                    <a:pt x="562610" y="214122"/>
                    <a:pt x="553974" y="219964"/>
                  </a:cubicBezTo>
                  <a:lnTo>
                    <a:pt x="549529" y="224028"/>
                  </a:lnTo>
                  <a:lnTo>
                    <a:pt x="548005" y="227584"/>
                  </a:lnTo>
                  <a:lnTo>
                    <a:pt x="574675" y="216789"/>
                  </a:lnTo>
                  <a:lnTo>
                    <a:pt x="569087" y="229235"/>
                  </a:lnTo>
                  <a:lnTo>
                    <a:pt x="562610" y="243840"/>
                  </a:lnTo>
                  <a:lnTo>
                    <a:pt x="562610" y="244094"/>
                  </a:lnTo>
                  <a:lnTo>
                    <a:pt x="561721" y="246126"/>
                  </a:lnTo>
                  <a:lnTo>
                    <a:pt x="563245" y="245237"/>
                  </a:lnTo>
                  <a:cubicBezTo>
                    <a:pt x="633476" y="204343"/>
                    <a:pt x="730250" y="154813"/>
                    <a:pt x="803910" y="117221"/>
                  </a:cubicBezTo>
                  <a:cubicBezTo>
                    <a:pt x="819785" y="117221"/>
                    <a:pt x="872109" y="92964"/>
                    <a:pt x="869569" y="86233"/>
                  </a:cubicBezTo>
                  <a:lnTo>
                    <a:pt x="866394" y="84836"/>
                  </a:lnTo>
                  <a:cubicBezTo>
                    <a:pt x="860552" y="84836"/>
                    <a:pt x="848106" y="88646"/>
                    <a:pt x="835406" y="93599"/>
                  </a:cubicBezTo>
                  <a:lnTo>
                    <a:pt x="831850" y="90170"/>
                  </a:lnTo>
                  <a:cubicBezTo>
                    <a:pt x="827151" y="85471"/>
                    <a:pt x="822071" y="78232"/>
                    <a:pt x="817372" y="71882"/>
                  </a:cubicBezTo>
                  <a:lnTo>
                    <a:pt x="958596" y="27305"/>
                  </a:lnTo>
                  <a:lnTo>
                    <a:pt x="1034161" y="1397"/>
                  </a:lnTo>
                  <a:lnTo>
                    <a:pt x="1030605" y="2286"/>
                  </a:lnTo>
                  <a:lnTo>
                    <a:pt x="1032637" y="1651"/>
                  </a:lnTo>
                  <a:lnTo>
                    <a:pt x="1032764" y="1651"/>
                  </a:lnTo>
                  <a:lnTo>
                    <a:pt x="1032256" y="1651"/>
                  </a:lnTo>
                  <a:lnTo>
                    <a:pt x="1033145" y="1397"/>
                  </a:lnTo>
                  <a:lnTo>
                    <a:pt x="1032764" y="1524"/>
                  </a:lnTo>
                  <a:lnTo>
                    <a:pt x="1034034" y="1397"/>
                  </a:lnTo>
                  <a:lnTo>
                    <a:pt x="1037844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l="-141" t="-227" r="-257" b="-225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142490" y="1692902"/>
              <a:ext cx="1508985" cy="787768"/>
            </a:xfrm>
            <a:custGeom>
              <a:avLst/>
              <a:gdLst/>
              <a:ahLst/>
              <a:cxnLst/>
              <a:rect l="l" t="t" r="r" b="b"/>
              <a:pathLst>
                <a:path w="1042416" h="544195" extrusionOk="0">
                  <a:moveTo>
                    <a:pt x="960501" y="0"/>
                  </a:moveTo>
                  <a:cubicBezTo>
                    <a:pt x="959485" y="0"/>
                    <a:pt x="915924" y="11557"/>
                    <a:pt x="905383" y="14605"/>
                  </a:cubicBezTo>
                  <a:lnTo>
                    <a:pt x="906018" y="14478"/>
                  </a:lnTo>
                  <a:cubicBezTo>
                    <a:pt x="913257" y="12573"/>
                    <a:pt x="921004" y="10414"/>
                    <a:pt x="939165" y="5715"/>
                  </a:cubicBezTo>
                  <a:lnTo>
                    <a:pt x="960501" y="0"/>
                  </a:lnTo>
                  <a:close/>
                  <a:moveTo>
                    <a:pt x="905256" y="14605"/>
                  </a:moveTo>
                  <a:lnTo>
                    <a:pt x="891921" y="18161"/>
                  </a:lnTo>
                  <a:lnTo>
                    <a:pt x="899668" y="16129"/>
                  </a:lnTo>
                  <a:lnTo>
                    <a:pt x="903605" y="15113"/>
                  </a:lnTo>
                  <a:lnTo>
                    <a:pt x="905256" y="14605"/>
                  </a:lnTo>
                  <a:close/>
                  <a:moveTo>
                    <a:pt x="948563" y="17399"/>
                  </a:moveTo>
                  <a:lnTo>
                    <a:pt x="937641" y="20447"/>
                  </a:lnTo>
                  <a:lnTo>
                    <a:pt x="942975" y="19177"/>
                  </a:lnTo>
                  <a:lnTo>
                    <a:pt x="948563" y="17272"/>
                  </a:lnTo>
                  <a:close/>
                  <a:moveTo>
                    <a:pt x="951230" y="26670"/>
                  </a:moveTo>
                  <a:lnTo>
                    <a:pt x="940562" y="29591"/>
                  </a:lnTo>
                  <a:lnTo>
                    <a:pt x="945896" y="28321"/>
                  </a:lnTo>
                  <a:lnTo>
                    <a:pt x="951230" y="26543"/>
                  </a:lnTo>
                  <a:close/>
                  <a:moveTo>
                    <a:pt x="891921" y="17907"/>
                  </a:moveTo>
                  <a:lnTo>
                    <a:pt x="863473" y="25908"/>
                  </a:lnTo>
                  <a:lnTo>
                    <a:pt x="850773" y="29591"/>
                  </a:lnTo>
                  <a:lnTo>
                    <a:pt x="892048" y="17780"/>
                  </a:lnTo>
                  <a:close/>
                  <a:moveTo>
                    <a:pt x="1038225" y="33020"/>
                  </a:moveTo>
                  <a:lnTo>
                    <a:pt x="1034415" y="34417"/>
                  </a:lnTo>
                  <a:lnTo>
                    <a:pt x="1035558" y="34163"/>
                  </a:lnTo>
                  <a:lnTo>
                    <a:pt x="1038225" y="33020"/>
                  </a:lnTo>
                  <a:close/>
                  <a:moveTo>
                    <a:pt x="891286" y="20320"/>
                  </a:moveTo>
                  <a:cubicBezTo>
                    <a:pt x="886841" y="21082"/>
                    <a:pt x="863727" y="27813"/>
                    <a:pt x="841121" y="34544"/>
                  </a:cubicBezTo>
                  <a:lnTo>
                    <a:pt x="828675" y="38481"/>
                  </a:lnTo>
                  <a:lnTo>
                    <a:pt x="812927" y="44577"/>
                  </a:lnTo>
                  <a:lnTo>
                    <a:pt x="837184" y="37338"/>
                  </a:lnTo>
                  <a:lnTo>
                    <a:pt x="831850" y="40132"/>
                  </a:lnTo>
                  <a:lnTo>
                    <a:pt x="827151" y="43180"/>
                  </a:lnTo>
                  <a:lnTo>
                    <a:pt x="828167" y="42799"/>
                  </a:lnTo>
                  <a:lnTo>
                    <a:pt x="826516" y="43434"/>
                  </a:lnTo>
                  <a:lnTo>
                    <a:pt x="826770" y="43434"/>
                  </a:lnTo>
                  <a:lnTo>
                    <a:pt x="832993" y="41275"/>
                  </a:lnTo>
                  <a:lnTo>
                    <a:pt x="828167" y="42926"/>
                  </a:lnTo>
                  <a:lnTo>
                    <a:pt x="836295" y="39624"/>
                  </a:lnTo>
                  <a:lnTo>
                    <a:pt x="841629" y="36195"/>
                  </a:lnTo>
                  <a:lnTo>
                    <a:pt x="838962" y="36957"/>
                  </a:lnTo>
                  <a:cubicBezTo>
                    <a:pt x="862076" y="29972"/>
                    <a:pt x="890905" y="20701"/>
                    <a:pt x="891159" y="20574"/>
                  </a:cubicBezTo>
                  <a:close/>
                  <a:moveTo>
                    <a:pt x="826389" y="43434"/>
                  </a:moveTo>
                  <a:lnTo>
                    <a:pt x="821055" y="46863"/>
                  </a:lnTo>
                  <a:lnTo>
                    <a:pt x="819023" y="49784"/>
                  </a:lnTo>
                  <a:lnTo>
                    <a:pt x="826135" y="46228"/>
                  </a:lnTo>
                  <a:lnTo>
                    <a:pt x="826389" y="43434"/>
                  </a:lnTo>
                  <a:close/>
                  <a:moveTo>
                    <a:pt x="939419" y="40513"/>
                  </a:moveTo>
                  <a:lnTo>
                    <a:pt x="908939" y="50546"/>
                  </a:lnTo>
                  <a:lnTo>
                    <a:pt x="912495" y="50546"/>
                  </a:lnTo>
                  <a:lnTo>
                    <a:pt x="926719" y="46355"/>
                  </a:lnTo>
                  <a:lnTo>
                    <a:pt x="939419" y="40513"/>
                  </a:lnTo>
                  <a:close/>
                  <a:moveTo>
                    <a:pt x="961009" y="42672"/>
                  </a:moveTo>
                  <a:lnTo>
                    <a:pt x="931037" y="52578"/>
                  </a:lnTo>
                  <a:lnTo>
                    <a:pt x="952754" y="47625"/>
                  </a:lnTo>
                  <a:lnTo>
                    <a:pt x="963422" y="43307"/>
                  </a:lnTo>
                  <a:lnTo>
                    <a:pt x="961009" y="42672"/>
                  </a:lnTo>
                  <a:close/>
                  <a:moveTo>
                    <a:pt x="1020064" y="43561"/>
                  </a:moveTo>
                  <a:lnTo>
                    <a:pt x="992251" y="53594"/>
                  </a:lnTo>
                  <a:lnTo>
                    <a:pt x="995553" y="53594"/>
                  </a:lnTo>
                  <a:lnTo>
                    <a:pt x="1013587" y="48514"/>
                  </a:lnTo>
                  <a:lnTo>
                    <a:pt x="1024001" y="44450"/>
                  </a:lnTo>
                  <a:lnTo>
                    <a:pt x="1020191" y="43561"/>
                  </a:lnTo>
                  <a:close/>
                  <a:moveTo>
                    <a:pt x="812038" y="54864"/>
                  </a:moveTo>
                  <a:lnTo>
                    <a:pt x="809371" y="57785"/>
                  </a:lnTo>
                  <a:lnTo>
                    <a:pt x="810260" y="59944"/>
                  </a:lnTo>
                  <a:lnTo>
                    <a:pt x="814959" y="57150"/>
                  </a:lnTo>
                  <a:lnTo>
                    <a:pt x="812038" y="54864"/>
                  </a:lnTo>
                  <a:close/>
                  <a:moveTo>
                    <a:pt x="820420" y="65532"/>
                  </a:moveTo>
                  <a:lnTo>
                    <a:pt x="811276" y="68453"/>
                  </a:lnTo>
                  <a:lnTo>
                    <a:pt x="815086" y="67564"/>
                  </a:lnTo>
                  <a:lnTo>
                    <a:pt x="820420" y="65532"/>
                  </a:lnTo>
                  <a:close/>
                  <a:moveTo>
                    <a:pt x="807720" y="60706"/>
                  </a:moveTo>
                  <a:cubicBezTo>
                    <a:pt x="796417" y="63754"/>
                    <a:pt x="786638" y="67564"/>
                    <a:pt x="777240" y="71120"/>
                  </a:cubicBezTo>
                  <a:lnTo>
                    <a:pt x="763016" y="77724"/>
                  </a:lnTo>
                  <a:lnTo>
                    <a:pt x="763270" y="77724"/>
                  </a:lnTo>
                  <a:cubicBezTo>
                    <a:pt x="766826" y="77724"/>
                    <a:pt x="785241" y="71628"/>
                    <a:pt x="804799" y="64135"/>
                  </a:cubicBezTo>
                  <a:lnTo>
                    <a:pt x="807720" y="60706"/>
                  </a:lnTo>
                  <a:close/>
                  <a:moveTo>
                    <a:pt x="853440" y="79121"/>
                  </a:moveTo>
                  <a:lnTo>
                    <a:pt x="841883" y="82677"/>
                  </a:lnTo>
                  <a:lnTo>
                    <a:pt x="847852" y="81026"/>
                  </a:lnTo>
                  <a:lnTo>
                    <a:pt x="853440" y="79121"/>
                  </a:lnTo>
                  <a:close/>
                  <a:moveTo>
                    <a:pt x="963803" y="79756"/>
                  </a:moveTo>
                  <a:lnTo>
                    <a:pt x="955167" y="83439"/>
                  </a:lnTo>
                  <a:lnTo>
                    <a:pt x="955802" y="83439"/>
                  </a:lnTo>
                  <a:lnTo>
                    <a:pt x="962660" y="81407"/>
                  </a:lnTo>
                  <a:lnTo>
                    <a:pt x="965327" y="80010"/>
                  </a:lnTo>
                  <a:lnTo>
                    <a:pt x="963803" y="79756"/>
                  </a:lnTo>
                  <a:close/>
                  <a:moveTo>
                    <a:pt x="786384" y="89662"/>
                  </a:moveTo>
                  <a:lnTo>
                    <a:pt x="775716" y="93218"/>
                  </a:lnTo>
                  <a:lnTo>
                    <a:pt x="776605" y="93218"/>
                  </a:lnTo>
                  <a:lnTo>
                    <a:pt x="782828" y="91186"/>
                  </a:lnTo>
                  <a:lnTo>
                    <a:pt x="786384" y="89662"/>
                  </a:lnTo>
                  <a:close/>
                  <a:moveTo>
                    <a:pt x="950722" y="90551"/>
                  </a:moveTo>
                  <a:lnTo>
                    <a:pt x="940689" y="94107"/>
                  </a:lnTo>
                  <a:lnTo>
                    <a:pt x="941832" y="94107"/>
                  </a:lnTo>
                  <a:lnTo>
                    <a:pt x="948690" y="91948"/>
                  </a:lnTo>
                  <a:lnTo>
                    <a:pt x="950722" y="90551"/>
                  </a:lnTo>
                  <a:close/>
                  <a:moveTo>
                    <a:pt x="839978" y="43434"/>
                  </a:moveTo>
                  <a:lnTo>
                    <a:pt x="816864" y="50546"/>
                  </a:lnTo>
                  <a:cubicBezTo>
                    <a:pt x="813562" y="51435"/>
                    <a:pt x="810387" y="52578"/>
                    <a:pt x="797560" y="56769"/>
                  </a:cubicBezTo>
                  <a:lnTo>
                    <a:pt x="784225" y="62865"/>
                  </a:lnTo>
                  <a:cubicBezTo>
                    <a:pt x="785114" y="62865"/>
                    <a:pt x="786638" y="62611"/>
                    <a:pt x="788416" y="62103"/>
                  </a:cubicBezTo>
                  <a:lnTo>
                    <a:pt x="702818" y="97536"/>
                  </a:lnTo>
                  <a:cubicBezTo>
                    <a:pt x="731774" y="85598"/>
                    <a:pt x="765556" y="71882"/>
                    <a:pt x="797306" y="59563"/>
                  </a:cubicBezTo>
                  <a:lnTo>
                    <a:pt x="812419" y="54610"/>
                  </a:lnTo>
                  <a:lnTo>
                    <a:pt x="815340" y="53594"/>
                  </a:lnTo>
                  <a:lnTo>
                    <a:pt x="825373" y="50292"/>
                  </a:lnTo>
                  <a:lnTo>
                    <a:pt x="841629" y="43434"/>
                  </a:lnTo>
                  <a:close/>
                  <a:moveTo>
                    <a:pt x="868172" y="88900"/>
                  </a:moveTo>
                  <a:lnTo>
                    <a:pt x="840867" y="100711"/>
                  </a:lnTo>
                  <a:lnTo>
                    <a:pt x="844169" y="100711"/>
                  </a:lnTo>
                  <a:lnTo>
                    <a:pt x="862584" y="94615"/>
                  </a:lnTo>
                  <a:lnTo>
                    <a:pt x="872109" y="89789"/>
                  </a:lnTo>
                  <a:lnTo>
                    <a:pt x="868299" y="88900"/>
                  </a:lnTo>
                  <a:close/>
                  <a:moveTo>
                    <a:pt x="815213" y="43180"/>
                  </a:moveTo>
                  <a:cubicBezTo>
                    <a:pt x="766572" y="59563"/>
                    <a:pt x="709930" y="80518"/>
                    <a:pt x="654177" y="102108"/>
                  </a:cubicBezTo>
                  <a:cubicBezTo>
                    <a:pt x="693039" y="87884"/>
                    <a:pt x="744347" y="68961"/>
                    <a:pt x="815213" y="43180"/>
                  </a:cubicBezTo>
                  <a:close/>
                  <a:moveTo>
                    <a:pt x="770890" y="99187"/>
                  </a:moveTo>
                  <a:lnTo>
                    <a:pt x="760222" y="102997"/>
                  </a:lnTo>
                  <a:lnTo>
                    <a:pt x="767334" y="100838"/>
                  </a:lnTo>
                  <a:lnTo>
                    <a:pt x="770890" y="99314"/>
                  </a:lnTo>
                  <a:lnTo>
                    <a:pt x="770890" y="99187"/>
                  </a:lnTo>
                  <a:close/>
                  <a:moveTo>
                    <a:pt x="639445" y="100076"/>
                  </a:moveTo>
                  <a:lnTo>
                    <a:pt x="637667" y="100711"/>
                  </a:lnTo>
                  <a:lnTo>
                    <a:pt x="603377" y="114554"/>
                  </a:lnTo>
                  <a:lnTo>
                    <a:pt x="639572" y="100076"/>
                  </a:lnTo>
                  <a:close/>
                  <a:moveTo>
                    <a:pt x="711835" y="104140"/>
                  </a:moveTo>
                  <a:cubicBezTo>
                    <a:pt x="706501" y="104140"/>
                    <a:pt x="669290" y="117983"/>
                    <a:pt x="667258" y="120904"/>
                  </a:cubicBezTo>
                  <a:lnTo>
                    <a:pt x="668401" y="120904"/>
                  </a:lnTo>
                  <a:lnTo>
                    <a:pt x="671703" y="120142"/>
                  </a:lnTo>
                  <a:cubicBezTo>
                    <a:pt x="677926" y="118618"/>
                    <a:pt x="687959" y="114808"/>
                    <a:pt x="691896" y="113538"/>
                  </a:cubicBezTo>
                  <a:lnTo>
                    <a:pt x="711835" y="104140"/>
                  </a:lnTo>
                  <a:close/>
                  <a:moveTo>
                    <a:pt x="623570" y="119634"/>
                  </a:moveTo>
                  <a:lnTo>
                    <a:pt x="613537" y="123571"/>
                  </a:lnTo>
                  <a:lnTo>
                    <a:pt x="617982" y="122047"/>
                  </a:lnTo>
                  <a:lnTo>
                    <a:pt x="623570" y="119761"/>
                  </a:lnTo>
                  <a:close/>
                  <a:moveTo>
                    <a:pt x="682625" y="85852"/>
                  </a:moveTo>
                  <a:lnTo>
                    <a:pt x="675513" y="88646"/>
                  </a:lnTo>
                  <a:lnTo>
                    <a:pt x="647827" y="98933"/>
                  </a:lnTo>
                  <a:lnTo>
                    <a:pt x="584708" y="125857"/>
                  </a:lnTo>
                  <a:lnTo>
                    <a:pt x="678434" y="87630"/>
                  </a:lnTo>
                  <a:lnTo>
                    <a:pt x="682625" y="85725"/>
                  </a:lnTo>
                  <a:close/>
                  <a:moveTo>
                    <a:pt x="639572" y="122047"/>
                  </a:moveTo>
                  <a:lnTo>
                    <a:pt x="628904" y="126238"/>
                  </a:lnTo>
                  <a:lnTo>
                    <a:pt x="634238" y="124587"/>
                  </a:lnTo>
                  <a:lnTo>
                    <a:pt x="639572" y="122047"/>
                  </a:lnTo>
                  <a:close/>
                  <a:moveTo>
                    <a:pt x="880999" y="123952"/>
                  </a:moveTo>
                  <a:lnTo>
                    <a:pt x="871220" y="128016"/>
                  </a:lnTo>
                  <a:lnTo>
                    <a:pt x="872109" y="128016"/>
                  </a:lnTo>
                  <a:lnTo>
                    <a:pt x="879221" y="125603"/>
                  </a:lnTo>
                  <a:lnTo>
                    <a:pt x="880999" y="124079"/>
                  </a:lnTo>
                  <a:close/>
                  <a:moveTo>
                    <a:pt x="594106" y="128397"/>
                  </a:moveTo>
                  <a:lnTo>
                    <a:pt x="590804" y="130175"/>
                  </a:lnTo>
                  <a:lnTo>
                    <a:pt x="592074" y="129540"/>
                  </a:lnTo>
                  <a:lnTo>
                    <a:pt x="594106" y="128397"/>
                  </a:lnTo>
                  <a:close/>
                  <a:moveTo>
                    <a:pt x="603377" y="114808"/>
                  </a:moveTo>
                  <a:lnTo>
                    <a:pt x="564515" y="130175"/>
                  </a:lnTo>
                  <a:lnTo>
                    <a:pt x="562737" y="130937"/>
                  </a:lnTo>
                  <a:lnTo>
                    <a:pt x="603377" y="114808"/>
                  </a:lnTo>
                  <a:close/>
                  <a:moveTo>
                    <a:pt x="590804" y="130175"/>
                  </a:moveTo>
                  <a:lnTo>
                    <a:pt x="557276" y="147447"/>
                  </a:lnTo>
                  <a:lnTo>
                    <a:pt x="589534" y="130937"/>
                  </a:lnTo>
                  <a:cubicBezTo>
                    <a:pt x="589915" y="130683"/>
                    <a:pt x="590423" y="130429"/>
                    <a:pt x="590931" y="130175"/>
                  </a:cubicBezTo>
                  <a:close/>
                  <a:moveTo>
                    <a:pt x="551942" y="136144"/>
                  </a:moveTo>
                  <a:lnTo>
                    <a:pt x="550799" y="136525"/>
                  </a:lnTo>
                  <a:lnTo>
                    <a:pt x="543179" y="139192"/>
                  </a:lnTo>
                  <a:lnTo>
                    <a:pt x="546862" y="137668"/>
                  </a:lnTo>
                  <a:lnTo>
                    <a:pt x="543052" y="139192"/>
                  </a:lnTo>
                  <a:lnTo>
                    <a:pt x="543179" y="139192"/>
                  </a:lnTo>
                  <a:lnTo>
                    <a:pt x="541909" y="139700"/>
                  </a:lnTo>
                  <a:lnTo>
                    <a:pt x="535051" y="142621"/>
                  </a:lnTo>
                  <a:lnTo>
                    <a:pt x="518414" y="149606"/>
                  </a:lnTo>
                  <a:lnTo>
                    <a:pt x="497713" y="158877"/>
                  </a:lnTo>
                  <a:cubicBezTo>
                    <a:pt x="500126" y="158877"/>
                    <a:pt x="551688" y="136398"/>
                    <a:pt x="551942" y="136144"/>
                  </a:cubicBezTo>
                  <a:close/>
                  <a:moveTo>
                    <a:pt x="766191" y="121158"/>
                  </a:moveTo>
                  <a:lnTo>
                    <a:pt x="755777" y="123952"/>
                  </a:lnTo>
                  <a:lnTo>
                    <a:pt x="713105" y="140081"/>
                  </a:lnTo>
                  <a:lnTo>
                    <a:pt x="713105" y="140208"/>
                  </a:lnTo>
                  <a:lnTo>
                    <a:pt x="712851" y="140970"/>
                  </a:lnTo>
                  <a:lnTo>
                    <a:pt x="762381" y="123317"/>
                  </a:lnTo>
                  <a:lnTo>
                    <a:pt x="696214" y="160528"/>
                  </a:lnTo>
                  <a:lnTo>
                    <a:pt x="697357" y="160020"/>
                  </a:lnTo>
                  <a:lnTo>
                    <a:pt x="763524" y="122682"/>
                  </a:lnTo>
                  <a:lnTo>
                    <a:pt x="766191" y="121158"/>
                  </a:lnTo>
                  <a:close/>
                  <a:moveTo>
                    <a:pt x="819531" y="166243"/>
                  </a:moveTo>
                  <a:lnTo>
                    <a:pt x="811530" y="170561"/>
                  </a:lnTo>
                  <a:lnTo>
                    <a:pt x="811530" y="171069"/>
                  </a:lnTo>
                  <a:lnTo>
                    <a:pt x="813054" y="171196"/>
                  </a:lnTo>
                  <a:lnTo>
                    <a:pt x="819531" y="168529"/>
                  </a:lnTo>
                  <a:lnTo>
                    <a:pt x="819531" y="166243"/>
                  </a:lnTo>
                  <a:close/>
                  <a:moveTo>
                    <a:pt x="675767" y="92710"/>
                  </a:moveTo>
                  <a:cubicBezTo>
                    <a:pt x="672465" y="93218"/>
                    <a:pt x="655574" y="99187"/>
                    <a:pt x="638429" y="106172"/>
                  </a:cubicBezTo>
                  <a:lnTo>
                    <a:pt x="622173" y="113538"/>
                  </a:lnTo>
                  <a:lnTo>
                    <a:pt x="625729" y="112649"/>
                  </a:lnTo>
                  <a:cubicBezTo>
                    <a:pt x="574167" y="131699"/>
                    <a:pt x="549275" y="141732"/>
                    <a:pt x="523367" y="152654"/>
                  </a:cubicBezTo>
                  <a:cubicBezTo>
                    <a:pt x="542925" y="144145"/>
                    <a:pt x="564007" y="135001"/>
                    <a:pt x="584708" y="125857"/>
                  </a:cubicBezTo>
                  <a:lnTo>
                    <a:pt x="489204" y="167640"/>
                  </a:lnTo>
                  <a:lnTo>
                    <a:pt x="486537" y="168783"/>
                  </a:lnTo>
                  <a:lnTo>
                    <a:pt x="480949" y="171831"/>
                  </a:lnTo>
                  <a:lnTo>
                    <a:pt x="489204" y="167640"/>
                  </a:lnTo>
                  <a:lnTo>
                    <a:pt x="485394" y="169672"/>
                  </a:lnTo>
                  <a:lnTo>
                    <a:pt x="496062" y="164846"/>
                  </a:lnTo>
                  <a:cubicBezTo>
                    <a:pt x="536448" y="148590"/>
                    <a:pt x="581787" y="130302"/>
                    <a:pt x="611759" y="119761"/>
                  </a:cubicBezTo>
                  <a:lnTo>
                    <a:pt x="595503" y="127762"/>
                  </a:lnTo>
                  <a:lnTo>
                    <a:pt x="598424" y="126492"/>
                  </a:lnTo>
                  <a:cubicBezTo>
                    <a:pt x="612013" y="119888"/>
                    <a:pt x="623570" y="114427"/>
                    <a:pt x="638175" y="108204"/>
                  </a:cubicBezTo>
                  <a:lnTo>
                    <a:pt x="651510" y="103124"/>
                  </a:lnTo>
                  <a:lnTo>
                    <a:pt x="660400" y="99441"/>
                  </a:lnTo>
                  <a:lnTo>
                    <a:pt x="675767" y="92710"/>
                  </a:lnTo>
                  <a:close/>
                  <a:moveTo>
                    <a:pt x="671322" y="120396"/>
                  </a:moveTo>
                  <a:lnTo>
                    <a:pt x="635127" y="130048"/>
                  </a:lnTo>
                  <a:lnTo>
                    <a:pt x="557657" y="172720"/>
                  </a:lnTo>
                  <a:lnTo>
                    <a:pt x="671195" y="120523"/>
                  </a:lnTo>
                  <a:close/>
                  <a:moveTo>
                    <a:pt x="476377" y="173609"/>
                  </a:moveTo>
                  <a:lnTo>
                    <a:pt x="464185" y="179451"/>
                  </a:lnTo>
                  <a:lnTo>
                    <a:pt x="466852" y="177927"/>
                  </a:lnTo>
                  <a:lnTo>
                    <a:pt x="476377" y="173609"/>
                  </a:lnTo>
                  <a:close/>
                  <a:moveTo>
                    <a:pt x="556768" y="173101"/>
                  </a:moveTo>
                  <a:lnTo>
                    <a:pt x="552577" y="174752"/>
                  </a:lnTo>
                  <a:lnTo>
                    <a:pt x="535686" y="181229"/>
                  </a:lnTo>
                  <a:lnTo>
                    <a:pt x="536321" y="180848"/>
                  </a:lnTo>
                  <a:lnTo>
                    <a:pt x="556768" y="172974"/>
                  </a:lnTo>
                  <a:close/>
                  <a:moveTo>
                    <a:pt x="789051" y="180086"/>
                  </a:moveTo>
                  <a:lnTo>
                    <a:pt x="782574" y="184785"/>
                  </a:lnTo>
                  <a:lnTo>
                    <a:pt x="789051" y="182118"/>
                  </a:lnTo>
                  <a:lnTo>
                    <a:pt x="789051" y="180340"/>
                  </a:lnTo>
                  <a:close/>
                  <a:moveTo>
                    <a:pt x="509651" y="173863"/>
                  </a:moveTo>
                  <a:cubicBezTo>
                    <a:pt x="504317" y="176784"/>
                    <a:pt x="499237" y="179705"/>
                    <a:pt x="486537" y="186309"/>
                  </a:cubicBezTo>
                  <a:lnTo>
                    <a:pt x="471424" y="193167"/>
                  </a:lnTo>
                  <a:lnTo>
                    <a:pt x="509651" y="173990"/>
                  </a:lnTo>
                  <a:close/>
                  <a:moveTo>
                    <a:pt x="425196" y="194691"/>
                  </a:moveTo>
                  <a:lnTo>
                    <a:pt x="423037" y="195580"/>
                  </a:lnTo>
                  <a:lnTo>
                    <a:pt x="419862" y="196977"/>
                  </a:lnTo>
                  <a:lnTo>
                    <a:pt x="420116" y="196850"/>
                  </a:lnTo>
                  <a:lnTo>
                    <a:pt x="419862" y="196850"/>
                  </a:lnTo>
                  <a:lnTo>
                    <a:pt x="420751" y="196596"/>
                  </a:lnTo>
                  <a:lnTo>
                    <a:pt x="421259" y="196215"/>
                  </a:lnTo>
                  <a:lnTo>
                    <a:pt x="423926" y="195199"/>
                  </a:lnTo>
                  <a:lnTo>
                    <a:pt x="425196" y="194691"/>
                  </a:lnTo>
                  <a:close/>
                  <a:moveTo>
                    <a:pt x="407670" y="197485"/>
                  </a:moveTo>
                  <a:lnTo>
                    <a:pt x="403479" y="199517"/>
                  </a:lnTo>
                  <a:lnTo>
                    <a:pt x="406400" y="198120"/>
                  </a:lnTo>
                  <a:lnTo>
                    <a:pt x="407543" y="197485"/>
                  </a:lnTo>
                  <a:close/>
                  <a:moveTo>
                    <a:pt x="535305" y="181483"/>
                  </a:moveTo>
                  <a:cubicBezTo>
                    <a:pt x="535051" y="181610"/>
                    <a:pt x="534416" y="181991"/>
                    <a:pt x="534162" y="182118"/>
                  </a:cubicBezTo>
                  <a:lnTo>
                    <a:pt x="489712" y="199517"/>
                  </a:lnTo>
                  <a:lnTo>
                    <a:pt x="535432" y="181610"/>
                  </a:lnTo>
                  <a:close/>
                  <a:moveTo>
                    <a:pt x="422402" y="210439"/>
                  </a:moveTo>
                  <a:lnTo>
                    <a:pt x="401066" y="220726"/>
                  </a:lnTo>
                  <a:lnTo>
                    <a:pt x="411734" y="215392"/>
                  </a:lnTo>
                  <a:lnTo>
                    <a:pt x="422402" y="210439"/>
                  </a:lnTo>
                  <a:close/>
                  <a:moveTo>
                    <a:pt x="353314" y="223647"/>
                  </a:moveTo>
                  <a:lnTo>
                    <a:pt x="352806" y="223901"/>
                  </a:lnTo>
                  <a:cubicBezTo>
                    <a:pt x="352933" y="223774"/>
                    <a:pt x="353187" y="223774"/>
                    <a:pt x="353314" y="223647"/>
                  </a:cubicBezTo>
                  <a:close/>
                  <a:moveTo>
                    <a:pt x="713359" y="223774"/>
                  </a:moveTo>
                  <a:lnTo>
                    <a:pt x="705612" y="228473"/>
                  </a:lnTo>
                  <a:lnTo>
                    <a:pt x="705612" y="228854"/>
                  </a:lnTo>
                  <a:lnTo>
                    <a:pt x="707136" y="228981"/>
                  </a:lnTo>
                  <a:lnTo>
                    <a:pt x="713994" y="226060"/>
                  </a:lnTo>
                  <a:lnTo>
                    <a:pt x="713359" y="223901"/>
                  </a:lnTo>
                  <a:close/>
                  <a:moveTo>
                    <a:pt x="387731" y="227457"/>
                  </a:moveTo>
                  <a:lnTo>
                    <a:pt x="385953" y="228346"/>
                  </a:lnTo>
                  <a:lnTo>
                    <a:pt x="384175" y="229108"/>
                  </a:lnTo>
                  <a:lnTo>
                    <a:pt x="387731" y="227457"/>
                  </a:lnTo>
                  <a:close/>
                  <a:moveTo>
                    <a:pt x="786892" y="232410"/>
                  </a:moveTo>
                  <a:lnTo>
                    <a:pt x="779526" y="237490"/>
                  </a:lnTo>
                  <a:lnTo>
                    <a:pt x="781304" y="237490"/>
                  </a:lnTo>
                  <a:lnTo>
                    <a:pt x="787908" y="234696"/>
                  </a:lnTo>
                  <a:lnTo>
                    <a:pt x="787019" y="232410"/>
                  </a:lnTo>
                  <a:close/>
                  <a:moveTo>
                    <a:pt x="323215" y="238760"/>
                  </a:moveTo>
                  <a:lnTo>
                    <a:pt x="321183" y="239776"/>
                  </a:lnTo>
                  <a:lnTo>
                    <a:pt x="322834" y="238887"/>
                  </a:lnTo>
                  <a:lnTo>
                    <a:pt x="323215" y="238760"/>
                  </a:lnTo>
                  <a:close/>
                  <a:moveTo>
                    <a:pt x="570611" y="235331"/>
                  </a:moveTo>
                  <a:lnTo>
                    <a:pt x="560832" y="240284"/>
                  </a:lnTo>
                  <a:lnTo>
                    <a:pt x="566166" y="237871"/>
                  </a:lnTo>
                  <a:lnTo>
                    <a:pt x="570611" y="235331"/>
                  </a:lnTo>
                  <a:close/>
                  <a:moveTo>
                    <a:pt x="489966" y="186055"/>
                  </a:moveTo>
                  <a:lnTo>
                    <a:pt x="440182" y="219075"/>
                  </a:lnTo>
                  <a:cubicBezTo>
                    <a:pt x="431927" y="222123"/>
                    <a:pt x="424180" y="225425"/>
                    <a:pt x="416179" y="228473"/>
                  </a:cubicBezTo>
                  <a:lnTo>
                    <a:pt x="389255" y="239014"/>
                  </a:lnTo>
                  <a:lnTo>
                    <a:pt x="360426" y="251079"/>
                  </a:lnTo>
                  <a:cubicBezTo>
                    <a:pt x="382651" y="239903"/>
                    <a:pt x="407543" y="226695"/>
                    <a:pt x="452374" y="204978"/>
                  </a:cubicBezTo>
                  <a:lnTo>
                    <a:pt x="490093" y="185928"/>
                  </a:lnTo>
                  <a:close/>
                  <a:moveTo>
                    <a:pt x="294894" y="252730"/>
                  </a:moveTo>
                  <a:lnTo>
                    <a:pt x="294259" y="252984"/>
                  </a:lnTo>
                  <a:lnTo>
                    <a:pt x="294767" y="252857"/>
                  </a:lnTo>
                  <a:lnTo>
                    <a:pt x="294894" y="252730"/>
                  </a:lnTo>
                  <a:close/>
                  <a:moveTo>
                    <a:pt x="294259" y="252984"/>
                  </a:moveTo>
                  <a:lnTo>
                    <a:pt x="294005" y="253111"/>
                  </a:lnTo>
                  <a:lnTo>
                    <a:pt x="292481" y="254000"/>
                  </a:lnTo>
                  <a:lnTo>
                    <a:pt x="294259" y="252984"/>
                  </a:lnTo>
                  <a:close/>
                  <a:moveTo>
                    <a:pt x="399034" y="227330"/>
                  </a:moveTo>
                  <a:lnTo>
                    <a:pt x="387477" y="232410"/>
                  </a:lnTo>
                  <a:lnTo>
                    <a:pt x="374777" y="238506"/>
                  </a:lnTo>
                  <a:lnTo>
                    <a:pt x="343027" y="255016"/>
                  </a:lnTo>
                  <a:lnTo>
                    <a:pt x="399161" y="227330"/>
                  </a:lnTo>
                  <a:close/>
                  <a:moveTo>
                    <a:pt x="357505" y="254000"/>
                  </a:moveTo>
                  <a:lnTo>
                    <a:pt x="357505" y="254635"/>
                  </a:lnTo>
                  <a:lnTo>
                    <a:pt x="352806" y="257048"/>
                  </a:lnTo>
                  <a:lnTo>
                    <a:pt x="357505" y="254000"/>
                  </a:lnTo>
                  <a:close/>
                  <a:moveTo>
                    <a:pt x="587629" y="196469"/>
                  </a:moveTo>
                  <a:lnTo>
                    <a:pt x="571373" y="206121"/>
                  </a:lnTo>
                  <a:lnTo>
                    <a:pt x="568960" y="204470"/>
                  </a:lnTo>
                  <a:lnTo>
                    <a:pt x="543179" y="217297"/>
                  </a:lnTo>
                  <a:lnTo>
                    <a:pt x="570484" y="206629"/>
                  </a:lnTo>
                  <a:lnTo>
                    <a:pt x="542925" y="217678"/>
                  </a:lnTo>
                  <a:lnTo>
                    <a:pt x="542925" y="219710"/>
                  </a:lnTo>
                  <a:lnTo>
                    <a:pt x="559816" y="213106"/>
                  </a:lnTo>
                  <a:lnTo>
                    <a:pt x="562229" y="211963"/>
                  </a:lnTo>
                  <a:lnTo>
                    <a:pt x="484124" y="262382"/>
                  </a:lnTo>
                  <a:cubicBezTo>
                    <a:pt x="522732" y="237490"/>
                    <a:pt x="561975" y="213233"/>
                    <a:pt x="587756" y="196723"/>
                  </a:cubicBezTo>
                  <a:close/>
                  <a:moveTo>
                    <a:pt x="554228" y="253492"/>
                  </a:moveTo>
                  <a:lnTo>
                    <a:pt x="546481" y="257429"/>
                  </a:lnTo>
                  <a:lnTo>
                    <a:pt x="534924" y="263017"/>
                  </a:lnTo>
                  <a:lnTo>
                    <a:pt x="551180" y="256540"/>
                  </a:lnTo>
                  <a:lnTo>
                    <a:pt x="554101" y="253619"/>
                  </a:lnTo>
                  <a:close/>
                  <a:moveTo>
                    <a:pt x="506603" y="258064"/>
                  </a:moveTo>
                  <a:lnTo>
                    <a:pt x="497459" y="263144"/>
                  </a:lnTo>
                  <a:lnTo>
                    <a:pt x="504317" y="260096"/>
                  </a:lnTo>
                  <a:lnTo>
                    <a:pt x="506730" y="258064"/>
                  </a:lnTo>
                  <a:close/>
                  <a:moveTo>
                    <a:pt x="767715" y="258826"/>
                  </a:moveTo>
                  <a:lnTo>
                    <a:pt x="760349" y="263906"/>
                  </a:lnTo>
                  <a:lnTo>
                    <a:pt x="760349" y="264160"/>
                  </a:lnTo>
                  <a:lnTo>
                    <a:pt x="762381" y="264287"/>
                  </a:lnTo>
                  <a:lnTo>
                    <a:pt x="768985" y="260985"/>
                  </a:lnTo>
                  <a:lnTo>
                    <a:pt x="767842" y="258699"/>
                  </a:lnTo>
                  <a:close/>
                  <a:moveTo>
                    <a:pt x="647446" y="259207"/>
                  </a:moveTo>
                  <a:lnTo>
                    <a:pt x="640080" y="264414"/>
                  </a:lnTo>
                  <a:lnTo>
                    <a:pt x="640080" y="264541"/>
                  </a:lnTo>
                  <a:lnTo>
                    <a:pt x="641604" y="264668"/>
                  </a:lnTo>
                  <a:lnTo>
                    <a:pt x="647827" y="261620"/>
                  </a:lnTo>
                  <a:lnTo>
                    <a:pt x="647573" y="259080"/>
                  </a:lnTo>
                  <a:close/>
                  <a:moveTo>
                    <a:pt x="352425" y="255270"/>
                  </a:moveTo>
                  <a:lnTo>
                    <a:pt x="333121" y="266446"/>
                  </a:lnTo>
                  <a:lnTo>
                    <a:pt x="345313" y="259207"/>
                  </a:lnTo>
                  <a:lnTo>
                    <a:pt x="350901" y="256159"/>
                  </a:lnTo>
                  <a:lnTo>
                    <a:pt x="352425" y="255397"/>
                  </a:lnTo>
                  <a:close/>
                  <a:moveTo>
                    <a:pt x="554990" y="267335"/>
                  </a:moveTo>
                  <a:lnTo>
                    <a:pt x="546989" y="272923"/>
                  </a:lnTo>
                  <a:lnTo>
                    <a:pt x="548513" y="272923"/>
                  </a:lnTo>
                  <a:lnTo>
                    <a:pt x="555371" y="269621"/>
                  </a:lnTo>
                  <a:lnTo>
                    <a:pt x="555117" y="267335"/>
                  </a:lnTo>
                  <a:close/>
                  <a:moveTo>
                    <a:pt x="411607" y="240157"/>
                  </a:moveTo>
                  <a:lnTo>
                    <a:pt x="399796" y="249301"/>
                  </a:lnTo>
                  <a:cubicBezTo>
                    <a:pt x="369189" y="259207"/>
                    <a:pt x="340487" y="269494"/>
                    <a:pt x="323215" y="273685"/>
                  </a:cubicBezTo>
                  <a:lnTo>
                    <a:pt x="337439" y="264668"/>
                  </a:lnTo>
                  <a:cubicBezTo>
                    <a:pt x="361442" y="256159"/>
                    <a:pt x="390271" y="245237"/>
                    <a:pt x="411607" y="240157"/>
                  </a:cubicBezTo>
                  <a:close/>
                  <a:moveTo>
                    <a:pt x="268478" y="271780"/>
                  </a:moveTo>
                  <a:lnTo>
                    <a:pt x="258699" y="276860"/>
                  </a:lnTo>
                  <a:lnTo>
                    <a:pt x="263144" y="274828"/>
                  </a:lnTo>
                  <a:lnTo>
                    <a:pt x="268478" y="271780"/>
                  </a:lnTo>
                  <a:close/>
                  <a:moveTo>
                    <a:pt x="316103" y="249047"/>
                  </a:moveTo>
                  <a:cubicBezTo>
                    <a:pt x="313055" y="249047"/>
                    <a:pt x="267208" y="272542"/>
                    <a:pt x="260477" y="277876"/>
                  </a:cubicBezTo>
                  <a:lnTo>
                    <a:pt x="263779" y="277622"/>
                  </a:lnTo>
                  <a:lnTo>
                    <a:pt x="286004" y="266192"/>
                  </a:lnTo>
                  <a:cubicBezTo>
                    <a:pt x="287147" y="265684"/>
                    <a:pt x="314833" y="251333"/>
                    <a:pt x="316103" y="249047"/>
                  </a:cubicBezTo>
                  <a:close/>
                  <a:moveTo>
                    <a:pt x="346710" y="247904"/>
                  </a:moveTo>
                  <a:cubicBezTo>
                    <a:pt x="322707" y="260350"/>
                    <a:pt x="302641" y="271018"/>
                    <a:pt x="288671" y="278638"/>
                  </a:cubicBezTo>
                  <a:lnTo>
                    <a:pt x="298704" y="272542"/>
                  </a:lnTo>
                  <a:lnTo>
                    <a:pt x="346710" y="247777"/>
                  </a:lnTo>
                  <a:close/>
                  <a:moveTo>
                    <a:pt x="332867" y="275209"/>
                  </a:moveTo>
                  <a:lnTo>
                    <a:pt x="323342" y="280416"/>
                  </a:lnTo>
                  <a:lnTo>
                    <a:pt x="327787" y="278384"/>
                  </a:lnTo>
                  <a:lnTo>
                    <a:pt x="332867" y="275082"/>
                  </a:lnTo>
                  <a:close/>
                  <a:moveTo>
                    <a:pt x="360807" y="276733"/>
                  </a:moveTo>
                  <a:lnTo>
                    <a:pt x="352171" y="282194"/>
                  </a:lnTo>
                  <a:lnTo>
                    <a:pt x="358140" y="279019"/>
                  </a:lnTo>
                  <a:lnTo>
                    <a:pt x="361061" y="276733"/>
                  </a:lnTo>
                  <a:close/>
                  <a:moveTo>
                    <a:pt x="245237" y="280162"/>
                  </a:moveTo>
                  <a:lnTo>
                    <a:pt x="244475" y="280416"/>
                  </a:lnTo>
                  <a:lnTo>
                    <a:pt x="240030" y="282702"/>
                  </a:lnTo>
                  <a:lnTo>
                    <a:pt x="238506" y="283337"/>
                  </a:lnTo>
                  <a:lnTo>
                    <a:pt x="240538" y="282194"/>
                  </a:lnTo>
                  <a:lnTo>
                    <a:pt x="238506" y="283210"/>
                  </a:lnTo>
                  <a:lnTo>
                    <a:pt x="237617" y="283718"/>
                  </a:lnTo>
                  <a:lnTo>
                    <a:pt x="238506" y="283337"/>
                  </a:lnTo>
                  <a:lnTo>
                    <a:pt x="235458" y="285115"/>
                  </a:lnTo>
                  <a:lnTo>
                    <a:pt x="238506" y="283464"/>
                  </a:lnTo>
                  <a:lnTo>
                    <a:pt x="245237" y="280035"/>
                  </a:lnTo>
                  <a:close/>
                  <a:moveTo>
                    <a:pt x="399542" y="277368"/>
                  </a:moveTo>
                  <a:lnTo>
                    <a:pt x="393065" y="280162"/>
                  </a:lnTo>
                  <a:lnTo>
                    <a:pt x="383032" y="285750"/>
                  </a:lnTo>
                  <a:lnTo>
                    <a:pt x="397256" y="278638"/>
                  </a:lnTo>
                  <a:lnTo>
                    <a:pt x="399669" y="277368"/>
                  </a:lnTo>
                  <a:close/>
                  <a:moveTo>
                    <a:pt x="235585" y="285115"/>
                  </a:moveTo>
                  <a:lnTo>
                    <a:pt x="234442" y="285750"/>
                  </a:lnTo>
                  <a:lnTo>
                    <a:pt x="235331" y="285242"/>
                  </a:lnTo>
                  <a:lnTo>
                    <a:pt x="235585" y="285115"/>
                  </a:lnTo>
                  <a:close/>
                  <a:moveTo>
                    <a:pt x="402844" y="270383"/>
                  </a:moveTo>
                  <a:lnTo>
                    <a:pt x="379730" y="286004"/>
                  </a:lnTo>
                  <a:lnTo>
                    <a:pt x="405511" y="273685"/>
                  </a:lnTo>
                  <a:lnTo>
                    <a:pt x="402844" y="270256"/>
                  </a:lnTo>
                  <a:close/>
                  <a:moveTo>
                    <a:pt x="640080" y="283337"/>
                  </a:moveTo>
                  <a:lnTo>
                    <a:pt x="632968" y="288417"/>
                  </a:lnTo>
                  <a:lnTo>
                    <a:pt x="632968" y="288671"/>
                  </a:lnTo>
                  <a:lnTo>
                    <a:pt x="634492" y="288798"/>
                  </a:lnTo>
                  <a:lnTo>
                    <a:pt x="641350" y="285496"/>
                  </a:lnTo>
                  <a:lnTo>
                    <a:pt x="640207" y="283210"/>
                  </a:lnTo>
                  <a:close/>
                  <a:moveTo>
                    <a:pt x="586232" y="285623"/>
                  </a:moveTo>
                  <a:lnTo>
                    <a:pt x="578485" y="290703"/>
                  </a:lnTo>
                  <a:lnTo>
                    <a:pt x="578485" y="290957"/>
                  </a:lnTo>
                  <a:lnTo>
                    <a:pt x="580009" y="291084"/>
                  </a:lnTo>
                  <a:lnTo>
                    <a:pt x="586867" y="288036"/>
                  </a:lnTo>
                  <a:lnTo>
                    <a:pt x="586232" y="285496"/>
                  </a:lnTo>
                  <a:close/>
                  <a:moveTo>
                    <a:pt x="212979" y="300863"/>
                  </a:moveTo>
                  <a:lnTo>
                    <a:pt x="211582" y="301752"/>
                  </a:lnTo>
                  <a:lnTo>
                    <a:pt x="212471" y="301117"/>
                  </a:lnTo>
                  <a:lnTo>
                    <a:pt x="212979" y="300863"/>
                  </a:lnTo>
                  <a:close/>
                  <a:moveTo>
                    <a:pt x="209804" y="302387"/>
                  </a:moveTo>
                  <a:lnTo>
                    <a:pt x="209169" y="302641"/>
                  </a:lnTo>
                  <a:lnTo>
                    <a:pt x="209423" y="302514"/>
                  </a:lnTo>
                  <a:lnTo>
                    <a:pt x="209677" y="302387"/>
                  </a:lnTo>
                  <a:close/>
                  <a:moveTo>
                    <a:pt x="239395" y="300101"/>
                  </a:moveTo>
                  <a:lnTo>
                    <a:pt x="229362" y="305181"/>
                  </a:lnTo>
                  <a:lnTo>
                    <a:pt x="235585" y="302260"/>
                  </a:lnTo>
                  <a:lnTo>
                    <a:pt x="239395" y="300101"/>
                  </a:lnTo>
                  <a:close/>
                  <a:moveTo>
                    <a:pt x="310261" y="294259"/>
                  </a:moveTo>
                  <a:lnTo>
                    <a:pt x="283591" y="311277"/>
                  </a:lnTo>
                  <a:lnTo>
                    <a:pt x="286258" y="311277"/>
                  </a:lnTo>
                  <a:lnTo>
                    <a:pt x="304419" y="302006"/>
                  </a:lnTo>
                  <a:lnTo>
                    <a:pt x="312674" y="295529"/>
                  </a:lnTo>
                  <a:lnTo>
                    <a:pt x="310261" y="294259"/>
                  </a:lnTo>
                  <a:close/>
                  <a:moveTo>
                    <a:pt x="525018" y="164846"/>
                  </a:moveTo>
                  <a:lnTo>
                    <a:pt x="516763" y="169672"/>
                  </a:lnTo>
                  <a:cubicBezTo>
                    <a:pt x="498348" y="177927"/>
                    <a:pt x="471932" y="190754"/>
                    <a:pt x="439039" y="207645"/>
                  </a:cubicBezTo>
                  <a:lnTo>
                    <a:pt x="399034" y="227330"/>
                  </a:lnTo>
                  <a:lnTo>
                    <a:pt x="413512" y="221107"/>
                  </a:lnTo>
                  <a:lnTo>
                    <a:pt x="354838" y="253492"/>
                  </a:lnTo>
                  <a:lnTo>
                    <a:pt x="299974" y="278003"/>
                  </a:lnTo>
                  <a:lnTo>
                    <a:pt x="303149" y="276479"/>
                  </a:lnTo>
                  <a:lnTo>
                    <a:pt x="295656" y="279781"/>
                  </a:lnTo>
                  <a:lnTo>
                    <a:pt x="343027" y="255016"/>
                  </a:lnTo>
                  <a:lnTo>
                    <a:pt x="296672" y="277876"/>
                  </a:lnTo>
                  <a:cubicBezTo>
                    <a:pt x="292354" y="277876"/>
                    <a:pt x="260477" y="294640"/>
                    <a:pt x="251460" y="301752"/>
                  </a:cubicBezTo>
                  <a:lnTo>
                    <a:pt x="247650" y="304038"/>
                  </a:lnTo>
                  <a:lnTo>
                    <a:pt x="255016" y="300482"/>
                  </a:lnTo>
                  <a:cubicBezTo>
                    <a:pt x="257683" y="300482"/>
                    <a:pt x="268986" y="294767"/>
                    <a:pt x="283210" y="287147"/>
                  </a:cubicBezTo>
                  <a:lnTo>
                    <a:pt x="289433" y="283337"/>
                  </a:lnTo>
                  <a:lnTo>
                    <a:pt x="288798" y="283337"/>
                  </a:lnTo>
                  <a:lnTo>
                    <a:pt x="294132" y="280543"/>
                  </a:lnTo>
                  <a:lnTo>
                    <a:pt x="295910" y="279781"/>
                  </a:lnTo>
                  <a:lnTo>
                    <a:pt x="294513" y="280543"/>
                  </a:lnTo>
                  <a:lnTo>
                    <a:pt x="300228" y="278003"/>
                  </a:lnTo>
                  <a:lnTo>
                    <a:pt x="293370" y="281178"/>
                  </a:lnTo>
                  <a:lnTo>
                    <a:pt x="289560" y="283337"/>
                  </a:lnTo>
                  <a:lnTo>
                    <a:pt x="323977" y="271272"/>
                  </a:lnTo>
                  <a:lnTo>
                    <a:pt x="307086" y="281559"/>
                  </a:lnTo>
                  <a:cubicBezTo>
                    <a:pt x="282448" y="290576"/>
                    <a:pt x="262255" y="298577"/>
                    <a:pt x="249809" y="304038"/>
                  </a:cubicBezTo>
                  <a:lnTo>
                    <a:pt x="255397" y="300736"/>
                  </a:lnTo>
                  <a:lnTo>
                    <a:pt x="252730" y="302133"/>
                  </a:lnTo>
                  <a:lnTo>
                    <a:pt x="241046" y="307721"/>
                  </a:lnTo>
                  <a:lnTo>
                    <a:pt x="243840" y="306070"/>
                  </a:lnTo>
                  <a:lnTo>
                    <a:pt x="243586" y="306197"/>
                  </a:lnTo>
                  <a:lnTo>
                    <a:pt x="243586" y="306070"/>
                  </a:lnTo>
                  <a:lnTo>
                    <a:pt x="242951" y="306324"/>
                  </a:lnTo>
                  <a:lnTo>
                    <a:pt x="242951" y="306451"/>
                  </a:lnTo>
                  <a:lnTo>
                    <a:pt x="242697" y="306451"/>
                  </a:lnTo>
                  <a:lnTo>
                    <a:pt x="242697" y="306578"/>
                  </a:lnTo>
                  <a:lnTo>
                    <a:pt x="241173" y="307086"/>
                  </a:lnTo>
                  <a:lnTo>
                    <a:pt x="238506" y="308610"/>
                  </a:lnTo>
                  <a:lnTo>
                    <a:pt x="240538" y="307340"/>
                  </a:lnTo>
                  <a:lnTo>
                    <a:pt x="237871" y="308737"/>
                  </a:lnTo>
                  <a:lnTo>
                    <a:pt x="236982" y="308737"/>
                  </a:lnTo>
                  <a:lnTo>
                    <a:pt x="230632" y="310515"/>
                  </a:lnTo>
                  <a:cubicBezTo>
                    <a:pt x="229616" y="310515"/>
                    <a:pt x="225679" y="312293"/>
                    <a:pt x="220980" y="314706"/>
                  </a:cubicBezTo>
                  <a:lnTo>
                    <a:pt x="278765" y="283083"/>
                  </a:lnTo>
                  <a:cubicBezTo>
                    <a:pt x="273177" y="286639"/>
                    <a:pt x="267462" y="289941"/>
                    <a:pt x="250063" y="300355"/>
                  </a:cubicBezTo>
                  <a:lnTo>
                    <a:pt x="238506" y="306832"/>
                  </a:lnTo>
                  <a:lnTo>
                    <a:pt x="248920" y="302006"/>
                  </a:lnTo>
                  <a:lnTo>
                    <a:pt x="248031" y="302895"/>
                  </a:lnTo>
                  <a:lnTo>
                    <a:pt x="263525" y="293624"/>
                  </a:lnTo>
                  <a:cubicBezTo>
                    <a:pt x="348615" y="247650"/>
                    <a:pt x="367919" y="236982"/>
                    <a:pt x="381889" y="229997"/>
                  </a:cubicBezTo>
                  <a:lnTo>
                    <a:pt x="391668" y="225298"/>
                  </a:lnTo>
                  <a:cubicBezTo>
                    <a:pt x="425196" y="208915"/>
                    <a:pt x="470281" y="187452"/>
                    <a:pt x="525399" y="164592"/>
                  </a:cubicBezTo>
                  <a:close/>
                  <a:moveTo>
                    <a:pt x="482727" y="263017"/>
                  </a:moveTo>
                  <a:cubicBezTo>
                    <a:pt x="476504" y="266700"/>
                    <a:pt x="470535" y="270764"/>
                    <a:pt x="459613" y="273812"/>
                  </a:cubicBezTo>
                  <a:lnTo>
                    <a:pt x="434975" y="290830"/>
                  </a:lnTo>
                  <a:lnTo>
                    <a:pt x="444119" y="287909"/>
                  </a:lnTo>
                  <a:lnTo>
                    <a:pt x="394843" y="321056"/>
                  </a:lnTo>
                  <a:cubicBezTo>
                    <a:pt x="411099" y="310388"/>
                    <a:pt x="428625" y="298577"/>
                    <a:pt x="448183" y="285877"/>
                  </a:cubicBezTo>
                  <a:lnTo>
                    <a:pt x="451739" y="284099"/>
                  </a:lnTo>
                  <a:cubicBezTo>
                    <a:pt x="459105" y="280416"/>
                    <a:pt x="465709" y="275844"/>
                    <a:pt x="470408" y="270891"/>
                  </a:cubicBezTo>
                  <a:lnTo>
                    <a:pt x="482600" y="263017"/>
                  </a:lnTo>
                  <a:close/>
                  <a:moveTo>
                    <a:pt x="477520" y="315722"/>
                  </a:moveTo>
                  <a:lnTo>
                    <a:pt x="470154" y="321056"/>
                  </a:lnTo>
                  <a:lnTo>
                    <a:pt x="469900" y="321310"/>
                  </a:lnTo>
                  <a:lnTo>
                    <a:pt x="471424" y="321437"/>
                  </a:lnTo>
                  <a:lnTo>
                    <a:pt x="478536" y="318008"/>
                  </a:lnTo>
                  <a:lnTo>
                    <a:pt x="477647" y="315722"/>
                  </a:lnTo>
                  <a:close/>
                  <a:moveTo>
                    <a:pt x="270637" y="265557"/>
                  </a:moveTo>
                  <a:lnTo>
                    <a:pt x="267716" y="267081"/>
                  </a:lnTo>
                  <a:cubicBezTo>
                    <a:pt x="232410" y="286004"/>
                    <a:pt x="212217" y="297180"/>
                    <a:pt x="180213" y="315341"/>
                  </a:cubicBezTo>
                  <a:lnTo>
                    <a:pt x="168656" y="321945"/>
                  </a:lnTo>
                  <a:lnTo>
                    <a:pt x="230886" y="287909"/>
                  </a:lnTo>
                  <a:cubicBezTo>
                    <a:pt x="212217" y="298577"/>
                    <a:pt x="193802" y="309880"/>
                    <a:pt x="176276" y="320929"/>
                  </a:cubicBezTo>
                  <a:lnTo>
                    <a:pt x="195834" y="309499"/>
                  </a:lnTo>
                  <a:lnTo>
                    <a:pt x="234950" y="285496"/>
                  </a:lnTo>
                  <a:cubicBezTo>
                    <a:pt x="233172" y="286385"/>
                    <a:pt x="231394" y="287401"/>
                    <a:pt x="229616" y="288290"/>
                  </a:cubicBezTo>
                  <a:lnTo>
                    <a:pt x="270510" y="265684"/>
                  </a:lnTo>
                  <a:close/>
                  <a:moveTo>
                    <a:pt x="960755" y="316230"/>
                  </a:moveTo>
                  <a:lnTo>
                    <a:pt x="955167" y="321183"/>
                  </a:lnTo>
                  <a:lnTo>
                    <a:pt x="954913" y="321818"/>
                  </a:lnTo>
                  <a:lnTo>
                    <a:pt x="956945" y="321945"/>
                  </a:lnTo>
                  <a:lnTo>
                    <a:pt x="962914" y="318897"/>
                  </a:lnTo>
                  <a:lnTo>
                    <a:pt x="960882" y="316230"/>
                  </a:lnTo>
                  <a:close/>
                  <a:moveTo>
                    <a:pt x="168148" y="322072"/>
                  </a:moveTo>
                  <a:lnTo>
                    <a:pt x="164592" y="324231"/>
                  </a:lnTo>
                  <a:lnTo>
                    <a:pt x="167005" y="322961"/>
                  </a:lnTo>
                  <a:lnTo>
                    <a:pt x="168148" y="322072"/>
                  </a:lnTo>
                  <a:close/>
                  <a:moveTo>
                    <a:pt x="166370" y="323342"/>
                  </a:moveTo>
                  <a:lnTo>
                    <a:pt x="163703" y="324866"/>
                  </a:lnTo>
                  <a:lnTo>
                    <a:pt x="165735" y="323850"/>
                  </a:lnTo>
                  <a:lnTo>
                    <a:pt x="166370" y="323342"/>
                  </a:lnTo>
                  <a:close/>
                  <a:moveTo>
                    <a:pt x="400177" y="320040"/>
                  </a:moveTo>
                  <a:lnTo>
                    <a:pt x="390398" y="324739"/>
                  </a:lnTo>
                  <a:lnTo>
                    <a:pt x="391922" y="323469"/>
                  </a:lnTo>
                  <a:lnTo>
                    <a:pt x="388366" y="326136"/>
                  </a:lnTo>
                  <a:lnTo>
                    <a:pt x="391033" y="324993"/>
                  </a:lnTo>
                  <a:lnTo>
                    <a:pt x="400177" y="320040"/>
                  </a:lnTo>
                  <a:close/>
                  <a:moveTo>
                    <a:pt x="237998" y="291592"/>
                  </a:moveTo>
                  <a:lnTo>
                    <a:pt x="176276" y="327406"/>
                  </a:lnTo>
                  <a:lnTo>
                    <a:pt x="183388" y="321691"/>
                  </a:lnTo>
                  <a:lnTo>
                    <a:pt x="189611" y="318262"/>
                  </a:lnTo>
                  <a:lnTo>
                    <a:pt x="203581" y="309626"/>
                  </a:lnTo>
                  <a:cubicBezTo>
                    <a:pt x="208026" y="307340"/>
                    <a:pt x="221107" y="300355"/>
                    <a:pt x="237998" y="291592"/>
                  </a:cubicBezTo>
                  <a:close/>
                  <a:moveTo>
                    <a:pt x="388366" y="326009"/>
                  </a:moveTo>
                  <a:lnTo>
                    <a:pt x="388112" y="326136"/>
                  </a:lnTo>
                  <a:lnTo>
                    <a:pt x="386334" y="327533"/>
                  </a:lnTo>
                  <a:lnTo>
                    <a:pt x="388366" y="326009"/>
                  </a:lnTo>
                  <a:close/>
                  <a:moveTo>
                    <a:pt x="295021" y="321945"/>
                  </a:moveTo>
                  <a:lnTo>
                    <a:pt x="286766" y="327787"/>
                  </a:lnTo>
                  <a:lnTo>
                    <a:pt x="287655" y="327787"/>
                  </a:lnTo>
                  <a:lnTo>
                    <a:pt x="293878" y="324739"/>
                  </a:lnTo>
                  <a:lnTo>
                    <a:pt x="295021" y="321945"/>
                  </a:lnTo>
                  <a:close/>
                  <a:moveTo>
                    <a:pt x="549783" y="257175"/>
                  </a:moveTo>
                  <a:lnTo>
                    <a:pt x="547370" y="257937"/>
                  </a:lnTo>
                  <a:cubicBezTo>
                    <a:pt x="496697" y="278892"/>
                    <a:pt x="457835" y="300482"/>
                    <a:pt x="457454" y="300609"/>
                  </a:cubicBezTo>
                  <a:lnTo>
                    <a:pt x="418846" y="332359"/>
                  </a:lnTo>
                  <a:lnTo>
                    <a:pt x="549656" y="257175"/>
                  </a:lnTo>
                  <a:close/>
                  <a:moveTo>
                    <a:pt x="331724" y="331978"/>
                  </a:moveTo>
                  <a:lnTo>
                    <a:pt x="329946" y="334010"/>
                  </a:lnTo>
                  <a:lnTo>
                    <a:pt x="330327" y="333883"/>
                  </a:lnTo>
                  <a:lnTo>
                    <a:pt x="331851" y="332740"/>
                  </a:lnTo>
                  <a:lnTo>
                    <a:pt x="331851" y="331978"/>
                  </a:lnTo>
                  <a:close/>
                  <a:moveTo>
                    <a:pt x="159258" y="329184"/>
                  </a:moveTo>
                  <a:lnTo>
                    <a:pt x="151003" y="334137"/>
                  </a:lnTo>
                  <a:lnTo>
                    <a:pt x="155702" y="331470"/>
                  </a:lnTo>
                  <a:lnTo>
                    <a:pt x="159258" y="329184"/>
                  </a:lnTo>
                  <a:close/>
                  <a:moveTo>
                    <a:pt x="330073" y="334010"/>
                  </a:moveTo>
                  <a:lnTo>
                    <a:pt x="329819" y="334137"/>
                  </a:lnTo>
                  <a:lnTo>
                    <a:pt x="329565" y="334645"/>
                  </a:lnTo>
                  <a:lnTo>
                    <a:pt x="330073" y="334010"/>
                  </a:lnTo>
                  <a:close/>
                  <a:moveTo>
                    <a:pt x="354711" y="319532"/>
                  </a:moveTo>
                  <a:lnTo>
                    <a:pt x="338455" y="328549"/>
                  </a:lnTo>
                  <a:lnTo>
                    <a:pt x="338455" y="330708"/>
                  </a:lnTo>
                  <a:lnTo>
                    <a:pt x="330073" y="334391"/>
                  </a:lnTo>
                  <a:lnTo>
                    <a:pt x="328295" y="336296"/>
                  </a:lnTo>
                  <a:lnTo>
                    <a:pt x="328041" y="336550"/>
                  </a:lnTo>
                  <a:lnTo>
                    <a:pt x="331343" y="336677"/>
                  </a:lnTo>
                  <a:lnTo>
                    <a:pt x="351790" y="326263"/>
                  </a:lnTo>
                  <a:lnTo>
                    <a:pt x="354711" y="319405"/>
                  </a:lnTo>
                  <a:close/>
                  <a:moveTo>
                    <a:pt x="449961" y="320294"/>
                  </a:moveTo>
                  <a:lnTo>
                    <a:pt x="426593" y="336931"/>
                  </a:lnTo>
                  <a:lnTo>
                    <a:pt x="426339" y="337693"/>
                  </a:lnTo>
                  <a:lnTo>
                    <a:pt x="430530" y="338201"/>
                  </a:lnTo>
                  <a:lnTo>
                    <a:pt x="450723" y="327660"/>
                  </a:lnTo>
                  <a:lnTo>
                    <a:pt x="450088" y="320421"/>
                  </a:lnTo>
                  <a:close/>
                  <a:moveTo>
                    <a:pt x="547624" y="152400"/>
                  </a:moveTo>
                  <a:lnTo>
                    <a:pt x="545592" y="153289"/>
                  </a:lnTo>
                  <a:lnTo>
                    <a:pt x="538988" y="156718"/>
                  </a:lnTo>
                  <a:lnTo>
                    <a:pt x="535178" y="158242"/>
                  </a:lnTo>
                  <a:lnTo>
                    <a:pt x="528066" y="161290"/>
                  </a:lnTo>
                  <a:lnTo>
                    <a:pt x="532257" y="159639"/>
                  </a:lnTo>
                  <a:lnTo>
                    <a:pt x="534543" y="158623"/>
                  </a:lnTo>
                  <a:lnTo>
                    <a:pt x="534289" y="158623"/>
                  </a:lnTo>
                  <a:lnTo>
                    <a:pt x="535432" y="158115"/>
                  </a:lnTo>
                  <a:lnTo>
                    <a:pt x="538353" y="156845"/>
                  </a:lnTo>
                  <a:cubicBezTo>
                    <a:pt x="538226" y="156845"/>
                    <a:pt x="538099" y="156972"/>
                    <a:pt x="538099" y="156972"/>
                  </a:cubicBezTo>
                  <a:lnTo>
                    <a:pt x="534416" y="158496"/>
                  </a:lnTo>
                  <a:lnTo>
                    <a:pt x="534797" y="158369"/>
                  </a:lnTo>
                  <a:lnTo>
                    <a:pt x="535051" y="158369"/>
                  </a:lnTo>
                  <a:lnTo>
                    <a:pt x="535686" y="158115"/>
                  </a:lnTo>
                  <a:lnTo>
                    <a:pt x="536321" y="157734"/>
                  </a:lnTo>
                  <a:lnTo>
                    <a:pt x="538099" y="156972"/>
                  </a:lnTo>
                  <a:cubicBezTo>
                    <a:pt x="535559" y="158496"/>
                    <a:pt x="532765" y="159893"/>
                    <a:pt x="523875" y="163957"/>
                  </a:cubicBezTo>
                  <a:lnTo>
                    <a:pt x="496570" y="175768"/>
                  </a:lnTo>
                  <a:lnTo>
                    <a:pt x="531876" y="159639"/>
                  </a:lnTo>
                  <a:cubicBezTo>
                    <a:pt x="490093" y="177800"/>
                    <a:pt x="463677" y="190246"/>
                    <a:pt x="431292" y="205486"/>
                  </a:cubicBezTo>
                  <a:lnTo>
                    <a:pt x="430403" y="205740"/>
                  </a:lnTo>
                  <a:lnTo>
                    <a:pt x="427101" y="207264"/>
                  </a:lnTo>
                  <a:cubicBezTo>
                    <a:pt x="424688" y="208661"/>
                    <a:pt x="422021" y="209931"/>
                    <a:pt x="419735" y="210947"/>
                  </a:cubicBezTo>
                  <a:lnTo>
                    <a:pt x="364871" y="237236"/>
                  </a:lnTo>
                  <a:lnTo>
                    <a:pt x="305816" y="267716"/>
                  </a:lnTo>
                  <a:lnTo>
                    <a:pt x="378460" y="225425"/>
                  </a:lnTo>
                  <a:cubicBezTo>
                    <a:pt x="429514" y="202819"/>
                    <a:pt x="481584" y="180594"/>
                    <a:pt x="527050" y="161163"/>
                  </a:cubicBezTo>
                  <a:cubicBezTo>
                    <a:pt x="477520" y="180467"/>
                    <a:pt x="433324" y="199136"/>
                    <a:pt x="394462" y="216281"/>
                  </a:cubicBezTo>
                  <a:lnTo>
                    <a:pt x="446659" y="188087"/>
                  </a:lnTo>
                  <a:cubicBezTo>
                    <a:pt x="446659" y="188087"/>
                    <a:pt x="423799" y="199390"/>
                    <a:pt x="364744" y="229489"/>
                  </a:cubicBezTo>
                  <a:lnTo>
                    <a:pt x="327533" y="247650"/>
                  </a:lnTo>
                  <a:lnTo>
                    <a:pt x="372872" y="223393"/>
                  </a:lnTo>
                  <a:cubicBezTo>
                    <a:pt x="352171" y="233807"/>
                    <a:pt x="331597" y="244348"/>
                    <a:pt x="294640" y="263398"/>
                  </a:cubicBezTo>
                  <a:lnTo>
                    <a:pt x="267335" y="276733"/>
                  </a:lnTo>
                  <a:lnTo>
                    <a:pt x="298196" y="262509"/>
                  </a:lnTo>
                  <a:cubicBezTo>
                    <a:pt x="264414" y="280416"/>
                    <a:pt x="230886" y="299212"/>
                    <a:pt x="200279" y="317627"/>
                  </a:cubicBezTo>
                  <a:lnTo>
                    <a:pt x="208280" y="312928"/>
                  </a:lnTo>
                  <a:lnTo>
                    <a:pt x="206756" y="313817"/>
                  </a:lnTo>
                  <a:lnTo>
                    <a:pt x="211455" y="311531"/>
                  </a:lnTo>
                  <a:lnTo>
                    <a:pt x="214757" y="309499"/>
                  </a:lnTo>
                  <a:cubicBezTo>
                    <a:pt x="245364" y="292608"/>
                    <a:pt x="278765" y="273812"/>
                    <a:pt x="312293" y="255651"/>
                  </a:cubicBezTo>
                  <a:lnTo>
                    <a:pt x="369697" y="229870"/>
                  </a:lnTo>
                  <a:cubicBezTo>
                    <a:pt x="345059" y="243459"/>
                    <a:pt x="315976" y="260350"/>
                    <a:pt x="284607" y="279781"/>
                  </a:cubicBezTo>
                  <a:lnTo>
                    <a:pt x="215519" y="317627"/>
                  </a:lnTo>
                  <a:cubicBezTo>
                    <a:pt x="185801" y="330327"/>
                    <a:pt x="168910" y="338201"/>
                    <a:pt x="168656" y="338328"/>
                  </a:cubicBezTo>
                  <a:lnTo>
                    <a:pt x="179070" y="331724"/>
                  </a:lnTo>
                  <a:lnTo>
                    <a:pt x="187325" y="324612"/>
                  </a:lnTo>
                  <a:lnTo>
                    <a:pt x="190246" y="323215"/>
                  </a:lnTo>
                  <a:lnTo>
                    <a:pt x="193167" y="321183"/>
                  </a:lnTo>
                  <a:lnTo>
                    <a:pt x="186563" y="324612"/>
                  </a:lnTo>
                  <a:cubicBezTo>
                    <a:pt x="183642" y="325247"/>
                    <a:pt x="175006" y="329692"/>
                    <a:pt x="164592" y="335661"/>
                  </a:cubicBezTo>
                  <a:lnTo>
                    <a:pt x="240284" y="290576"/>
                  </a:lnTo>
                  <a:lnTo>
                    <a:pt x="239649" y="290830"/>
                  </a:lnTo>
                  <a:lnTo>
                    <a:pt x="241046" y="289941"/>
                  </a:lnTo>
                  <a:lnTo>
                    <a:pt x="241173" y="289814"/>
                  </a:lnTo>
                  <a:lnTo>
                    <a:pt x="241427" y="289687"/>
                  </a:lnTo>
                  <a:lnTo>
                    <a:pt x="242316" y="289433"/>
                  </a:lnTo>
                  <a:lnTo>
                    <a:pt x="249428" y="285877"/>
                  </a:lnTo>
                  <a:lnTo>
                    <a:pt x="260731" y="279781"/>
                  </a:lnTo>
                  <a:lnTo>
                    <a:pt x="253619" y="282702"/>
                  </a:lnTo>
                  <a:lnTo>
                    <a:pt x="258064" y="279654"/>
                  </a:lnTo>
                  <a:lnTo>
                    <a:pt x="246761" y="286639"/>
                  </a:lnTo>
                  <a:lnTo>
                    <a:pt x="248539" y="285877"/>
                  </a:lnTo>
                  <a:lnTo>
                    <a:pt x="245237" y="287655"/>
                  </a:lnTo>
                  <a:lnTo>
                    <a:pt x="241427" y="289814"/>
                  </a:lnTo>
                  <a:lnTo>
                    <a:pt x="246761" y="286766"/>
                  </a:lnTo>
                  <a:lnTo>
                    <a:pt x="205613" y="307848"/>
                  </a:lnTo>
                  <a:cubicBezTo>
                    <a:pt x="205232" y="307848"/>
                    <a:pt x="205994" y="307340"/>
                    <a:pt x="217424" y="300736"/>
                  </a:cubicBezTo>
                  <a:lnTo>
                    <a:pt x="234569" y="288925"/>
                  </a:lnTo>
                  <a:lnTo>
                    <a:pt x="212852" y="300990"/>
                  </a:lnTo>
                  <a:lnTo>
                    <a:pt x="215011" y="299593"/>
                  </a:lnTo>
                  <a:lnTo>
                    <a:pt x="215900" y="298831"/>
                  </a:lnTo>
                  <a:lnTo>
                    <a:pt x="217932" y="297561"/>
                  </a:lnTo>
                  <a:lnTo>
                    <a:pt x="217297" y="297815"/>
                  </a:lnTo>
                  <a:lnTo>
                    <a:pt x="215773" y="298704"/>
                  </a:lnTo>
                  <a:lnTo>
                    <a:pt x="216662" y="298069"/>
                  </a:lnTo>
                  <a:lnTo>
                    <a:pt x="214630" y="299212"/>
                  </a:lnTo>
                  <a:cubicBezTo>
                    <a:pt x="226187" y="292227"/>
                    <a:pt x="237490" y="285115"/>
                    <a:pt x="249047" y="278257"/>
                  </a:cubicBezTo>
                  <a:lnTo>
                    <a:pt x="298577" y="253365"/>
                  </a:lnTo>
                  <a:cubicBezTo>
                    <a:pt x="272161" y="266065"/>
                    <a:pt x="252603" y="276225"/>
                    <a:pt x="250825" y="277241"/>
                  </a:cubicBezTo>
                  <a:cubicBezTo>
                    <a:pt x="259207" y="272796"/>
                    <a:pt x="267462" y="267970"/>
                    <a:pt x="282321" y="260350"/>
                  </a:cubicBezTo>
                  <a:lnTo>
                    <a:pt x="294132" y="253746"/>
                  </a:lnTo>
                  <a:lnTo>
                    <a:pt x="296545" y="252603"/>
                  </a:lnTo>
                  <a:lnTo>
                    <a:pt x="296291" y="252603"/>
                  </a:lnTo>
                  <a:lnTo>
                    <a:pt x="298704" y="251206"/>
                  </a:lnTo>
                  <a:lnTo>
                    <a:pt x="303784" y="248793"/>
                  </a:lnTo>
                  <a:cubicBezTo>
                    <a:pt x="311150" y="244856"/>
                    <a:pt x="318262" y="241300"/>
                    <a:pt x="329311" y="235839"/>
                  </a:cubicBezTo>
                  <a:lnTo>
                    <a:pt x="335788" y="232537"/>
                  </a:lnTo>
                  <a:lnTo>
                    <a:pt x="339217" y="230886"/>
                  </a:lnTo>
                  <a:lnTo>
                    <a:pt x="340360" y="230378"/>
                  </a:lnTo>
                  <a:lnTo>
                    <a:pt x="338709" y="231013"/>
                  </a:lnTo>
                  <a:lnTo>
                    <a:pt x="341249" y="229870"/>
                  </a:lnTo>
                  <a:lnTo>
                    <a:pt x="340868" y="229997"/>
                  </a:lnTo>
                  <a:lnTo>
                    <a:pt x="340233" y="230378"/>
                  </a:lnTo>
                  <a:lnTo>
                    <a:pt x="344805" y="228473"/>
                  </a:lnTo>
                  <a:lnTo>
                    <a:pt x="340995" y="230378"/>
                  </a:lnTo>
                  <a:lnTo>
                    <a:pt x="342519" y="229616"/>
                  </a:lnTo>
                  <a:lnTo>
                    <a:pt x="342773" y="229489"/>
                  </a:lnTo>
                  <a:lnTo>
                    <a:pt x="339852" y="231013"/>
                  </a:lnTo>
                  <a:lnTo>
                    <a:pt x="330073" y="235712"/>
                  </a:lnTo>
                  <a:lnTo>
                    <a:pt x="328295" y="236855"/>
                  </a:lnTo>
                  <a:lnTo>
                    <a:pt x="338963" y="231521"/>
                  </a:lnTo>
                  <a:lnTo>
                    <a:pt x="339598" y="231394"/>
                  </a:lnTo>
                  <a:lnTo>
                    <a:pt x="339598" y="231267"/>
                  </a:lnTo>
                  <a:lnTo>
                    <a:pt x="342519" y="230124"/>
                  </a:lnTo>
                  <a:lnTo>
                    <a:pt x="345186" y="228854"/>
                  </a:lnTo>
                  <a:lnTo>
                    <a:pt x="346329" y="228219"/>
                  </a:lnTo>
                  <a:lnTo>
                    <a:pt x="348742" y="226949"/>
                  </a:lnTo>
                  <a:lnTo>
                    <a:pt x="353695" y="224790"/>
                  </a:lnTo>
                  <a:lnTo>
                    <a:pt x="351409" y="225933"/>
                  </a:lnTo>
                  <a:lnTo>
                    <a:pt x="376301" y="215138"/>
                  </a:lnTo>
                  <a:cubicBezTo>
                    <a:pt x="314071" y="245237"/>
                    <a:pt x="266573" y="270891"/>
                    <a:pt x="240792" y="284988"/>
                  </a:cubicBezTo>
                  <a:lnTo>
                    <a:pt x="239903" y="285242"/>
                  </a:lnTo>
                  <a:lnTo>
                    <a:pt x="234569" y="288163"/>
                  </a:lnTo>
                  <a:lnTo>
                    <a:pt x="230759" y="290195"/>
                  </a:lnTo>
                  <a:lnTo>
                    <a:pt x="227838" y="291846"/>
                  </a:lnTo>
                  <a:lnTo>
                    <a:pt x="218948" y="297180"/>
                  </a:lnTo>
                  <a:cubicBezTo>
                    <a:pt x="275336" y="266446"/>
                    <a:pt x="345821" y="232156"/>
                    <a:pt x="413258" y="199771"/>
                  </a:cubicBezTo>
                  <a:lnTo>
                    <a:pt x="418338" y="197739"/>
                  </a:lnTo>
                  <a:cubicBezTo>
                    <a:pt x="418592" y="197739"/>
                    <a:pt x="418973" y="197612"/>
                    <a:pt x="429006" y="193421"/>
                  </a:cubicBezTo>
                  <a:lnTo>
                    <a:pt x="455422" y="183515"/>
                  </a:lnTo>
                  <a:lnTo>
                    <a:pt x="411861" y="204089"/>
                  </a:lnTo>
                  <a:lnTo>
                    <a:pt x="407670" y="205994"/>
                  </a:lnTo>
                  <a:lnTo>
                    <a:pt x="372999" y="223647"/>
                  </a:lnTo>
                  <a:cubicBezTo>
                    <a:pt x="385191" y="217678"/>
                    <a:pt x="397383" y="211455"/>
                    <a:pt x="411480" y="204470"/>
                  </a:cubicBezTo>
                  <a:lnTo>
                    <a:pt x="415036" y="202946"/>
                  </a:lnTo>
                  <a:lnTo>
                    <a:pt x="419735" y="200406"/>
                  </a:lnTo>
                  <a:lnTo>
                    <a:pt x="411734" y="204089"/>
                  </a:lnTo>
                  <a:lnTo>
                    <a:pt x="457708" y="182753"/>
                  </a:lnTo>
                  <a:lnTo>
                    <a:pt x="460629" y="181610"/>
                  </a:lnTo>
                  <a:lnTo>
                    <a:pt x="452374" y="185674"/>
                  </a:lnTo>
                  <a:lnTo>
                    <a:pt x="461264" y="181610"/>
                  </a:lnTo>
                  <a:cubicBezTo>
                    <a:pt x="484124" y="173228"/>
                    <a:pt x="512572" y="163576"/>
                    <a:pt x="547243" y="152654"/>
                  </a:cubicBezTo>
                  <a:close/>
                  <a:moveTo>
                    <a:pt x="930529" y="340106"/>
                  </a:moveTo>
                  <a:lnTo>
                    <a:pt x="924306" y="345186"/>
                  </a:lnTo>
                  <a:lnTo>
                    <a:pt x="924306" y="345821"/>
                  </a:lnTo>
                  <a:lnTo>
                    <a:pt x="926338" y="346075"/>
                  </a:lnTo>
                  <a:lnTo>
                    <a:pt x="932307" y="342646"/>
                  </a:lnTo>
                  <a:lnTo>
                    <a:pt x="930529" y="339979"/>
                  </a:lnTo>
                  <a:close/>
                  <a:moveTo>
                    <a:pt x="172720" y="345567"/>
                  </a:moveTo>
                  <a:lnTo>
                    <a:pt x="168783" y="347853"/>
                  </a:lnTo>
                  <a:lnTo>
                    <a:pt x="169418" y="347345"/>
                  </a:lnTo>
                  <a:lnTo>
                    <a:pt x="171831" y="345948"/>
                  </a:lnTo>
                  <a:lnTo>
                    <a:pt x="172720" y="345440"/>
                  </a:lnTo>
                  <a:close/>
                  <a:moveTo>
                    <a:pt x="240792" y="307467"/>
                  </a:moveTo>
                  <a:lnTo>
                    <a:pt x="239522" y="308229"/>
                  </a:lnTo>
                  <a:lnTo>
                    <a:pt x="237744" y="308991"/>
                  </a:lnTo>
                  <a:lnTo>
                    <a:pt x="236855" y="309245"/>
                  </a:lnTo>
                  <a:lnTo>
                    <a:pt x="237744" y="309245"/>
                  </a:lnTo>
                  <a:lnTo>
                    <a:pt x="237490" y="309880"/>
                  </a:lnTo>
                  <a:lnTo>
                    <a:pt x="230632" y="313563"/>
                  </a:lnTo>
                  <a:lnTo>
                    <a:pt x="235966" y="310007"/>
                  </a:lnTo>
                  <a:cubicBezTo>
                    <a:pt x="235712" y="310007"/>
                    <a:pt x="235331" y="310007"/>
                    <a:pt x="228854" y="314452"/>
                  </a:cubicBezTo>
                  <a:lnTo>
                    <a:pt x="168910" y="349250"/>
                  </a:lnTo>
                  <a:lnTo>
                    <a:pt x="174244" y="344678"/>
                  </a:lnTo>
                  <a:lnTo>
                    <a:pt x="185547" y="337820"/>
                  </a:lnTo>
                  <a:lnTo>
                    <a:pt x="199136" y="330200"/>
                  </a:lnTo>
                  <a:lnTo>
                    <a:pt x="232918" y="311023"/>
                  </a:lnTo>
                  <a:lnTo>
                    <a:pt x="200660" y="328676"/>
                  </a:lnTo>
                  <a:lnTo>
                    <a:pt x="210693" y="322961"/>
                  </a:lnTo>
                  <a:lnTo>
                    <a:pt x="216027" y="319913"/>
                  </a:lnTo>
                  <a:lnTo>
                    <a:pt x="227965" y="313309"/>
                  </a:lnTo>
                  <a:lnTo>
                    <a:pt x="230886" y="311912"/>
                  </a:lnTo>
                  <a:lnTo>
                    <a:pt x="234442" y="310515"/>
                  </a:lnTo>
                  <a:lnTo>
                    <a:pt x="235077" y="310261"/>
                  </a:lnTo>
                  <a:lnTo>
                    <a:pt x="235077" y="310388"/>
                  </a:lnTo>
                  <a:lnTo>
                    <a:pt x="235331" y="310134"/>
                  </a:lnTo>
                  <a:lnTo>
                    <a:pt x="235585" y="310007"/>
                  </a:lnTo>
                  <a:lnTo>
                    <a:pt x="235839" y="310007"/>
                  </a:lnTo>
                  <a:lnTo>
                    <a:pt x="236093" y="309880"/>
                  </a:lnTo>
                  <a:lnTo>
                    <a:pt x="236347" y="309753"/>
                  </a:lnTo>
                  <a:lnTo>
                    <a:pt x="236601" y="309626"/>
                  </a:lnTo>
                  <a:lnTo>
                    <a:pt x="236601" y="309499"/>
                  </a:lnTo>
                  <a:lnTo>
                    <a:pt x="238125" y="308610"/>
                  </a:lnTo>
                  <a:lnTo>
                    <a:pt x="237871" y="308864"/>
                  </a:lnTo>
                  <a:lnTo>
                    <a:pt x="236728" y="309499"/>
                  </a:lnTo>
                  <a:lnTo>
                    <a:pt x="240792" y="307594"/>
                  </a:lnTo>
                  <a:close/>
                  <a:moveTo>
                    <a:pt x="207772" y="321818"/>
                  </a:moveTo>
                  <a:lnTo>
                    <a:pt x="160274" y="347599"/>
                  </a:lnTo>
                  <a:lnTo>
                    <a:pt x="155829" y="346710"/>
                  </a:lnTo>
                  <a:lnTo>
                    <a:pt x="149352" y="350139"/>
                  </a:lnTo>
                  <a:lnTo>
                    <a:pt x="151765" y="348869"/>
                  </a:lnTo>
                  <a:lnTo>
                    <a:pt x="157353" y="345694"/>
                  </a:lnTo>
                  <a:lnTo>
                    <a:pt x="163830" y="341503"/>
                  </a:lnTo>
                  <a:cubicBezTo>
                    <a:pt x="163830" y="341503"/>
                    <a:pt x="163830" y="341503"/>
                    <a:pt x="179832" y="334010"/>
                  </a:cubicBezTo>
                  <a:lnTo>
                    <a:pt x="207772" y="321945"/>
                  </a:lnTo>
                  <a:close/>
                  <a:moveTo>
                    <a:pt x="254889" y="332613"/>
                  </a:moveTo>
                  <a:lnTo>
                    <a:pt x="229997" y="350012"/>
                  </a:lnTo>
                  <a:lnTo>
                    <a:pt x="229997" y="350139"/>
                  </a:lnTo>
                  <a:lnTo>
                    <a:pt x="232410" y="350266"/>
                  </a:lnTo>
                  <a:lnTo>
                    <a:pt x="252857" y="339471"/>
                  </a:lnTo>
                  <a:lnTo>
                    <a:pt x="254889" y="332613"/>
                  </a:lnTo>
                  <a:close/>
                  <a:moveTo>
                    <a:pt x="204216" y="324739"/>
                  </a:moveTo>
                  <a:lnTo>
                    <a:pt x="201549" y="326898"/>
                  </a:lnTo>
                  <a:lnTo>
                    <a:pt x="202438" y="327025"/>
                  </a:lnTo>
                  <a:lnTo>
                    <a:pt x="207518" y="324739"/>
                  </a:lnTo>
                  <a:cubicBezTo>
                    <a:pt x="200660" y="328803"/>
                    <a:pt x="190627" y="334645"/>
                    <a:pt x="173990" y="344551"/>
                  </a:cubicBezTo>
                  <a:lnTo>
                    <a:pt x="166878" y="348996"/>
                  </a:lnTo>
                  <a:lnTo>
                    <a:pt x="167767" y="348488"/>
                  </a:lnTo>
                  <a:lnTo>
                    <a:pt x="168021" y="348488"/>
                  </a:lnTo>
                  <a:lnTo>
                    <a:pt x="167386" y="348742"/>
                  </a:lnTo>
                  <a:lnTo>
                    <a:pt x="166751" y="348869"/>
                  </a:lnTo>
                  <a:lnTo>
                    <a:pt x="163449" y="350647"/>
                  </a:lnTo>
                  <a:lnTo>
                    <a:pt x="163195" y="350774"/>
                  </a:lnTo>
                  <a:lnTo>
                    <a:pt x="163449" y="350647"/>
                  </a:lnTo>
                  <a:lnTo>
                    <a:pt x="165862" y="349250"/>
                  </a:lnTo>
                  <a:lnTo>
                    <a:pt x="166497" y="348996"/>
                  </a:lnTo>
                  <a:lnTo>
                    <a:pt x="165354" y="348742"/>
                  </a:lnTo>
                  <a:lnTo>
                    <a:pt x="163322" y="348234"/>
                  </a:lnTo>
                  <a:cubicBezTo>
                    <a:pt x="178181" y="339598"/>
                    <a:pt x="192405" y="331089"/>
                    <a:pt x="204216" y="324739"/>
                  </a:cubicBezTo>
                  <a:close/>
                  <a:moveTo>
                    <a:pt x="217551" y="322961"/>
                  </a:moveTo>
                  <a:lnTo>
                    <a:pt x="176403" y="351155"/>
                  </a:lnTo>
                  <a:lnTo>
                    <a:pt x="216408" y="323850"/>
                  </a:lnTo>
                  <a:lnTo>
                    <a:pt x="217551" y="322961"/>
                  </a:lnTo>
                  <a:close/>
                  <a:moveTo>
                    <a:pt x="676402" y="354711"/>
                  </a:moveTo>
                  <a:lnTo>
                    <a:pt x="669544" y="360172"/>
                  </a:lnTo>
                  <a:lnTo>
                    <a:pt x="669290" y="360807"/>
                  </a:lnTo>
                  <a:lnTo>
                    <a:pt x="671322" y="361061"/>
                  </a:lnTo>
                  <a:lnTo>
                    <a:pt x="677545" y="357505"/>
                  </a:lnTo>
                  <a:lnTo>
                    <a:pt x="676402" y="354711"/>
                  </a:lnTo>
                  <a:close/>
                  <a:moveTo>
                    <a:pt x="1009142" y="362585"/>
                  </a:moveTo>
                  <a:lnTo>
                    <a:pt x="1003808" y="367538"/>
                  </a:lnTo>
                  <a:lnTo>
                    <a:pt x="1003808" y="368173"/>
                  </a:lnTo>
                  <a:lnTo>
                    <a:pt x="1006221" y="368681"/>
                  </a:lnTo>
                  <a:lnTo>
                    <a:pt x="1011555" y="365252"/>
                  </a:lnTo>
                  <a:lnTo>
                    <a:pt x="1009142" y="362585"/>
                  </a:lnTo>
                  <a:close/>
                  <a:moveTo>
                    <a:pt x="711327" y="364490"/>
                  </a:moveTo>
                  <a:lnTo>
                    <a:pt x="704469" y="369443"/>
                  </a:lnTo>
                  <a:lnTo>
                    <a:pt x="708660" y="369443"/>
                  </a:lnTo>
                  <a:lnTo>
                    <a:pt x="712851" y="367157"/>
                  </a:lnTo>
                  <a:lnTo>
                    <a:pt x="711327" y="364490"/>
                  </a:lnTo>
                  <a:close/>
                  <a:moveTo>
                    <a:pt x="708660" y="369443"/>
                  </a:moveTo>
                  <a:lnTo>
                    <a:pt x="704469" y="369697"/>
                  </a:lnTo>
                  <a:lnTo>
                    <a:pt x="704215" y="370205"/>
                  </a:lnTo>
                  <a:lnTo>
                    <a:pt x="705993" y="370713"/>
                  </a:lnTo>
                  <a:lnTo>
                    <a:pt x="708406" y="369570"/>
                  </a:lnTo>
                  <a:lnTo>
                    <a:pt x="708660" y="369443"/>
                  </a:lnTo>
                  <a:close/>
                  <a:moveTo>
                    <a:pt x="129794" y="366395"/>
                  </a:moveTo>
                  <a:lnTo>
                    <a:pt x="120650" y="372110"/>
                  </a:lnTo>
                  <a:lnTo>
                    <a:pt x="124841" y="369951"/>
                  </a:lnTo>
                  <a:lnTo>
                    <a:pt x="129921" y="366395"/>
                  </a:lnTo>
                  <a:close/>
                  <a:moveTo>
                    <a:pt x="981964" y="371983"/>
                  </a:moveTo>
                  <a:lnTo>
                    <a:pt x="978408" y="372618"/>
                  </a:lnTo>
                  <a:lnTo>
                    <a:pt x="974852" y="374269"/>
                  </a:lnTo>
                  <a:lnTo>
                    <a:pt x="976376" y="374269"/>
                  </a:lnTo>
                  <a:lnTo>
                    <a:pt x="981964" y="371983"/>
                  </a:lnTo>
                  <a:close/>
                  <a:moveTo>
                    <a:pt x="521335" y="368300"/>
                  </a:moveTo>
                  <a:lnTo>
                    <a:pt x="517144" y="370967"/>
                  </a:lnTo>
                  <a:lnTo>
                    <a:pt x="509143" y="375412"/>
                  </a:lnTo>
                  <a:lnTo>
                    <a:pt x="521335" y="368300"/>
                  </a:lnTo>
                  <a:close/>
                  <a:moveTo>
                    <a:pt x="95377" y="371729"/>
                  </a:moveTo>
                  <a:lnTo>
                    <a:pt x="90297" y="374777"/>
                  </a:lnTo>
                  <a:lnTo>
                    <a:pt x="86741" y="377444"/>
                  </a:lnTo>
                  <a:lnTo>
                    <a:pt x="95885" y="371729"/>
                  </a:lnTo>
                  <a:close/>
                  <a:moveTo>
                    <a:pt x="167386" y="327025"/>
                  </a:moveTo>
                  <a:lnTo>
                    <a:pt x="140970" y="344297"/>
                  </a:lnTo>
                  <a:lnTo>
                    <a:pt x="93472" y="378968"/>
                  </a:lnTo>
                  <a:lnTo>
                    <a:pt x="167259" y="327025"/>
                  </a:lnTo>
                  <a:close/>
                  <a:moveTo>
                    <a:pt x="80264" y="375666"/>
                  </a:moveTo>
                  <a:lnTo>
                    <a:pt x="72263" y="380873"/>
                  </a:lnTo>
                  <a:lnTo>
                    <a:pt x="76708" y="378079"/>
                  </a:lnTo>
                  <a:lnTo>
                    <a:pt x="80264" y="375666"/>
                  </a:lnTo>
                  <a:close/>
                  <a:moveTo>
                    <a:pt x="92456" y="379603"/>
                  </a:moveTo>
                  <a:lnTo>
                    <a:pt x="90424" y="380873"/>
                  </a:lnTo>
                  <a:lnTo>
                    <a:pt x="88392" y="382524"/>
                  </a:lnTo>
                  <a:lnTo>
                    <a:pt x="92583" y="379603"/>
                  </a:lnTo>
                  <a:close/>
                  <a:moveTo>
                    <a:pt x="903732" y="376682"/>
                  </a:moveTo>
                  <a:lnTo>
                    <a:pt x="898398" y="381889"/>
                  </a:lnTo>
                  <a:lnTo>
                    <a:pt x="898398" y="382524"/>
                  </a:lnTo>
                  <a:lnTo>
                    <a:pt x="900811" y="382651"/>
                  </a:lnTo>
                  <a:lnTo>
                    <a:pt x="906780" y="379095"/>
                  </a:lnTo>
                  <a:lnTo>
                    <a:pt x="903859" y="376682"/>
                  </a:lnTo>
                  <a:close/>
                  <a:moveTo>
                    <a:pt x="86741" y="383540"/>
                  </a:moveTo>
                  <a:lnTo>
                    <a:pt x="84074" y="385699"/>
                  </a:lnTo>
                  <a:lnTo>
                    <a:pt x="81407" y="387731"/>
                  </a:lnTo>
                  <a:lnTo>
                    <a:pt x="85344" y="384937"/>
                  </a:lnTo>
                  <a:lnTo>
                    <a:pt x="86868" y="383540"/>
                  </a:lnTo>
                  <a:close/>
                  <a:moveTo>
                    <a:pt x="509270" y="375285"/>
                  </a:moveTo>
                  <a:lnTo>
                    <a:pt x="501523" y="380746"/>
                  </a:lnTo>
                  <a:lnTo>
                    <a:pt x="508762" y="381381"/>
                  </a:lnTo>
                  <a:lnTo>
                    <a:pt x="509905" y="380873"/>
                  </a:lnTo>
                  <a:lnTo>
                    <a:pt x="509016" y="381381"/>
                  </a:lnTo>
                  <a:lnTo>
                    <a:pt x="508762" y="381381"/>
                  </a:lnTo>
                  <a:lnTo>
                    <a:pt x="502158" y="384048"/>
                  </a:lnTo>
                  <a:lnTo>
                    <a:pt x="484632" y="390144"/>
                  </a:lnTo>
                  <a:lnTo>
                    <a:pt x="503555" y="378841"/>
                  </a:lnTo>
                  <a:lnTo>
                    <a:pt x="509143" y="375412"/>
                  </a:lnTo>
                  <a:close/>
                  <a:moveTo>
                    <a:pt x="578231" y="386207"/>
                  </a:moveTo>
                  <a:lnTo>
                    <a:pt x="571754" y="391922"/>
                  </a:lnTo>
                  <a:lnTo>
                    <a:pt x="571754" y="392430"/>
                  </a:lnTo>
                  <a:lnTo>
                    <a:pt x="573786" y="392557"/>
                  </a:lnTo>
                  <a:lnTo>
                    <a:pt x="580898" y="388366"/>
                  </a:lnTo>
                  <a:lnTo>
                    <a:pt x="578231" y="386207"/>
                  </a:lnTo>
                  <a:close/>
                  <a:moveTo>
                    <a:pt x="81407" y="387731"/>
                  </a:moveTo>
                  <a:lnTo>
                    <a:pt x="78740" y="389636"/>
                  </a:lnTo>
                  <a:lnTo>
                    <a:pt x="71628" y="395224"/>
                  </a:lnTo>
                  <a:lnTo>
                    <a:pt x="81407" y="387731"/>
                  </a:lnTo>
                  <a:close/>
                  <a:moveTo>
                    <a:pt x="464312" y="392303"/>
                  </a:moveTo>
                  <a:lnTo>
                    <a:pt x="461010" y="393573"/>
                  </a:lnTo>
                  <a:lnTo>
                    <a:pt x="463042" y="395224"/>
                  </a:lnTo>
                  <a:lnTo>
                    <a:pt x="465455" y="393700"/>
                  </a:lnTo>
                  <a:lnTo>
                    <a:pt x="464312" y="392303"/>
                  </a:lnTo>
                  <a:close/>
                  <a:moveTo>
                    <a:pt x="95377" y="378460"/>
                  </a:moveTo>
                  <a:lnTo>
                    <a:pt x="94234" y="379222"/>
                  </a:lnTo>
                  <a:lnTo>
                    <a:pt x="90043" y="382016"/>
                  </a:lnTo>
                  <a:lnTo>
                    <a:pt x="71628" y="395351"/>
                  </a:lnTo>
                  <a:lnTo>
                    <a:pt x="70612" y="396240"/>
                  </a:lnTo>
                  <a:lnTo>
                    <a:pt x="71882" y="395351"/>
                  </a:lnTo>
                  <a:lnTo>
                    <a:pt x="71374" y="395732"/>
                  </a:lnTo>
                  <a:lnTo>
                    <a:pt x="73406" y="394208"/>
                  </a:lnTo>
                  <a:lnTo>
                    <a:pt x="78740" y="390144"/>
                  </a:lnTo>
                  <a:lnTo>
                    <a:pt x="90932" y="381635"/>
                  </a:lnTo>
                  <a:lnTo>
                    <a:pt x="92710" y="380238"/>
                  </a:lnTo>
                  <a:lnTo>
                    <a:pt x="95377" y="378333"/>
                  </a:lnTo>
                  <a:close/>
                  <a:moveTo>
                    <a:pt x="462280" y="395986"/>
                  </a:moveTo>
                  <a:lnTo>
                    <a:pt x="463804" y="397256"/>
                  </a:lnTo>
                  <a:lnTo>
                    <a:pt x="465328" y="396748"/>
                  </a:lnTo>
                  <a:lnTo>
                    <a:pt x="462407" y="395986"/>
                  </a:lnTo>
                  <a:close/>
                  <a:moveTo>
                    <a:pt x="60325" y="390652"/>
                  </a:moveTo>
                  <a:lnTo>
                    <a:pt x="45847" y="399669"/>
                  </a:lnTo>
                  <a:lnTo>
                    <a:pt x="44958" y="400304"/>
                  </a:lnTo>
                  <a:lnTo>
                    <a:pt x="44323" y="400558"/>
                  </a:lnTo>
                  <a:lnTo>
                    <a:pt x="43815" y="401066"/>
                  </a:lnTo>
                  <a:lnTo>
                    <a:pt x="60452" y="390652"/>
                  </a:lnTo>
                  <a:close/>
                  <a:moveTo>
                    <a:pt x="44196" y="400558"/>
                  </a:moveTo>
                  <a:lnTo>
                    <a:pt x="42418" y="401574"/>
                  </a:lnTo>
                  <a:lnTo>
                    <a:pt x="40640" y="402844"/>
                  </a:lnTo>
                  <a:lnTo>
                    <a:pt x="44196" y="400558"/>
                  </a:lnTo>
                  <a:close/>
                  <a:moveTo>
                    <a:pt x="39116" y="403860"/>
                  </a:moveTo>
                  <a:lnTo>
                    <a:pt x="37338" y="404622"/>
                  </a:lnTo>
                  <a:lnTo>
                    <a:pt x="38227" y="404368"/>
                  </a:lnTo>
                  <a:lnTo>
                    <a:pt x="39116" y="403860"/>
                  </a:lnTo>
                  <a:close/>
                  <a:moveTo>
                    <a:pt x="160401" y="352679"/>
                  </a:moveTo>
                  <a:cubicBezTo>
                    <a:pt x="158877" y="352679"/>
                    <a:pt x="79375" y="400558"/>
                    <a:pt x="72644" y="405257"/>
                  </a:cubicBezTo>
                  <a:lnTo>
                    <a:pt x="160401" y="352679"/>
                  </a:lnTo>
                  <a:close/>
                  <a:moveTo>
                    <a:pt x="136652" y="403733"/>
                  </a:moveTo>
                  <a:lnTo>
                    <a:pt x="128651" y="410210"/>
                  </a:lnTo>
                  <a:lnTo>
                    <a:pt x="134874" y="405130"/>
                  </a:lnTo>
                  <a:lnTo>
                    <a:pt x="136652" y="403860"/>
                  </a:lnTo>
                  <a:close/>
                  <a:moveTo>
                    <a:pt x="224409" y="408432"/>
                  </a:moveTo>
                  <a:lnTo>
                    <a:pt x="224155" y="408559"/>
                  </a:lnTo>
                  <a:lnTo>
                    <a:pt x="222123" y="409702"/>
                  </a:lnTo>
                  <a:lnTo>
                    <a:pt x="220980" y="411353"/>
                  </a:lnTo>
                  <a:lnTo>
                    <a:pt x="224536" y="408432"/>
                  </a:lnTo>
                  <a:close/>
                  <a:moveTo>
                    <a:pt x="468884" y="399923"/>
                  </a:moveTo>
                  <a:lnTo>
                    <a:pt x="469519" y="401574"/>
                  </a:lnTo>
                  <a:lnTo>
                    <a:pt x="482600" y="411480"/>
                  </a:lnTo>
                  <a:lnTo>
                    <a:pt x="479044" y="407543"/>
                  </a:lnTo>
                  <a:lnTo>
                    <a:pt x="469011" y="399796"/>
                  </a:lnTo>
                  <a:close/>
                  <a:moveTo>
                    <a:pt x="769747" y="406527"/>
                  </a:moveTo>
                  <a:lnTo>
                    <a:pt x="763778" y="411734"/>
                  </a:lnTo>
                  <a:lnTo>
                    <a:pt x="763778" y="412369"/>
                  </a:lnTo>
                  <a:lnTo>
                    <a:pt x="766191" y="412623"/>
                  </a:lnTo>
                  <a:lnTo>
                    <a:pt x="772160" y="409067"/>
                  </a:lnTo>
                  <a:lnTo>
                    <a:pt x="769747" y="406400"/>
                  </a:lnTo>
                  <a:close/>
                  <a:moveTo>
                    <a:pt x="138938" y="405257"/>
                  </a:moveTo>
                  <a:lnTo>
                    <a:pt x="125222" y="414782"/>
                  </a:lnTo>
                  <a:lnTo>
                    <a:pt x="123190" y="416052"/>
                  </a:lnTo>
                  <a:lnTo>
                    <a:pt x="138811" y="405384"/>
                  </a:lnTo>
                  <a:close/>
                  <a:moveTo>
                    <a:pt x="227203" y="416433"/>
                  </a:moveTo>
                  <a:lnTo>
                    <a:pt x="225171" y="417703"/>
                  </a:lnTo>
                  <a:lnTo>
                    <a:pt x="226314" y="417068"/>
                  </a:lnTo>
                  <a:lnTo>
                    <a:pt x="227203" y="416433"/>
                  </a:lnTo>
                  <a:close/>
                  <a:moveTo>
                    <a:pt x="21209" y="415036"/>
                  </a:moveTo>
                  <a:lnTo>
                    <a:pt x="20320" y="415163"/>
                  </a:lnTo>
                  <a:lnTo>
                    <a:pt x="13462" y="419735"/>
                  </a:lnTo>
                  <a:lnTo>
                    <a:pt x="21209" y="415036"/>
                  </a:lnTo>
                  <a:close/>
                  <a:moveTo>
                    <a:pt x="24765" y="414401"/>
                  </a:moveTo>
                  <a:lnTo>
                    <a:pt x="21209" y="417068"/>
                  </a:lnTo>
                  <a:lnTo>
                    <a:pt x="17653" y="419862"/>
                  </a:lnTo>
                  <a:lnTo>
                    <a:pt x="24765" y="414401"/>
                  </a:lnTo>
                  <a:close/>
                  <a:moveTo>
                    <a:pt x="563372" y="278638"/>
                  </a:moveTo>
                  <a:lnTo>
                    <a:pt x="560705" y="282067"/>
                  </a:lnTo>
                  <a:cubicBezTo>
                    <a:pt x="552069" y="301752"/>
                    <a:pt x="545592" y="321691"/>
                    <a:pt x="534924" y="346583"/>
                  </a:cubicBezTo>
                  <a:lnTo>
                    <a:pt x="519176" y="358394"/>
                  </a:lnTo>
                  <a:lnTo>
                    <a:pt x="515620" y="364744"/>
                  </a:lnTo>
                  <a:cubicBezTo>
                    <a:pt x="510286" y="368173"/>
                    <a:pt x="505841" y="371983"/>
                    <a:pt x="503174" y="375158"/>
                  </a:cubicBezTo>
                  <a:lnTo>
                    <a:pt x="459613" y="392684"/>
                  </a:lnTo>
                  <a:lnTo>
                    <a:pt x="459867" y="392811"/>
                  </a:lnTo>
                  <a:lnTo>
                    <a:pt x="501650" y="376428"/>
                  </a:lnTo>
                  <a:lnTo>
                    <a:pt x="501650" y="377190"/>
                  </a:lnTo>
                  <a:lnTo>
                    <a:pt x="501015" y="379984"/>
                  </a:lnTo>
                  <a:lnTo>
                    <a:pt x="482600" y="390779"/>
                  </a:lnTo>
                  <a:lnTo>
                    <a:pt x="466344" y="397891"/>
                  </a:lnTo>
                  <a:lnTo>
                    <a:pt x="469900" y="396748"/>
                  </a:lnTo>
                  <a:lnTo>
                    <a:pt x="477012" y="394208"/>
                  </a:lnTo>
                  <a:lnTo>
                    <a:pt x="468376" y="399542"/>
                  </a:lnTo>
                  <a:lnTo>
                    <a:pt x="468630" y="399796"/>
                  </a:lnTo>
                  <a:lnTo>
                    <a:pt x="487553" y="390144"/>
                  </a:lnTo>
                  <a:lnTo>
                    <a:pt x="507111" y="383540"/>
                  </a:lnTo>
                  <a:lnTo>
                    <a:pt x="505079" y="386207"/>
                  </a:lnTo>
                  <a:lnTo>
                    <a:pt x="503047" y="393700"/>
                  </a:lnTo>
                  <a:lnTo>
                    <a:pt x="503047" y="397383"/>
                  </a:lnTo>
                  <a:lnTo>
                    <a:pt x="484378" y="411607"/>
                  </a:lnTo>
                  <a:cubicBezTo>
                    <a:pt x="491744" y="406527"/>
                    <a:pt x="499237" y="401320"/>
                    <a:pt x="511048" y="397002"/>
                  </a:cubicBezTo>
                  <a:lnTo>
                    <a:pt x="526796" y="398145"/>
                  </a:lnTo>
                  <a:lnTo>
                    <a:pt x="530352" y="419735"/>
                  </a:lnTo>
                  <a:lnTo>
                    <a:pt x="531876" y="419862"/>
                  </a:lnTo>
                  <a:cubicBezTo>
                    <a:pt x="530733" y="410591"/>
                    <a:pt x="528955" y="401574"/>
                    <a:pt x="527685" y="392303"/>
                  </a:cubicBezTo>
                  <a:lnTo>
                    <a:pt x="560959" y="375412"/>
                  </a:lnTo>
                  <a:cubicBezTo>
                    <a:pt x="580771" y="362839"/>
                    <a:pt x="596900" y="347218"/>
                    <a:pt x="585978" y="343281"/>
                  </a:cubicBezTo>
                  <a:lnTo>
                    <a:pt x="583565" y="343154"/>
                  </a:lnTo>
                  <a:cubicBezTo>
                    <a:pt x="576326" y="343154"/>
                    <a:pt x="565404" y="346710"/>
                    <a:pt x="553847" y="351917"/>
                  </a:cubicBezTo>
                  <a:cubicBezTo>
                    <a:pt x="556514" y="350012"/>
                    <a:pt x="558546" y="347853"/>
                    <a:pt x="560070" y="346075"/>
                  </a:cubicBezTo>
                  <a:lnTo>
                    <a:pt x="616712" y="314325"/>
                  </a:lnTo>
                  <a:lnTo>
                    <a:pt x="562737" y="342646"/>
                  </a:lnTo>
                  <a:lnTo>
                    <a:pt x="562102" y="338709"/>
                  </a:lnTo>
                  <a:lnTo>
                    <a:pt x="559181" y="337439"/>
                  </a:lnTo>
                  <a:cubicBezTo>
                    <a:pt x="554990" y="337439"/>
                    <a:pt x="548767" y="339471"/>
                    <a:pt x="542290" y="342519"/>
                  </a:cubicBezTo>
                  <a:lnTo>
                    <a:pt x="563372" y="278638"/>
                  </a:lnTo>
                  <a:close/>
                  <a:moveTo>
                    <a:pt x="21209" y="415163"/>
                  </a:moveTo>
                  <a:lnTo>
                    <a:pt x="12065" y="420624"/>
                  </a:lnTo>
                  <a:lnTo>
                    <a:pt x="13208" y="420497"/>
                  </a:lnTo>
                  <a:lnTo>
                    <a:pt x="15621" y="418719"/>
                  </a:lnTo>
                  <a:lnTo>
                    <a:pt x="21209" y="415290"/>
                  </a:lnTo>
                  <a:close/>
                  <a:moveTo>
                    <a:pt x="163195" y="351155"/>
                  </a:moveTo>
                  <a:lnTo>
                    <a:pt x="161163" y="352806"/>
                  </a:lnTo>
                  <a:cubicBezTo>
                    <a:pt x="130937" y="371348"/>
                    <a:pt x="90932" y="396621"/>
                    <a:pt x="53213" y="420878"/>
                  </a:cubicBezTo>
                  <a:lnTo>
                    <a:pt x="69850" y="407670"/>
                  </a:lnTo>
                  <a:lnTo>
                    <a:pt x="66294" y="409067"/>
                  </a:lnTo>
                  <a:lnTo>
                    <a:pt x="67183" y="408432"/>
                  </a:lnTo>
                  <a:lnTo>
                    <a:pt x="65659" y="409321"/>
                  </a:lnTo>
                  <a:lnTo>
                    <a:pt x="62992" y="410591"/>
                  </a:lnTo>
                  <a:lnTo>
                    <a:pt x="68326" y="407670"/>
                  </a:lnTo>
                  <a:lnTo>
                    <a:pt x="67691" y="408051"/>
                  </a:lnTo>
                  <a:lnTo>
                    <a:pt x="71628" y="405765"/>
                  </a:lnTo>
                  <a:lnTo>
                    <a:pt x="72136" y="405257"/>
                  </a:lnTo>
                  <a:lnTo>
                    <a:pt x="70485" y="406400"/>
                  </a:lnTo>
                  <a:lnTo>
                    <a:pt x="68961" y="407289"/>
                  </a:lnTo>
                  <a:lnTo>
                    <a:pt x="72136" y="405257"/>
                  </a:lnTo>
                  <a:cubicBezTo>
                    <a:pt x="73914" y="403987"/>
                    <a:pt x="74422" y="403733"/>
                    <a:pt x="75819" y="402463"/>
                  </a:cubicBezTo>
                  <a:lnTo>
                    <a:pt x="157353" y="351790"/>
                  </a:lnTo>
                  <a:lnTo>
                    <a:pt x="157607" y="351790"/>
                  </a:lnTo>
                  <a:lnTo>
                    <a:pt x="160274" y="352552"/>
                  </a:lnTo>
                  <a:lnTo>
                    <a:pt x="161417" y="351790"/>
                  </a:lnTo>
                  <a:lnTo>
                    <a:pt x="161671" y="351663"/>
                  </a:lnTo>
                  <a:lnTo>
                    <a:pt x="160147" y="352552"/>
                  </a:lnTo>
                  <a:lnTo>
                    <a:pt x="163068" y="350901"/>
                  </a:lnTo>
                  <a:close/>
                  <a:moveTo>
                    <a:pt x="149225" y="350139"/>
                  </a:moveTo>
                  <a:lnTo>
                    <a:pt x="151638" y="350647"/>
                  </a:lnTo>
                  <a:lnTo>
                    <a:pt x="154559" y="351282"/>
                  </a:lnTo>
                  <a:lnTo>
                    <a:pt x="156591" y="351790"/>
                  </a:lnTo>
                  <a:cubicBezTo>
                    <a:pt x="129921" y="367411"/>
                    <a:pt x="105537" y="382270"/>
                    <a:pt x="84201" y="396113"/>
                  </a:cubicBezTo>
                  <a:lnTo>
                    <a:pt x="115697" y="372237"/>
                  </a:lnTo>
                  <a:lnTo>
                    <a:pt x="118364" y="370332"/>
                  </a:lnTo>
                  <a:lnTo>
                    <a:pt x="121666" y="367538"/>
                  </a:lnTo>
                  <a:lnTo>
                    <a:pt x="129921" y="361696"/>
                  </a:lnTo>
                  <a:lnTo>
                    <a:pt x="126365" y="363601"/>
                  </a:lnTo>
                  <a:lnTo>
                    <a:pt x="120396" y="367792"/>
                  </a:lnTo>
                  <a:lnTo>
                    <a:pt x="111252" y="374396"/>
                  </a:lnTo>
                  <a:lnTo>
                    <a:pt x="108839" y="376301"/>
                  </a:lnTo>
                  <a:lnTo>
                    <a:pt x="110363" y="375412"/>
                  </a:lnTo>
                  <a:cubicBezTo>
                    <a:pt x="96393" y="385445"/>
                    <a:pt x="85217" y="394335"/>
                    <a:pt x="77470" y="400558"/>
                  </a:cubicBezTo>
                  <a:lnTo>
                    <a:pt x="47879" y="419227"/>
                  </a:lnTo>
                  <a:lnTo>
                    <a:pt x="46101" y="419481"/>
                  </a:lnTo>
                  <a:lnTo>
                    <a:pt x="40132" y="422402"/>
                  </a:lnTo>
                  <a:lnTo>
                    <a:pt x="42164" y="420243"/>
                  </a:lnTo>
                  <a:lnTo>
                    <a:pt x="41910" y="420243"/>
                  </a:lnTo>
                  <a:lnTo>
                    <a:pt x="42164" y="419735"/>
                  </a:lnTo>
                  <a:lnTo>
                    <a:pt x="44196" y="417830"/>
                  </a:lnTo>
                  <a:lnTo>
                    <a:pt x="58420" y="405892"/>
                  </a:lnTo>
                  <a:cubicBezTo>
                    <a:pt x="62611" y="403225"/>
                    <a:pt x="66802" y="400431"/>
                    <a:pt x="70612" y="397637"/>
                  </a:cubicBezTo>
                  <a:lnTo>
                    <a:pt x="115443" y="368808"/>
                  </a:lnTo>
                  <a:lnTo>
                    <a:pt x="117475" y="367538"/>
                  </a:lnTo>
                  <a:lnTo>
                    <a:pt x="110109" y="371729"/>
                  </a:lnTo>
                  <a:lnTo>
                    <a:pt x="103251" y="375158"/>
                  </a:lnTo>
                  <a:lnTo>
                    <a:pt x="115824" y="367792"/>
                  </a:lnTo>
                  <a:cubicBezTo>
                    <a:pt x="118745" y="367792"/>
                    <a:pt x="133858" y="359410"/>
                    <a:pt x="149225" y="350012"/>
                  </a:cubicBezTo>
                  <a:close/>
                  <a:moveTo>
                    <a:pt x="136144" y="421894"/>
                  </a:moveTo>
                  <a:lnTo>
                    <a:pt x="131445" y="424561"/>
                  </a:lnTo>
                  <a:lnTo>
                    <a:pt x="134112" y="424688"/>
                  </a:lnTo>
                  <a:lnTo>
                    <a:pt x="135890" y="423291"/>
                  </a:lnTo>
                  <a:lnTo>
                    <a:pt x="136144" y="421894"/>
                  </a:lnTo>
                  <a:close/>
                  <a:moveTo>
                    <a:pt x="108077" y="420243"/>
                  </a:moveTo>
                  <a:lnTo>
                    <a:pt x="98298" y="426085"/>
                  </a:lnTo>
                  <a:lnTo>
                    <a:pt x="105664" y="422402"/>
                  </a:lnTo>
                  <a:lnTo>
                    <a:pt x="108077" y="420243"/>
                  </a:lnTo>
                  <a:close/>
                  <a:moveTo>
                    <a:pt x="56134" y="407670"/>
                  </a:moveTo>
                  <a:lnTo>
                    <a:pt x="39624" y="420878"/>
                  </a:lnTo>
                  <a:lnTo>
                    <a:pt x="32258" y="425704"/>
                  </a:lnTo>
                  <a:lnTo>
                    <a:pt x="34925" y="423164"/>
                  </a:lnTo>
                  <a:lnTo>
                    <a:pt x="35179" y="422910"/>
                  </a:lnTo>
                  <a:lnTo>
                    <a:pt x="30734" y="426085"/>
                  </a:lnTo>
                  <a:lnTo>
                    <a:pt x="28702" y="427355"/>
                  </a:lnTo>
                  <a:lnTo>
                    <a:pt x="32004" y="424815"/>
                  </a:lnTo>
                  <a:lnTo>
                    <a:pt x="35941" y="422402"/>
                  </a:lnTo>
                  <a:lnTo>
                    <a:pt x="41529" y="418084"/>
                  </a:lnTo>
                  <a:lnTo>
                    <a:pt x="46609" y="414782"/>
                  </a:lnTo>
                  <a:lnTo>
                    <a:pt x="56388" y="407670"/>
                  </a:lnTo>
                  <a:close/>
                  <a:moveTo>
                    <a:pt x="131445" y="424942"/>
                  </a:moveTo>
                  <a:lnTo>
                    <a:pt x="129921" y="425831"/>
                  </a:lnTo>
                  <a:lnTo>
                    <a:pt x="127508" y="428244"/>
                  </a:lnTo>
                  <a:lnTo>
                    <a:pt x="128397" y="428244"/>
                  </a:lnTo>
                  <a:lnTo>
                    <a:pt x="132842" y="425831"/>
                  </a:lnTo>
                  <a:lnTo>
                    <a:pt x="134366" y="424942"/>
                  </a:lnTo>
                  <a:close/>
                  <a:moveTo>
                    <a:pt x="554863" y="424053"/>
                  </a:moveTo>
                  <a:lnTo>
                    <a:pt x="548640" y="429895"/>
                  </a:lnTo>
                  <a:lnTo>
                    <a:pt x="548640" y="430403"/>
                  </a:lnTo>
                  <a:lnTo>
                    <a:pt x="550672" y="430530"/>
                  </a:lnTo>
                  <a:lnTo>
                    <a:pt x="557530" y="426466"/>
                  </a:lnTo>
                  <a:lnTo>
                    <a:pt x="554863" y="423926"/>
                  </a:lnTo>
                  <a:close/>
                  <a:moveTo>
                    <a:pt x="116078" y="426339"/>
                  </a:moveTo>
                  <a:lnTo>
                    <a:pt x="108458" y="432308"/>
                  </a:lnTo>
                  <a:lnTo>
                    <a:pt x="104902" y="433324"/>
                  </a:lnTo>
                  <a:lnTo>
                    <a:pt x="116078" y="426212"/>
                  </a:lnTo>
                  <a:close/>
                  <a:moveTo>
                    <a:pt x="115951" y="400685"/>
                  </a:moveTo>
                  <a:cubicBezTo>
                    <a:pt x="111252" y="401320"/>
                    <a:pt x="95504" y="410464"/>
                    <a:pt x="72898" y="426720"/>
                  </a:cubicBezTo>
                  <a:lnTo>
                    <a:pt x="69088" y="433451"/>
                  </a:lnTo>
                  <a:cubicBezTo>
                    <a:pt x="75946" y="433451"/>
                    <a:pt x="119761" y="403479"/>
                    <a:pt x="115951" y="400685"/>
                  </a:cubicBezTo>
                  <a:close/>
                  <a:moveTo>
                    <a:pt x="166624" y="353314"/>
                  </a:moveTo>
                  <a:cubicBezTo>
                    <a:pt x="122428" y="380238"/>
                    <a:pt x="77343" y="409448"/>
                    <a:pt x="40640" y="433705"/>
                  </a:cubicBezTo>
                  <a:lnTo>
                    <a:pt x="44450" y="430403"/>
                  </a:lnTo>
                  <a:cubicBezTo>
                    <a:pt x="88900" y="400812"/>
                    <a:pt x="133096" y="372618"/>
                    <a:pt x="166624" y="353187"/>
                  </a:cubicBezTo>
                  <a:close/>
                  <a:moveTo>
                    <a:pt x="587756" y="434594"/>
                  </a:moveTo>
                  <a:lnTo>
                    <a:pt x="591058" y="438912"/>
                  </a:lnTo>
                  <a:lnTo>
                    <a:pt x="589280" y="436753"/>
                  </a:lnTo>
                  <a:lnTo>
                    <a:pt x="587756" y="434594"/>
                  </a:lnTo>
                  <a:close/>
                  <a:moveTo>
                    <a:pt x="20066" y="437388"/>
                  </a:moveTo>
                  <a:lnTo>
                    <a:pt x="18034" y="438912"/>
                  </a:lnTo>
                  <a:lnTo>
                    <a:pt x="19558" y="437515"/>
                  </a:lnTo>
                  <a:lnTo>
                    <a:pt x="20193" y="437388"/>
                  </a:lnTo>
                  <a:close/>
                  <a:moveTo>
                    <a:pt x="101727" y="435864"/>
                  </a:moveTo>
                  <a:lnTo>
                    <a:pt x="97536" y="439928"/>
                  </a:lnTo>
                  <a:lnTo>
                    <a:pt x="93726" y="443230"/>
                  </a:lnTo>
                  <a:lnTo>
                    <a:pt x="101727" y="435991"/>
                  </a:lnTo>
                  <a:close/>
                  <a:moveTo>
                    <a:pt x="417322" y="433197"/>
                  </a:moveTo>
                  <a:lnTo>
                    <a:pt x="449072" y="437134"/>
                  </a:lnTo>
                  <a:lnTo>
                    <a:pt x="429768" y="450977"/>
                  </a:lnTo>
                  <a:cubicBezTo>
                    <a:pt x="423799" y="449326"/>
                    <a:pt x="417576" y="447548"/>
                    <a:pt x="411353" y="445897"/>
                  </a:cubicBezTo>
                  <a:lnTo>
                    <a:pt x="389382" y="451104"/>
                  </a:lnTo>
                  <a:lnTo>
                    <a:pt x="417195" y="433324"/>
                  </a:lnTo>
                  <a:close/>
                  <a:moveTo>
                    <a:pt x="73533" y="433959"/>
                  </a:moveTo>
                  <a:lnTo>
                    <a:pt x="44958" y="453263"/>
                  </a:lnTo>
                  <a:lnTo>
                    <a:pt x="44958" y="453644"/>
                  </a:lnTo>
                  <a:lnTo>
                    <a:pt x="46990" y="453771"/>
                  </a:lnTo>
                  <a:lnTo>
                    <a:pt x="65659" y="442087"/>
                  </a:lnTo>
                  <a:lnTo>
                    <a:pt x="70358" y="433832"/>
                  </a:lnTo>
                  <a:close/>
                  <a:moveTo>
                    <a:pt x="420624" y="456565"/>
                  </a:moveTo>
                  <a:lnTo>
                    <a:pt x="419481" y="457708"/>
                  </a:lnTo>
                  <a:lnTo>
                    <a:pt x="417957" y="458724"/>
                  </a:lnTo>
                  <a:lnTo>
                    <a:pt x="420624" y="456565"/>
                  </a:lnTo>
                  <a:close/>
                  <a:moveTo>
                    <a:pt x="754888" y="439674"/>
                  </a:moveTo>
                  <a:lnTo>
                    <a:pt x="754380" y="439928"/>
                  </a:lnTo>
                  <a:lnTo>
                    <a:pt x="753491" y="440690"/>
                  </a:lnTo>
                  <a:lnTo>
                    <a:pt x="751713" y="441960"/>
                  </a:lnTo>
                  <a:lnTo>
                    <a:pt x="747014" y="445897"/>
                  </a:lnTo>
                  <a:lnTo>
                    <a:pt x="744093" y="448437"/>
                  </a:lnTo>
                  <a:lnTo>
                    <a:pt x="740537" y="451104"/>
                  </a:lnTo>
                  <a:lnTo>
                    <a:pt x="736981" y="454406"/>
                  </a:lnTo>
                  <a:lnTo>
                    <a:pt x="744728" y="462153"/>
                  </a:lnTo>
                  <a:lnTo>
                    <a:pt x="774446" y="461264"/>
                  </a:lnTo>
                  <a:lnTo>
                    <a:pt x="777367" y="461899"/>
                  </a:lnTo>
                  <a:lnTo>
                    <a:pt x="789559" y="457454"/>
                  </a:lnTo>
                  <a:lnTo>
                    <a:pt x="803148" y="446151"/>
                  </a:lnTo>
                  <a:cubicBezTo>
                    <a:pt x="796671" y="444881"/>
                    <a:pt x="790448" y="443230"/>
                    <a:pt x="784225" y="441833"/>
                  </a:cubicBezTo>
                  <a:lnTo>
                    <a:pt x="755142" y="439928"/>
                  </a:lnTo>
                  <a:close/>
                  <a:moveTo>
                    <a:pt x="49022" y="462788"/>
                  </a:moveTo>
                  <a:lnTo>
                    <a:pt x="48387" y="463296"/>
                  </a:lnTo>
                  <a:lnTo>
                    <a:pt x="47244" y="464058"/>
                  </a:lnTo>
                  <a:lnTo>
                    <a:pt x="46990" y="464185"/>
                  </a:lnTo>
                  <a:lnTo>
                    <a:pt x="49022" y="462788"/>
                  </a:lnTo>
                  <a:close/>
                  <a:moveTo>
                    <a:pt x="412623" y="462788"/>
                  </a:moveTo>
                  <a:lnTo>
                    <a:pt x="409321" y="464947"/>
                  </a:lnTo>
                  <a:lnTo>
                    <a:pt x="410845" y="463804"/>
                  </a:lnTo>
                  <a:lnTo>
                    <a:pt x="412623" y="462661"/>
                  </a:lnTo>
                  <a:close/>
                  <a:moveTo>
                    <a:pt x="748411" y="75946"/>
                  </a:moveTo>
                  <a:lnTo>
                    <a:pt x="601599" y="130683"/>
                  </a:lnTo>
                  <a:lnTo>
                    <a:pt x="599821" y="131318"/>
                  </a:lnTo>
                  <a:cubicBezTo>
                    <a:pt x="588010" y="135509"/>
                    <a:pt x="575183" y="140589"/>
                    <a:pt x="560705" y="146558"/>
                  </a:cubicBezTo>
                  <a:lnTo>
                    <a:pt x="553339" y="149860"/>
                  </a:lnTo>
                  <a:lnTo>
                    <a:pt x="552450" y="149860"/>
                  </a:lnTo>
                  <a:lnTo>
                    <a:pt x="557276" y="147320"/>
                  </a:lnTo>
                  <a:lnTo>
                    <a:pt x="551561" y="150241"/>
                  </a:lnTo>
                  <a:cubicBezTo>
                    <a:pt x="518414" y="160655"/>
                    <a:pt x="488950" y="170561"/>
                    <a:pt x="470916" y="176657"/>
                  </a:cubicBezTo>
                  <a:lnTo>
                    <a:pt x="479552" y="172466"/>
                  </a:lnTo>
                  <a:lnTo>
                    <a:pt x="476631" y="173736"/>
                  </a:lnTo>
                  <a:lnTo>
                    <a:pt x="486664" y="168783"/>
                  </a:lnTo>
                  <a:lnTo>
                    <a:pt x="461772" y="180594"/>
                  </a:lnTo>
                  <a:cubicBezTo>
                    <a:pt x="445643" y="186563"/>
                    <a:pt x="433197" y="191389"/>
                    <a:pt x="425577" y="194564"/>
                  </a:cubicBezTo>
                  <a:lnTo>
                    <a:pt x="425323" y="194564"/>
                  </a:lnTo>
                  <a:lnTo>
                    <a:pt x="423291" y="195326"/>
                  </a:lnTo>
                  <a:cubicBezTo>
                    <a:pt x="421259" y="196088"/>
                    <a:pt x="419481" y="196850"/>
                    <a:pt x="417322" y="197612"/>
                  </a:cubicBezTo>
                  <a:lnTo>
                    <a:pt x="497332" y="159004"/>
                  </a:lnTo>
                  <a:cubicBezTo>
                    <a:pt x="455803" y="177165"/>
                    <a:pt x="417322" y="195072"/>
                    <a:pt x="363855" y="219710"/>
                  </a:cubicBezTo>
                  <a:lnTo>
                    <a:pt x="354330" y="224282"/>
                  </a:lnTo>
                  <a:lnTo>
                    <a:pt x="354584" y="224155"/>
                  </a:lnTo>
                  <a:lnTo>
                    <a:pt x="353822" y="224409"/>
                  </a:lnTo>
                  <a:lnTo>
                    <a:pt x="354203" y="224155"/>
                  </a:lnTo>
                  <a:lnTo>
                    <a:pt x="352425" y="224790"/>
                  </a:lnTo>
                  <a:cubicBezTo>
                    <a:pt x="355981" y="222885"/>
                    <a:pt x="359791" y="221361"/>
                    <a:pt x="376682" y="213106"/>
                  </a:cubicBezTo>
                  <a:lnTo>
                    <a:pt x="392938" y="204851"/>
                  </a:lnTo>
                  <a:cubicBezTo>
                    <a:pt x="389382" y="206121"/>
                    <a:pt x="365633" y="217297"/>
                    <a:pt x="350520" y="225171"/>
                  </a:cubicBezTo>
                  <a:lnTo>
                    <a:pt x="346329" y="227076"/>
                  </a:lnTo>
                  <a:lnTo>
                    <a:pt x="341249" y="229489"/>
                  </a:lnTo>
                  <a:lnTo>
                    <a:pt x="352679" y="223520"/>
                  </a:lnTo>
                  <a:cubicBezTo>
                    <a:pt x="350393" y="224663"/>
                    <a:pt x="347980" y="225806"/>
                    <a:pt x="342265" y="228727"/>
                  </a:cubicBezTo>
                  <a:lnTo>
                    <a:pt x="322707" y="238506"/>
                  </a:lnTo>
                  <a:lnTo>
                    <a:pt x="321564" y="239268"/>
                  </a:lnTo>
                  <a:lnTo>
                    <a:pt x="318262" y="240792"/>
                  </a:lnTo>
                  <a:lnTo>
                    <a:pt x="321056" y="239395"/>
                  </a:lnTo>
                  <a:lnTo>
                    <a:pt x="320167" y="239903"/>
                  </a:lnTo>
                  <a:lnTo>
                    <a:pt x="317500" y="241173"/>
                  </a:lnTo>
                  <a:lnTo>
                    <a:pt x="315087" y="242443"/>
                  </a:lnTo>
                  <a:lnTo>
                    <a:pt x="318262" y="240919"/>
                  </a:lnTo>
                  <a:lnTo>
                    <a:pt x="317119" y="241554"/>
                  </a:lnTo>
                  <a:lnTo>
                    <a:pt x="310896" y="244602"/>
                  </a:lnTo>
                  <a:lnTo>
                    <a:pt x="306197" y="246888"/>
                  </a:lnTo>
                  <a:lnTo>
                    <a:pt x="296164" y="252095"/>
                  </a:lnTo>
                  <a:lnTo>
                    <a:pt x="295529" y="252349"/>
                  </a:lnTo>
                  <a:lnTo>
                    <a:pt x="296164" y="251841"/>
                  </a:lnTo>
                  <a:lnTo>
                    <a:pt x="295021" y="252476"/>
                  </a:lnTo>
                  <a:lnTo>
                    <a:pt x="295656" y="252349"/>
                  </a:lnTo>
                  <a:lnTo>
                    <a:pt x="294894" y="252603"/>
                  </a:lnTo>
                  <a:lnTo>
                    <a:pt x="294767" y="252730"/>
                  </a:lnTo>
                  <a:lnTo>
                    <a:pt x="294132" y="253111"/>
                  </a:lnTo>
                  <a:lnTo>
                    <a:pt x="293497" y="253365"/>
                  </a:lnTo>
                  <a:lnTo>
                    <a:pt x="292608" y="253873"/>
                  </a:lnTo>
                  <a:lnTo>
                    <a:pt x="291465" y="254635"/>
                  </a:lnTo>
                  <a:lnTo>
                    <a:pt x="290830" y="254889"/>
                  </a:lnTo>
                  <a:lnTo>
                    <a:pt x="289306" y="255524"/>
                  </a:lnTo>
                  <a:lnTo>
                    <a:pt x="287528" y="256667"/>
                  </a:lnTo>
                  <a:lnTo>
                    <a:pt x="286385" y="257175"/>
                  </a:lnTo>
                  <a:lnTo>
                    <a:pt x="284353" y="258318"/>
                  </a:lnTo>
                  <a:lnTo>
                    <a:pt x="283210" y="258953"/>
                  </a:lnTo>
                  <a:lnTo>
                    <a:pt x="282321" y="259461"/>
                  </a:lnTo>
                  <a:lnTo>
                    <a:pt x="278130" y="261493"/>
                  </a:lnTo>
                  <a:lnTo>
                    <a:pt x="272161" y="265049"/>
                  </a:lnTo>
                  <a:cubicBezTo>
                    <a:pt x="266827" y="267843"/>
                    <a:pt x="261747" y="270637"/>
                    <a:pt x="257048" y="273431"/>
                  </a:cubicBezTo>
                  <a:lnTo>
                    <a:pt x="240411" y="282448"/>
                  </a:lnTo>
                  <a:lnTo>
                    <a:pt x="245745" y="279781"/>
                  </a:lnTo>
                  <a:lnTo>
                    <a:pt x="252603" y="275971"/>
                  </a:lnTo>
                  <a:lnTo>
                    <a:pt x="247523" y="278892"/>
                  </a:lnTo>
                  <a:lnTo>
                    <a:pt x="246634" y="279400"/>
                  </a:lnTo>
                  <a:lnTo>
                    <a:pt x="246380" y="279527"/>
                  </a:lnTo>
                  <a:lnTo>
                    <a:pt x="246634" y="279527"/>
                  </a:lnTo>
                  <a:lnTo>
                    <a:pt x="245110" y="280416"/>
                  </a:lnTo>
                  <a:cubicBezTo>
                    <a:pt x="228219" y="290195"/>
                    <a:pt x="216281" y="298069"/>
                    <a:pt x="212217" y="300736"/>
                  </a:cubicBezTo>
                  <a:lnTo>
                    <a:pt x="211963" y="300863"/>
                  </a:lnTo>
                  <a:lnTo>
                    <a:pt x="211963" y="300990"/>
                  </a:lnTo>
                  <a:lnTo>
                    <a:pt x="211709" y="301244"/>
                  </a:lnTo>
                  <a:lnTo>
                    <a:pt x="209296" y="302641"/>
                  </a:lnTo>
                  <a:lnTo>
                    <a:pt x="209042" y="302768"/>
                  </a:lnTo>
                  <a:lnTo>
                    <a:pt x="208915" y="302768"/>
                  </a:lnTo>
                  <a:lnTo>
                    <a:pt x="208788" y="302895"/>
                  </a:lnTo>
                  <a:lnTo>
                    <a:pt x="208534" y="303022"/>
                  </a:lnTo>
                  <a:lnTo>
                    <a:pt x="208788" y="302768"/>
                  </a:lnTo>
                  <a:lnTo>
                    <a:pt x="208915" y="302768"/>
                  </a:lnTo>
                  <a:lnTo>
                    <a:pt x="209931" y="302006"/>
                  </a:lnTo>
                  <a:lnTo>
                    <a:pt x="211963" y="300736"/>
                  </a:lnTo>
                  <a:cubicBezTo>
                    <a:pt x="189611" y="313182"/>
                    <a:pt x="174244" y="322072"/>
                    <a:pt x="173990" y="322326"/>
                  </a:cubicBezTo>
                  <a:lnTo>
                    <a:pt x="176403" y="320802"/>
                  </a:lnTo>
                  <a:lnTo>
                    <a:pt x="170815" y="324358"/>
                  </a:lnTo>
                  <a:lnTo>
                    <a:pt x="169037" y="325628"/>
                  </a:lnTo>
                  <a:lnTo>
                    <a:pt x="168783" y="326136"/>
                  </a:lnTo>
                  <a:lnTo>
                    <a:pt x="178816" y="319786"/>
                  </a:lnTo>
                  <a:lnTo>
                    <a:pt x="187960" y="315341"/>
                  </a:lnTo>
                  <a:lnTo>
                    <a:pt x="181991" y="319405"/>
                  </a:lnTo>
                  <a:lnTo>
                    <a:pt x="177546" y="322199"/>
                  </a:lnTo>
                  <a:lnTo>
                    <a:pt x="159131" y="333375"/>
                  </a:lnTo>
                  <a:lnTo>
                    <a:pt x="158242" y="333883"/>
                  </a:lnTo>
                  <a:lnTo>
                    <a:pt x="155829" y="335788"/>
                  </a:lnTo>
                  <a:lnTo>
                    <a:pt x="151384" y="339217"/>
                  </a:lnTo>
                  <a:cubicBezTo>
                    <a:pt x="152908" y="338709"/>
                    <a:pt x="156083" y="337058"/>
                    <a:pt x="159639" y="335026"/>
                  </a:cubicBezTo>
                  <a:lnTo>
                    <a:pt x="99822" y="375285"/>
                  </a:lnTo>
                  <a:cubicBezTo>
                    <a:pt x="99568" y="375412"/>
                    <a:pt x="99187" y="375539"/>
                    <a:pt x="98933" y="376047"/>
                  </a:cubicBezTo>
                  <a:lnTo>
                    <a:pt x="169799" y="329184"/>
                  </a:lnTo>
                  <a:lnTo>
                    <a:pt x="169799" y="330581"/>
                  </a:lnTo>
                  <a:lnTo>
                    <a:pt x="159766" y="338328"/>
                  </a:lnTo>
                  <a:lnTo>
                    <a:pt x="155067" y="341249"/>
                  </a:lnTo>
                  <a:cubicBezTo>
                    <a:pt x="150622" y="343535"/>
                    <a:pt x="146431" y="346329"/>
                    <a:pt x="139319" y="350647"/>
                  </a:cubicBezTo>
                  <a:lnTo>
                    <a:pt x="119380" y="364363"/>
                  </a:lnTo>
                  <a:cubicBezTo>
                    <a:pt x="106045" y="372745"/>
                    <a:pt x="93599" y="381127"/>
                    <a:pt x="77597" y="391922"/>
                  </a:cubicBezTo>
                  <a:lnTo>
                    <a:pt x="69342" y="397637"/>
                  </a:lnTo>
                  <a:lnTo>
                    <a:pt x="68707" y="397764"/>
                  </a:lnTo>
                  <a:lnTo>
                    <a:pt x="71501" y="395605"/>
                  </a:lnTo>
                  <a:lnTo>
                    <a:pt x="70485" y="396367"/>
                  </a:lnTo>
                  <a:lnTo>
                    <a:pt x="70739" y="396240"/>
                  </a:lnTo>
                  <a:lnTo>
                    <a:pt x="68707" y="397637"/>
                  </a:lnTo>
                  <a:lnTo>
                    <a:pt x="71628" y="395351"/>
                  </a:lnTo>
                  <a:lnTo>
                    <a:pt x="62484" y="402082"/>
                  </a:lnTo>
                  <a:lnTo>
                    <a:pt x="63373" y="401574"/>
                  </a:lnTo>
                  <a:lnTo>
                    <a:pt x="68707" y="397764"/>
                  </a:lnTo>
                  <a:lnTo>
                    <a:pt x="64516" y="401066"/>
                  </a:lnTo>
                  <a:lnTo>
                    <a:pt x="62230" y="402336"/>
                  </a:lnTo>
                  <a:lnTo>
                    <a:pt x="59055" y="404622"/>
                  </a:lnTo>
                  <a:cubicBezTo>
                    <a:pt x="54356" y="408051"/>
                    <a:pt x="49530" y="411099"/>
                    <a:pt x="45085" y="414401"/>
                  </a:cubicBezTo>
                  <a:lnTo>
                    <a:pt x="3048" y="442722"/>
                  </a:lnTo>
                  <a:lnTo>
                    <a:pt x="11938" y="437007"/>
                  </a:lnTo>
                  <a:lnTo>
                    <a:pt x="29718" y="425069"/>
                  </a:lnTo>
                  <a:lnTo>
                    <a:pt x="127" y="446278"/>
                  </a:lnTo>
                  <a:lnTo>
                    <a:pt x="1905" y="446278"/>
                  </a:lnTo>
                  <a:lnTo>
                    <a:pt x="6604" y="443611"/>
                  </a:lnTo>
                  <a:lnTo>
                    <a:pt x="13716" y="439039"/>
                  </a:lnTo>
                  <a:lnTo>
                    <a:pt x="14605" y="438404"/>
                  </a:lnTo>
                  <a:lnTo>
                    <a:pt x="10414" y="442214"/>
                  </a:lnTo>
                  <a:lnTo>
                    <a:pt x="0" y="450469"/>
                  </a:lnTo>
                  <a:lnTo>
                    <a:pt x="635" y="452120"/>
                  </a:lnTo>
                  <a:cubicBezTo>
                    <a:pt x="7112" y="450469"/>
                    <a:pt x="39497" y="428498"/>
                    <a:pt x="49022" y="419608"/>
                  </a:cubicBezTo>
                  <a:lnTo>
                    <a:pt x="57912" y="414020"/>
                  </a:lnTo>
                  <a:lnTo>
                    <a:pt x="66167" y="408940"/>
                  </a:lnTo>
                  <a:lnTo>
                    <a:pt x="62865" y="411226"/>
                  </a:lnTo>
                  <a:cubicBezTo>
                    <a:pt x="53721" y="418846"/>
                    <a:pt x="44831" y="425958"/>
                    <a:pt x="24892" y="440944"/>
                  </a:cubicBezTo>
                  <a:lnTo>
                    <a:pt x="127" y="458597"/>
                  </a:lnTo>
                  <a:lnTo>
                    <a:pt x="33655" y="435864"/>
                  </a:lnTo>
                  <a:cubicBezTo>
                    <a:pt x="31877" y="437769"/>
                    <a:pt x="30099" y="439293"/>
                    <a:pt x="18288" y="447294"/>
                  </a:cubicBezTo>
                  <a:lnTo>
                    <a:pt x="127" y="459613"/>
                  </a:lnTo>
                  <a:lnTo>
                    <a:pt x="5715" y="457454"/>
                  </a:lnTo>
                  <a:lnTo>
                    <a:pt x="11303" y="455168"/>
                  </a:lnTo>
                  <a:lnTo>
                    <a:pt x="0" y="465074"/>
                  </a:lnTo>
                  <a:lnTo>
                    <a:pt x="8001" y="459359"/>
                  </a:lnTo>
                  <a:lnTo>
                    <a:pt x="24257" y="445262"/>
                  </a:lnTo>
                  <a:cubicBezTo>
                    <a:pt x="69596" y="415163"/>
                    <a:pt x="119507" y="381889"/>
                    <a:pt x="166878" y="354330"/>
                  </a:cubicBezTo>
                  <a:lnTo>
                    <a:pt x="172212" y="354076"/>
                  </a:lnTo>
                  <a:lnTo>
                    <a:pt x="173990" y="351028"/>
                  </a:lnTo>
                  <a:lnTo>
                    <a:pt x="170434" y="350266"/>
                  </a:lnTo>
                  <a:cubicBezTo>
                    <a:pt x="181102" y="343408"/>
                    <a:pt x="191516" y="337058"/>
                    <a:pt x="201803" y="331343"/>
                  </a:cubicBezTo>
                  <a:lnTo>
                    <a:pt x="221615" y="319532"/>
                  </a:lnTo>
                  <a:lnTo>
                    <a:pt x="217043" y="323088"/>
                  </a:lnTo>
                  <a:lnTo>
                    <a:pt x="225679" y="317119"/>
                  </a:lnTo>
                  <a:lnTo>
                    <a:pt x="243205" y="307340"/>
                  </a:lnTo>
                  <a:cubicBezTo>
                    <a:pt x="261874" y="299593"/>
                    <a:pt x="281178" y="292100"/>
                    <a:pt x="292735" y="289687"/>
                  </a:cubicBezTo>
                  <a:lnTo>
                    <a:pt x="276733" y="299593"/>
                  </a:lnTo>
                  <a:cubicBezTo>
                    <a:pt x="278257" y="298831"/>
                    <a:pt x="279400" y="298196"/>
                    <a:pt x="290322" y="293751"/>
                  </a:cubicBezTo>
                  <a:lnTo>
                    <a:pt x="310134" y="281305"/>
                  </a:lnTo>
                  <a:cubicBezTo>
                    <a:pt x="334772" y="272288"/>
                    <a:pt x="359410" y="263525"/>
                    <a:pt x="394081" y="251841"/>
                  </a:cubicBezTo>
                  <a:lnTo>
                    <a:pt x="397383" y="249936"/>
                  </a:lnTo>
                  <a:lnTo>
                    <a:pt x="395859" y="251206"/>
                  </a:lnTo>
                  <a:lnTo>
                    <a:pt x="397002" y="250952"/>
                  </a:lnTo>
                  <a:lnTo>
                    <a:pt x="432943" y="239268"/>
                  </a:lnTo>
                  <a:lnTo>
                    <a:pt x="436499" y="236728"/>
                  </a:lnTo>
                  <a:lnTo>
                    <a:pt x="436118" y="236982"/>
                  </a:lnTo>
                  <a:lnTo>
                    <a:pt x="435102" y="237617"/>
                  </a:lnTo>
                  <a:lnTo>
                    <a:pt x="436753" y="236601"/>
                  </a:lnTo>
                  <a:lnTo>
                    <a:pt x="399669" y="248793"/>
                  </a:lnTo>
                  <a:lnTo>
                    <a:pt x="402082" y="247396"/>
                  </a:lnTo>
                  <a:lnTo>
                    <a:pt x="405892" y="243840"/>
                  </a:lnTo>
                  <a:cubicBezTo>
                    <a:pt x="409702" y="240919"/>
                    <a:pt x="413893" y="237617"/>
                    <a:pt x="437896" y="227457"/>
                  </a:cubicBezTo>
                  <a:lnTo>
                    <a:pt x="464312" y="220599"/>
                  </a:lnTo>
                  <a:lnTo>
                    <a:pt x="443230" y="233045"/>
                  </a:lnTo>
                  <a:lnTo>
                    <a:pt x="478790" y="213106"/>
                  </a:lnTo>
                  <a:lnTo>
                    <a:pt x="479044" y="213233"/>
                  </a:lnTo>
                  <a:lnTo>
                    <a:pt x="476631" y="214757"/>
                  </a:lnTo>
                  <a:cubicBezTo>
                    <a:pt x="478155" y="213995"/>
                    <a:pt x="479552" y="213106"/>
                    <a:pt x="481076" y="212217"/>
                  </a:cubicBezTo>
                  <a:lnTo>
                    <a:pt x="555244" y="173736"/>
                  </a:lnTo>
                  <a:lnTo>
                    <a:pt x="556133" y="173228"/>
                  </a:lnTo>
                  <a:lnTo>
                    <a:pt x="557022" y="172720"/>
                  </a:lnTo>
                  <a:lnTo>
                    <a:pt x="545211" y="177165"/>
                  </a:lnTo>
                  <a:lnTo>
                    <a:pt x="539877" y="178816"/>
                  </a:lnTo>
                  <a:lnTo>
                    <a:pt x="545211" y="175895"/>
                  </a:lnTo>
                  <a:cubicBezTo>
                    <a:pt x="541909" y="177419"/>
                    <a:pt x="539242" y="178943"/>
                    <a:pt x="536575" y="180340"/>
                  </a:cubicBezTo>
                  <a:lnTo>
                    <a:pt x="456819" y="211836"/>
                  </a:lnTo>
                  <a:cubicBezTo>
                    <a:pt x="450850" y="213868"/>
                    <a:pt x="445262" y="216281"/>
                    <a:pt x="439928" y="218313"/>
                  </a:cubicBezTo>
                  <a:lnTo>
                    <a:pt x="495681" y="181737"/>
                  </a:lnTo>
                  <a:lnTo>
                    <a:pt x="675132" y="108966"/>
                  </a:lnTo>
                  <a:cubicBezTo>
                    <a:pt x="636016" y="127762"/>
                    <a:pt x="590296" y="151638"/>
                    <a:pt x="545846" y="175895"/>
                  </a:cubicBezTo>
                  <a:cubicBezTo>
                    <a:pt x="590931" y="151892"/>
                    <a:pt x="637540" y="128270"/>
                    <a:pt x="676656" y="108331"/>
                  </a:cubicBezTo>
                  <a:lnTo>
                    <a:pt x="762635" y="77343"/>
                  </a:lnTo>
                  <a:cubicBezTo>
                    <a:pt x="725424" y="90043"/>
                    <a:pt x="697230" y="100457"/>
                    <a:pt x="679323" y="107188"/>
                  </a:cubicBezTo>
                  <a:lnTo>
                    <a:pt x="702691" y="97536"/>
                  </a:lnTo>
                  <a:lnTo>
                    <a:pt x="678561" y="107442"/>
                  </a:lnTo>
                  <a:lnTo>
                    <a:pt x="678815" y="107315"/>
                  </a:lnTo>
                  <a:lnTo>
                    <a:pt x="679196" y="107188"/>
                  </a:lnTo>
                  <a:lnTo>
                    <a:pt x="677164" y="107950"/>
                  </a:lnTo>
                  <a:lnTo>
                    <a:pt x="678561" y="107315"/>
                  </a:lnTo>
                  <a:lnTo>
                    <a:pt x="677037" y="107950"/>
                  </a:lnTo>
                  <a:lnTo>
                    <a:pt x="676783" y="108077"/>
                  </a:lnTo>
                  <a:lnTo>
                    <a:pt x="677164" y="107950"/>
                  </a:lnTo>
                  <a:lnTo>
                    <a:pt x="675005" y="108839"/>
                  </a:lnTo>
                  <a:lnTo>
                    <a:pt x="676783" y="108077"/>
                  </a:lnTo>
                  <a:cubicBezTo>
                    <a:pt x="574421" y="146558"/>
                    <a:pt x="499364" y="180086"/>
                    <a:pt x="496316" y="181610"/>
                  </a:cubicBezTo>
                  <a:cubicBezTo>
                    <a:pt x="501904" y="178562"/>
                    <a:pt x="507238" y="175260"/>
                    <a:pt x="523240" y="166751"/>
                  </a:cubicBezTo>
                  <a:lnTo>
                    <a:pt x="541020" y="158115"/>
                  </a:lnTo>
                  <a:lnTo>
                    <a:pt x="523240" y="165862"/>
                  </a:lnTo>
                  <a:lnTo>
                    <a:pt x="532765" y="160655"/>
                  </a:lnTo>
                  <a:lnTo>
                    <a:pt x="534797" y="159512"/>
                  </a:lnTo>
                  <a:lnTo>
                    <a:pt x="533273" y="160147"/>
                  </a:lnTo>
                  <a:lnTo>
                    <a:pt x="535813" y="159004"/>
                  </a:lnTo>
                  <a:cubicBezTo>
                    <a:pt x="537210" y="159004"/>
                    <a:pt x="541401" y="157734"/>
                    <a:pt x="551942" y="154305"/>
                  </a:cubicBezTo>
                  <a:lnTo>
                    <a:pt x="570865" y="146812"/>
                  </a:lnTo>
                  <a:cubicBezTo>
                    <a:pt x="584835" y="141478"/>
                    <a:pt x="611759" y="130175"/>
                    <a:pt x="614807" y="127254"/>
                  </a:cubicBezTo>
                  <a:lnTo>
                    <a:pt x="612140" y="127127"/>
                  </a:lnTo>
                  <a:lnTo>
                    <a:pt x="584200" y="137668"/>
                  </a:lnTo>
                  <a:lnTo>
                    <a:pt x="591312" y="134874"/>
                  </a:lnTo>
                  <a:cubicBezTo>
                    <a:pt x="594868" y="133350"/>
                    <a:pt x="598424" y="131826"/>
                    <a:pt x="602234" y="130429"/>
                  </a:cubicBezTo>
                  <a:lnTo>
                    <a:pt x="748157" y="75819"/>
                  </a:lnTo>
                  <a:close/>
                  <a:moveTo>
                    <a:pt x="100965" y="433832"/>
                  </a:moveTo>
                  <a:lnTo>
                    <a:pt x="63246" y="467614"/>
                  </a:lnTo>
                  <a:lnTo>
                    <a:pt x="63119" y="467614"/>
                  </a:lnTo>
                  <a:lnTo>
                    <a:pt x="100838" y="433832"/>
                  </a:lnTo>
                  <a:close/>
                  <a:moveTo>
                    <a:pt x="65278" y="432435"/>
                  </a:moveTo>
                  <a:cubicBezTo>
                    <a:pt x="39878" y="448945"/>
                    <a:pt x="17272" y="464058"/>
                    <a:pt x="127" y="476377"/>
                  </a:cubicBezTo>
                  <a:lnTo>
                    <a:pt x="65405" y="432308"/>
                  </a:lnTo>
                  <a:close/>
                  <a:moveTo>
                    <a:pt x="185166" y="453390"/>
                  </a:moveTo>
                  <a:lnTo>
                    <a:pt x="148971" y="476377"/>
                  </a:lnTo>
                  <a:lnTo>
                    <a:pt x="187198" y="460121"/>
                  </a:lnTo>
                  <a:lnTo>
                    <a:pt x="185166" y="453390"/>
                  </a:lnTo>
                  <a:close/>
                  <a:moveTo>
                    <a:pt x="164211" y="388747"/>
                  </a:moveTo>
                  <a:cubicBezTo>
                    <a:pt x="160655" y="388747"/>
                    <a:pt x="148590" y="395351"/>
                    <a:pt x="141859" y="399796"/>
                  </a:cubicBezTo>
                  <a:lnTo>
                    <a:pt x="136525" y="403733"/>
                  </a:lnTo>
                  <a:lnTo>
                    <a:pt x="139446" y="401320"/>
                  </a:lnTo>
                  <a:lnTo>
                    <a:pt x="130810" y="406908"/>
                  </a:lnTo>
                  <a:lnTo>
                    <a:pt x="123952" y="413893"/>
                  </a:lnTo>
                  <a:lnTo>
                    <a:pt x="123952" y="414147"/>
                  </a:lnTo>
                  <a:lnTo>
                    <a:pt x="115062" y="421259"/>
                  </a:lnTo>
                  <a:lnTo>
                    <a:pt x="120142" y="417703"/>
                  </a:lnTo>
                  <a:lnTo>
                    <a:pt x="122809" y="416052"/>
                  </a:lnTo>
                  <a:lnTo>
                    <a:pt x="117983" y="419481"/>
                  </a:lnTo>
                  <a:lnTo>
                    <a:pt x="115062" y="421386"/>
                  </a:lnTo>
                  <a:lnTo>
                    <a:pt x="95377" y="435483"/>
                  </a:lnTo>
                  <a:lnTo>
                    <a:pt x="31623" y="481711"/>
                  </a:lnTo>
                  <a:lnTo>
                    <a:pt x="63246" y="467614"/>
                  </a:lnTo>
                  <a:lnTo>
                    <a:pt x="62484" y="468376"/>
                  </a:lnTo>
                  <a:lnTo>
                    <a:pt x="67564" y="464312"/>
                  </a:lnTo>
                  <a:lnTo>
                    <a:pt x="76454" y="456438"/>
                  </a:lnTo>
                  <a:lnTo>
                    <a:pt x="70866" y="461518"/>
                  </a:lnTo>
                  <a:lnTo>
                    <a:pt x="71755" y="460883"/>
                  </a:lnTo>
                  <a:lnTo>
                    <a:pt x="72898" y="460121"/>
                  </a:lnTo>
                  <a:lnTo>
                    <a:pt x="80645" y="453644"/>
                  </a:lnTo>
                  <a:lnTo>
                    <a:pt x="81280" y="453263"/>
                  </a:lnTo>
                  <a:lnTo>
                    <a:pt x="91694" y="444246"/>
                  </a:lnTo>
                  <a:lnTo>
                    <a:pt x="103251" y="434467"/>
                  </a:lnTo>
                  <a:lnTo>
                    <a:pt x="106172" y="432181"/>
                  </a:lnTo>
                  <a:lnTo>
                    <a:pt x="105664" y="432181"/>
                  </a:lnTo>
                  <a:lnTo>
                    <a:pt x="111887" y="427482"/>
                  </a:lnTo>
                  <a:lnTo>
                    <a:pt x="127635" y="414782"/>
                  </a:lnTo>
                  <a:lnTo>
                    <a:pt x="115062" y="424688"/>
                  </a:lnTo>
                  <a:lnTo>
                    <a:pt x="113030" y="426339"/>
                  </a:lnTo>
                  <a:lnTo>
                    <a:pt x="112903" y="426466"/>
                  </a:lnTo>
                  <a:lnTo>
                    <a:pt x="128778" y="413766"/>
                  </a:lnTo>
                  <a:lnTo>
                    <a:pt x="127508" y="414909"/>
                  </a:lnTo>
                  <a:lnTo>
                    <a:pt x="129032" y="413639"/>
                  </a:lnTo>
                  <a:lnTo>
                    <a:pt x="129286" y="413385"/>
                  </a:lnTo>
                  <a:lnTo>
                    <a:pt x="129921" y="412877"/>
                  </a:lnTo>
                  <a:cubicBezTo>
                    <a:pt x="135890" y="410210"/>
                    <a:pt x="142367" y="406400"/>
                    <a:pt x="156591" y="397637"/>
                  </a:cubicBezTo>
                  <a:lnTo>
                    <a:pt x="164211" y="388747"/>
                  </a:lnTo>
                  <a:close/>
                  <a:moveTo>
                    <a:pt x="56134" y="477901"/>
                  </a:moveTo>
                  <a:lnTo>
                    <a:pt x="48768" y="484632"/>
                  </a:lnTo>
                  <a:lnTo>
                    <a:pt x="49403" y="484632"/>
                  </a:lnTo>
                  <a:lnTo>
                    <a:pt x="56261" y="480314"/>
                  </a:lnTo>
                  <a:lnTo>
                    <a:pt x="56261" y="478028"/>
                  </a:lnTo>
                  <a:close/>
                  <a:moveTo>
                    <a:pt x="23622" y="466852"/>
                  </a:moveTo>
                  <a:lnTo>
                    <a:pt x="127" y="484124"/>
                  </a:lnTo>
                  <a:lnTo>
                    <a:pt x="2794" y="485648"/>
                  </a:lnTo>
                  <a:lnTo>
                    <a:pt x="19939" y="474345"/>
                  </a:lnTo>
                  <a:lnTo>
                    <a:pt x="23495" y="466725"/>
                  </a:lnTo>
                  <a:close/>
                  <a:moveTo>
                    <a:pt x="935228" y="241554"/>
                  </a:moveTo>
                  <a:lnTo>
                    <a:pt x="899922" y="272034"/>
                  </a:lnTo>
                  <a:lnTo>
                    <a:pt x="926338" y="263525"/>
                  </a:lnTo>
                  <a:cubicBezTo>
                    <a:pt x="934339" y="296672"/>
                    <a:pt x="948309" y="340233"/>
                    <a:pt x="961644" y="371729"/>
                  </a:cubicBezTo>
                  <a:lnTo>
                    <a:pt x="963168" y="374015"/>
                  </a:lnTo>
                  <a:cubicBezTo>
                    <a:pt x="963803" y="375285"/>
                    <a:pt x="964692" y="377317"/>
                    <a:pt x="965200" y="378714"/>
                  </a:cubicBezTo>
                  <a:lnTo>
                    <a:pt x="846328" y="433959"/>
                  </a:lnTo>
                  <a:lnTo>
                    <a:pt x="965581" y="379222"/>
                  </a:lnTo>
                  <a:cubicBezTo>
                    <a:pt x="981329" y="404622"/>
                    <a:pt x="1001141" y="439166"/>
                    <a:pt x="1018413" y="463550"/>
                  </a:cubicBezTo>
                  <a:lnTo>
                    <a:pt x="1004189" y="463169"/>
                  </a:lnTo>
                  <a:cubicBezTo>
                    <a:pt x="975995" y="459740"/>
                    <a:pt x="975995" y="459740"/>
                    <a:pt x="962406" y="454533"/>
                  </a:cubicBezTo>
                  <a:cubicBezTo>
                    <a:pt x="952881" y="452374"/>
                    <a:pt x="944372" y="450342"/>
                    <a:pt x="935101" y="448564"/>
                  </a:cubicBezTo>
                  <a:lnTo>
                    <a:pt x="910209" y="450723"/>
                  </a:lnTo>
                  <a:lnTo>
                    <a:pt x="895350" y="447675"/>
                  </a:lnTo>
                  <a:cubicBezTo>
                    <a:pt x="887349" y="445770"/>
                    <a:pt x="879348" y="443992"/>
                    <a:pt x="871601" y="442214"/>
                  </a:cubicBezTo>
                  <a:lnTo>
                    <a:pt x="845820" y="443484"/>
                  </a:lnTo>
                  <a:lnTo>
                    <a:pt x="859155" y="455930"/>
                  </a:lnTo>
                  <a:lnTo>
                    <a:pt x="866521" y="457581"/>
                  </a:lnTo>
                  <a:lnTo>
                    <a:pt x="877189" y="464693"/>
                  </a:lnTo>
                  <a:cubicBezTo>
                    <a:pt x="875411" y="466217"/>
                    <a:pt x="873633" y="467614"/>
                    <a:pt x="872109" y="469138"/>
                  </a:cubicBezTo>
                  <a:lnTo>
                    <a:pt x="980059" y="480314"/>
                  </a:lnTo>
                  <a:lnTo>
                    <a:pt x="989838" y="478282"/>
                  </a:lnTo>
                  <a:lnTo>
                    <a:pt x="1021588" y="474599"/>
                  </a:lnTo>
                  <a:lnTo>
                    <a:pt x="1024890" y="471805"/>
                  </a:lnTo>
                  <a:lnTo>
                    <a:pt x="1035558" y="485902"/>
                  </a:lnTo>
                  <a:lnTo>
                    <a:pt x="1037590" y="486156"/>
                  </a:lnTo>
                  <a:lnTo>
                    <a:pt x="1020064" y="463550"/>
                  </a:lnTo>
                  <a:lnTo>
                    <a:pt x="1025652" y="470789"/>
                  </a:lnTo>
                  <a:lnTo>
                    <a:pt x="1028065" y="468249"/>
                  </a:lnTo>
                  <a:lnTo>
                    <a:pt x="1033145" y="463550"/>
                  </a:lnTo>
                  <a:lnTo>
                    <a:pt x="1020064" y="463423"/>
                  </a:lnTo>
                  <a:cubicBezTo>
                    <a:pt x="1003808" y="438150"/>
                    <a:pt x="981202" y="405003"/>
                    <a:pt x="966724" y="378460"/>
                  </a:cubicBezTo>
                  <a:lnTo>
                    <a:pt x="966470" y="377952"/>
                  </a:lnTo>
                  <a:lnTo>
                    <a:pt x="964692" y="374015"/>
                  </a:lnTo>
                  <a:lnTo>
                    <a:pt x="963549" y="371602"/>
                  </a:lnTo>
                  <a:cubicBezTo>
                    <a:pt x="950468" y="339852"/>
                    <a:pt x="935101" y="296291"/>
                    <a:pt x="929767" y="261493"/>
                  </a:cubicBezTo>
                  <a:lnTo>
                    <a:pt x="933577" y="259461"/>
                  </a:lnTo>
                  <a:cubicBezTo>
                    <a:pt x="945388" y="252730"/>
                    <a:pt x="953770" y="244856"/>
                    <a:pt x="935355" y="241300"/>
                  </a:cubicBezTo>
                  <a:close/>
                  <a:moveTo>
                    <a:pt x="1039495" y="488442"/>
                  </a:moveTo>
                  <a:lnTo>
                    <a:pt x="1042416" y="491998"/>
                  </a:lnTo>
                  <a:lnTo>
                    <a:pt x="1041527" y="488696"/>
                  </a:lnTo>
                  <a:lnTo>
                    <a:pt x="1039495" y="488442"/>
                  </a:lnTo>
                  <a:close/>
                  <a:moveTo>
                    <a:pt x="11684" y="492633"/>
                  </a:moveTo>
                  <a:lnTo>
                    <a:pt x="11049" y="493268"/>
                  </a:lnTo>
                  <a:lnTo>
                    <a:pt x="10795" y="493649"/>
                  </a:lnTo>
                  <a:lnTo>
                    <a:pt x="10541" y="493649"/>
                  </a:lnTo>
                  <a:lnTo>
                    <a:pt x="11176" y="493141"/>
                  </a:lnTo>
                  <a:lnTo>
                    <a:pt x="11430" y="492887"/>
                  </a:lnTo>
                  <a:lnTo>
                    <a:pt x="11684" y="492760"/>
                  </a:lnTo>
                  <a:close/>
                  <a:moveTo>
                    <a:pt x="64516" y="496316"/>
                  </a:moveTo>
                  <a:lnTo>
                    <a:pt x="62484" y="497205"/>
                  </a:lnTo>
                  <a:lnTo>
                    <a:pt x="77978" y="498221"/>
                  </a:lnTo>
                  <a:lnTo>
                    <a:pt x="78867" y="497205"/>
                  </a:lnTo>
                  <a:lnTo>
                    <a:pt x="73533" y="496951"/>
                  </a:lnTo>
                  <a:lnTo>
                    <a:pt x="64643" y="496316"/>
                  </a:lnTo>
                  <a:close/>
                  <a:moveTo>
                    <a:pt x="486918" y="490093"/>
                  </a:moveTo>
                  <a:lnTo>
                    <a:pt x="473202" y="498729"/>
                  </a:lnTo>
                  <a:lnTo>
                    <a:pt x="475107" y="499110"/>
                  </a:lnTo>
                  <a:lnTo>
                    <a:pt x="486918" y="490093"/>
                  </a:lnTo>
                  <a:close/>
                  <a:moveTo>
                    <a:pt x="80518" y="438150"/>
                  </a:moveTo>
                  <a:cubicBezTo>
                    <a:pt x="77851" y="438658"/>
                    <a:pt x="77851" y="438658"/>
                    <a:pt x="50292" y="460756"/>
                  </a:cubicBezTo>
                  <a:lnTo>
                    <a:pt x="50292" y="460883"/>
                  </a:lnTo>
                  <a:lnTo>
                    <a:pt x="48768" y="461899"/>
                  </a:lnTo>
                  <a:lnTo>
                    <a:pt x="47244" y="461899"/>
                  </a:lnTo>
                  <a:lnTo>
                    <a:pt x="42164" y="466471"/>
                  </a:lnTo>
                  <a:lnTo>
                    <a:pt x="43053" y="466471"/>
                  </a:lnTo>
                  <a:lnTo>
                    <a:pt x="43053" y="466344"/>
                  </a:lnTo>
                  <a:lnTo>
                    <a:pt x="46990" y="464185"/>
                  </a:lnTo>
                  <a:lnTo>
                    <a:pt x="45974" y="464820"/>
                  </a:lnTo>
                  <a:lnTo>
                    <a:pt x="43561" y="466217"/>
                  </a:lnTo>
                  <a:lnTo>
                    <a:pt x="16510" y="488188"/>
                  </a:lnTo>
                  <a:lnTo>
                    <a:pt x="15621" y="489077"/>
                  </a:lnTo>
                  <a:lnTo>
                    <a:pt x="14097" y="490347"/>
                  </a:lnTo>
                  <a:lnTo>
                    <a:pt x="11430" y="492633"/>
                  </a:lnTo>
                  <a:lnTo>
                    <a:pt x="9906" y="492633"/>
                  </a:lnTo>
                  <a:lnTo>
                    <a:pt x="10795" y="491490"/>
                  </a:lnTo>
                  <a:lnTo>
                    <a:pt x="15240" y="489204"/>
                  </a:lnTo>
                  <a:lnTo>
                    <a:pt x="14097" y="489331"/>
                  </a:lnTo>
                  <a:lnTo>
                    <a:pt x="7620" y="492506"/>
                  </a:lnTo>
                  <a:lnTo>
                    <a:pt x="4699" y="492379"/>
                  </a:lnTo>
                  <a:lnTo>
                    <a:pt x="127" y="491998"/>
                  </a:lnTo>
                  <a:lnTo>
                    <a:pt x="2159" y="493903"/>
                  </a:lnTo>
                  <a:lnTo>
                    <a:pt x="5461" y="493395"/>
                  </a:lnTo>
                  <a:lnTo>
                    <a:pt x="127" y="495935"/>
                  </a:lnTo>
                  <a:lnTo>
                    <a:pt x="1905" y="495427"/>
                  </a:lnTo>
                  <a:lnTo>
                    <a:pt x="5461" y="493903"/>
                  </a:lnTo>
                  <a:lnTo>
                    <a:pt x="6350" y="493649"/>
                  </a:lnTo>
                  <a:lnTo>
                    <a:pt x="7239" y="496443"/>
                  </a:lnTo>
                  <a:lnTo>
                    <a:pt x="127" y="502539"/>
                  </a:lnTo>
                  <a:lnTo>
                    <a:pt x="4318" y="501269"/>
                  </a:lnTo>
                  <a:lnTo>
                    <a:pt x="12065" y="493776"/>
                  </a:lnTo>
                  <a:lnTo>
                    <a:pt x="14986" y="493903"/>
                  </a:lnTo>
                  <a:lnTo>
                    <a:pt x="16129" y="493014"/>
                  </a:lnTo>
                  <a:lnTo>
                    <a:pt x="14605" y="492887"/>
                  </a:lnTo>
                  <a:lnTo>
                    <a:pt x="15748" y="492887"/>
                  </a:lnTo>
                  <a:lnTo>
                    <a:pt x="19558" y="487426"/>
                  </a:lnTo>
                  <a:lnTo>
                    <a:pt x="23114" y="485902"/>
                  </a:lnTo>
                  <a:lnTo>
                    <a:pt x="29591" y="482981"/>
                  </a:lnTo>
                  <a:lnTo>
                    <a:pt x="31369" y="481711"/>
                  </a:lnTo>
                  <a:lnTo>
                    <a:pt x="20955" y="486283"/>
                  </a:lnTo>
                  <a:lnTo>
                    <a:pt x="80264" y="438023"/>
                  </a:lnTo>
                  <a:close/>
                  <a:moveTo>
                    <a:pt x="560451" y="493649"/>
                  </a:moveTo>
                  <a:lnTo>
                    <a:pt x="556260" y="499364"/>
                  </a:lnTo>
                  <a:lnTo>
                    <a:pt x="558927" y="505587"/>
                  </a:lnTo>
                  <a:lnTo>
                    <a:pt x="572262" y="496443"/>
                  </a:lnTo>
                  <a:lnTo>
                    <a:pt x="572008" y="496316"/>
                  </a:lnTo>
                  <a:lnTo>
                    <a:pt x="571500" y="496189"/>
                  </a:lnTo>
                  <a:lnTo>
                    <a:pt x="570865" y="496189"/>
                  </a:lnTo>
                  <a:lnTo>
                    <a:pt x="570230" y="496062"/>
                  </a:lnTo>
                  <a:lnTo>
                    <a:pt x="569341" y="495935"/>
                  </a:lnTo>
                  <a:lnTo>
                    <a:pt x="568452" y="495681"/>
                  </a:lnTo>
                  <a:lnTo>
                    <a:pt x="567817" y="495300"/>
                  </a:lnTo>
                  <a:lnTo>
                    <a:pt x="566039" y="495046"/>
                  </a:lnTo>
                  <a:lnTo>
                    <a:pt x="564261" y="494538"/>
                  </a:lnTo>
                  <a:lnTo>
                    <a:pt x="563372" y="494411"/>
                  </a:lnTo>
                  <a:lnTo>
                    <a:pt x="562737" y="494284"/>
                  </a:lnTo>
                  <a:lnTo>
                    <a:pt x="561848" y="494030"/>
                  </a:lnTo>
                  <a:lnTo>
                    <a:pt x="560705" y="493903"/>
                  </a:lnTo>
                  <a:close/>
                  <a:moveTo>
                    <a:pt x="553593" y="379984"/>
                  </a:moveTo>
                  <a:lnTo>
                    <a:pt x="553339" y="380238"/>
                  </a:lnTo>
                  <a:lnTo>
                    <a:pt x="549783" y="382143"/>
                  </a:lnTo>
                  <a:lnTo>
                    <a:pt x="575310" y="428371"/>
                  </a:lnTo>
                  <a:lnTo>
                    <a:pt x="576453" y="430530"/>
                  </a:lnTo>
                  <a:lnTo>
                    <a:pt x="576453" y="430657"/>
                  </a:lnTo>
                  <a:lnTo>
                    <a:pt x="575310" y="432054"/>
                  </a:lnTo>
                  <a:lnTo>
                    <a:pt x="569722" y="432054"/>
                  </a:lnTo>
                  <a:cubicBezTo>
                    <a:pt x="551434" y="432054"/>
                    <a:pt x="540512" y="431927"/>
                    <a:pt x="534035" y="430022"/>
                  </a:cubicBezTo>
                  <a:lnTo>
                    <a:pt x="534924" y="422910"/>
                  </a:lnTo>
                  <a:lnTo>
                    <a:pt x="529336" y="419354"/>
                  </a:lnTo>
                  <a:lnTo>
                    <a:pt x="512699" y="431419"/>
                  </a:lnTo>
                  <a:lnTo>
                    <a:pt x="520954" y="437007"/>
                  </a:lnTo>
                  <a:lnTo>
                    <a:pt x="526542" y="432689"/>
                  </a:lnTo>
                  <a:lnTo>
                    <a:pt x="532130" y="429006"/>
                  </a:lnTo>
                  <a:lnTo>
                    <a:pt x="533019" y="432308"/>
                  </a:lnTo>
                  <a:lnTo>
                    <a:pt x="529463" y="432308"/>
                  </a:lnTo>
                  <a:lnTo>
                    <a:pt x="528828" y="432435"/>
                  </a:lnTo>
                  <a:lnTo>
                    <a:pt x="534797" y="441325"/>
                  </a:lnTo>
                  <a:lnTo>
                    <a:pt x="536575" y="447167"/>
                  </a:lnTo>
                  <a:lnTo>
                    <a:pt x="537210" y="443357"/>
                  </a:lnTo>
                  <a:lnTo>
                    <a:pt x="534543" y="432943"/>
                  </a:lnTo>
                  <a:lnTo>
                    <a:pt x="569595" y="440944"/>
                  </a:lnTo>
                  <a:lnTo>
                    <a:pt x="565150" y="443103"/>
                  </a:lnTo>
                  <a:lnTo>
                    <a:pt x="548005" y="454152"/>
                  </a:lnTo>
                  <a:lnTo>
                    <a:pt x="556006" y="449326"/>
                  </a:lnTo>
                  <a:lnTo>
                    <a:pt x="570230" y="440944"/>
                  </a:lnTo>
                  <a:lnTo>
                    <a:pt x="569722" y="440944"/>
                  </a:lnTo>
                  <a:lnTo>
                    <a:pt x="572897" y="439420"/>
                  </a:lnTo>
                  <a:lnTo>
                    <a:pt x="572262" y="439801"/>
                  </a:lnTo>
                  <a:lnTo>
                    <a:pt x="570230" y="441071"/>
                  </a:lnTo>
                  <a:lnTo>
                    <a:pt x="583311" y="440817"/>
                  </a:lnTo>
                  <a:cubicBezTo>
                    <a:pt x="607314" y="475996"/>
                    <a:pt x="631063" y="501904"/>
                    <a:pt x="631063" y="502031"/>
                  </a:cubicBezTo>
                  <a:lnTo>
                    <a:pt x="641985" y="507746"/>
                  </a:lnTo>
                  <a:cubicBezTo>
                    <a:pt x="620014" y="483616"/>
                    <a:pt x="603377" y="462280"/>
                    <a:pt x="590042" y="438912"/>
                  </a:cubicBezTo>
                  <a:lnTo>
                    <a:pt x="600075" y="433959"/>
                  </a:lnTo>
                  <a:lnTo>
                    <a:pt x="601599" y="432816"/>
                  </a:lnTo>
                  <a:cubicBezTo>
                    <a:pt x="668020" y="432689"/>
                    <a:pt x="756412" y="432562"/>
                    <a:pt x="823087" y="432562"/>
                  </a:cubicBezTo>
                  <a:lnTo>
                    <a:pt x="816864" y="431927"/>
                  </a:lnTo>
                  <a:cubicBezTo>
                    <a:pt x="764794" y="432054"/>
                    <a:pt x="722122" y="432054"/>
                    <a:pt x="687070" y="432054"/>
                  </a:cubicBezTo>
                  <a:cubicBezTo>
                    <a:pt x="652018" y="432054"/>
                    <a:pt x="624713" y="432054"/>
                    <a:pt x="603377" y="431927"/>
                  </a:cubicBezTo>
                  <a:lnTo>
                    <a:pt x="619379" y="420624"/>
                  </a:lnTo>
                  <a:lnTo>
                    <a:pt x="619760" y="407416"/>
                  </a:lnTo>
                  <a:cubicBezTo>
                    <a:pt x="608711" y="407416"/>
                    <a:pt x="590423" y="417449"/>
                    <a:pt x="580517" y="428752"/>
                  </a:cubicBezTo>
                  <a:lnTo>
                    <a:pt x="581660" y="430657"/>
                  </a:lnTo>
                  <a:lnTo>
                    <a:pt x="580517" y="428752"/>
                  </a:lnTo>
                  <a:lnTo>
                    <a:pt x="579628" y="427228"/>
                  </a:lnTo>
                  <a:cubicBezTo>
                    <a:pt x="575437" y="421005"/>
                    <a:pt x="563880" y="402590"/>
                    <a:pt x="553466" y="380111"/>
                  </a:cubicBezTo>
                  <a:close/>
                  <a:moveTo>
                    <a:pt x="363728" y="499364"/>
                  </a:moveTo>
                  <a:lnTo>
                    <a:pt x="366141" y="500253"/>
                  </a:lnTo>
                  <a:lnTo>
                    <a:pt x="347472" y="511683"/>
                  </a:lnTo>
                  <a:lnTo>
                    <a:pt x="352806" y="507619"/>
                  </a:lnTo>
                  <a:lnTo>
                    <a:pt x="363728" y="499237"/>
                  </a:lnTo>
                  <a:close/>
                  <a:moveTo>
                    <a:pt x="276860" y="485140"/>
                  </a:moveTo>
                  <a:lnTo>
                    <a:pt x="273939" y="494919"/>
                  </a:lnTo>
                  <a:lnTo>
                    <a:pt x="268859" y="513969"/>
                  </a:lnTo>
                  <a:lnTo>
                    <a:pt x="272415" y="504190"/>
                  </a:lnTo>
                  <a:lnTo>
                    <a:pt x="276860" y="485140"/>
                  </a:lnTo>
                  <a:close/>
                  <a:moveTo>
                    <a:pt x="589788" y="504571"/>
                  </a:moveTo>
                  <a:lnTo>
                    <a:pt x="566039" y="509270"/>
                  </a:lnTo>
                  <a:lnTo>
                    <a:pt x="563372" y="515493"/>
                  </a:lnTo>
                  <a:lnTo>
                    <a:pt x="566039" y="521589"/>
                  </a:lnTo>
                  <a:lnTo>
                    <a:pt x="569595" y="519938"/>
                  </a:lnTo>
                  <a:lnTo>
                    <a:pt x="581787" y="517525"/>
                  </a:lnTo>
                  <a:lnTo>
                    <a:pt x="594614" y="518541"/>
                  </a:lnTo>
                  <a:lnTo>
                    <a:pt x="601853" y="517398"/>
                  </a:lnTo>
                  <a:lnTo>
                    <a:pt x="610743" y="509778"/>
                  </a:lnTo>
                  <a:cubicBezTo>
                    <a:pt x="603631" y="508127"/>
                    <a:pt x="596519" y="506349"/>
                    <a:pt x="589661" y="504698"/>
                  </a:cubicBezTo>
                  <a:close/>
                  <a:moveTo>
                    <a:pt x="282956" y="511048"/>
                  </a:moveTo>
                  <a:lnTo>
                    <a:pt x="268732" y="514096"/>
                  </a:lnTo>
                  <a:lnTo>
                    <a:pt x="267843" y="517017"/>
                  </a:lnTo>
                  <a:lnTo>
                    <a:pt x="266319" y="523494"/>
                  </a:lnTo>
                  <a:lnTo>
                    <a:pt x="267843" y="522859"/>
                  </a:lnTo>
                  <a:lnTo>
                    <a:pt x="284988" y="513334"/>
                  </a:lnTo>
                  <a:lnTo>
                    <a:pt x="282956" y="510921"/>
                  </a:lnTo>
                  <a:close/>
                  <a:moveTo>
                    <a:pt x="323342" y="506222"/>
                  </a:moveTo>
                  <a:lnTo>
                    <a:pt x="316738" y="525907"/>
                  </a:lnTo>
                  <a:lnTo>
                    <a:pt x="331597" y="522351"/>
                  </a:lnTo>
                  <a:lnTo>
                    <a:pt x="338963" y="509778"/>
                  </a:lnTo>
                  <a:lnTo>
                    <a:pt x="323215" y="506222"/>
                  </a:lnTo>
                  <a:close/>
                  <a:moveTo>
                    <a:pt x="470281" y="525272"/>
                  </a:moveTo>
                  <a:lnTo>
                    <a:pt x="464312" y="531622"/>
                  </a:lnTo>
                  <a:lnTo>
                    <a:pt x="464312" y="532257"/>
                  </a:lnTo>
                  <a:lnTo>
                    <a:pt x="466344" y="532384"/>
                  </a:lnTo>
                  <a:lnTo>
                    <a:pt x="472567" y="528320"/>
                  </a:lnTo>
                  <a:lnTo>
                    <a:pt x="470154" y="525145"/>
                  </a:lnTo>
                  <a:close/>
                  <a:moveTo>
                    <a:pt x="467233" y="400177"/>
                  </a:moveTo>
                  <a:lnTo>
                    <a:pt x="414401" y="432435"/>
                  </a:lnTo>
                  <a:lnTo>
                    <a:pt x="384810" y="451231"/>
                  </a:lnTo>
                  <a:lnTo>
                    <a:pt x="335026" y="484251"/>
                  </a:lnTo>
                  <a:lnTo>
                    <a:pt x="321056" y="493395"/>
                  </a:lnTo>
                  <a:lnTo>
                    <a:pt x="336550" y="483743"/>
                  </a:lnTo>
                  <a:lnTo>
                    <a:pt x="364998" y="473710"/>
                  </a:lnTo>
                  <a:lnTo>
                    <a:pt x="368300" y="485775"/>
                  </a:lnTo>
                  <a:lnTo>
                    <a:pt x="349885" y="490855"/>
                  </a:lnTo>
                  <a:lnTo>
                    <a:pt x="351028" y="495554"/>
                  </a:lnTo>
                  <a:lnTo>
                    <a:pt x="363220" y="497586"/>
                  </a:lnTo>
                  <a:lnTo>
                    <a:pt x="364998" y="496316"/>
                  </a:lnTo>
                  <a:lnTo>
                    <a:pt x="345440" y="511175"/>
                  </a:lnTo>
                  <a:cubicBezTo>
                    <a:pt x="338582" y="516763"/>
                    <a:pt x="331470" y="522224"/>
                    <a:pt x="318135" y="532638"/>
                  </a:cubicBezTo>
                  <a:lnTo>
                    <a:pt x="305943" y="542417"/>
                  </a:lnTo>
                  <a:lnTo>
                    <a:pt x="313690" y="538099"/>
                  </a:lnTo>
                  <a:lnTo>
                    <a:pt x="326136" y="528320"/>
                  </a:lnTo>
                  <a:lnTo>
                    <a:pt x="327660" y="528574"/>
                  </a:lnTo>
                  <a:lnTo>
                    <a:pt x="322072" y="537972"/>
                  </a:lnTo>
                  <a:lnTo>
                    <a:pt x="341376" y="532130"/>
                  </a:lnTo>
                  <a:lnTo>
                    <a:pt x="345186" y="533273"/>
                  </a:lnTo>
                  <a:lnTo>
                    <a:pt x="358267" y="533908"/>
                  </a:lnTo>
                  <a:lnTo>
                    <a:pt x="369570" y="531749"/>
                  </a:lnTo>
                  <a:lnTo>
                    <a:pt x="376428" y="536702"/>
                  </a:lnTo>
                  <a:lnTo>
                    <a:pt x="385064" y="543306"/>
                  </a:lnTo>
                  <a:lnTo>
                    <a:pt x="400177" y="544195"/>
                  </a:lnTo>
                  <a:lnTo>
                    <a:pt x="473075" y="498475"/>
                  </a:lnTo>
                  <a:lnTo>
                    <a:pt x="461010" y="496189"/>
                  </a:lnTo>
                  <a:lnTo>
                    <a:pt x="472821" y="485902"/>
                  </a:lnTo>
                  <a:lnTo>
                    <a:pt x="472567" y="485775"/>
                  </a:lnTo>
                  <a:lnTo>
                    <a:pt x="450977" y="494792"/>
                  </a:lnTo>
                  <a:lnTo>
                    <a:pt x="459613" y="481965"/>
                  </a:lnTo>
                  <a:lnTo>
                    <a:pt x="454279" y="480695"/>
                  </a:lnTo>
                  <a:lnTo>
                    <a:pt x="437134" y="483997"/>
                  </a:lnTo>
                  <a:lnTo>
                    <a:pt x="428498" y="480695"/>
                  </a:lnTo>
                  <a:lnTo>
                    <a:pt x="438531" y="464058"/>
                  </a:lnTo>
                  <a:lnTo>
                    <a:pt x="432054" y="452247"/>
                  </a:lnTo>
                  <a:lnTo>
                    <a:pt x="428244" y="450977"/>
                  </a:lnTo>
                  <a:cubicBezTo>
                    <a:pt x="436880" y="444881"/>
                    <a:pt x="445389" y="438912"/>
                    <a:pt x="453771" y="432816"/>
                  </a:cubicBezTo>
                  <a:lnTo>
                    <a:pt x="503555" y="432562"/>
                  </a:lnTo>
                  <a:lnTo>
                    <a:pt x="494665" y="439293"/>
                  </a:lnTo>
                  <a:lnTo>
                    <a:pt x="501777" y="446405"/>
                  </a:lnTo>
                  <a:lnTo>
                    <a:pt x="518414" y="438150"/>
                  </a:lnTo>
                  <a:lnTo>
                    <a:pt x="516001" y="434594"/>
                  </a:lnTo>
                  <a:lnTo>
                    <a:pt x="508000" y="429387"/>
                  </a:lnTo>
                  <a:lnTo>
                    <a:pt x="506222" y="430530"/>
                  </a:lnTo>
                  <a:lnTo>
                    <a:pt x="504444" y="432054"/>
                  </a:lnTo>
                  <a:lnTo>
                    <a:pt x="501142" y="431927"/>
                  </a:lnTo>
                  <a:cubicBezTo>
                    <a:pt x="481203" y="432054"/>
                    <a:pt x="466471" y="432054"/>
                    <a:pt x="454533" y="432054"/>
                  </a:cubicBezTo>
                  <a:lnTo>
                    <a:pt x="461645" y="427609"/>
                  </a:lnTo>
                  <a:lnTo>
                    <a:pt x="483362" y="412242"/>
                  </a:lnTo>
                  <a:lnTo>
                    <a:pt x="484251" y="411607"/>
                  </a:lnTo>
                  <a:lnTo>
                    <a:pt x="484505" y="411480"/>
                  </a:lnTo>
                  <a:lnTo>
                    <a:pt x="484251" y="411607"/>
                  </a:lnTo>
                  <a:lnTo>
                    <a:pt x="491363" y="417957"/>
                  </a:lnTo>
                  <a:lnTo>
                    <a:pt x="508000" y="429387"/>
                  </a:lnTo>
                  <a:lnTo>
                    <a:pt x="508889" y="428625"/>
                  </a:lnTo>
                  <a:lnTo>
                    <a:pt x="501777" y="423545"/>
                  </a:lnTo>
                  <a:lnTo>
                    <a:pt x="484505" y="411480"/>
                  </a:lnTo>
                  <a:lnTo>
                    <a:pt x="483362" y="410718"/>
                  </a:lnTo>
                  <a:lnTo>
                    <a:pt x="482473" y="411353"/>
                  </a:lnTo>
                  <a:lnTo>
                    <a:pt x="481584" y="412115"/>
                  </a:lnTo>
                  <a:lnTo>
                    <a:pt x="452501" y="432054"/>
                  </a:lnTo>
                  <a:cubicBezTo>
                    <a:pt x="418338" y="432181"/>
                    <a:pt x="415671" y="432562"/>
                    <a:pt x="414528" y="432943"/>
                  </a:cubicBezTo>
                  <a:lnTo>
                    <a:pt x="467614" y="400304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l="-129" t="-27" r="-244" b="-472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34535" y="3874771"/>
              <a:ext cx="1508985" cy="763685"/>
            </a:xfrm>
            <a:custGeom>
              <a:avLst/>
              <a:gdLst/>
              <a:ahLst/>
              <a:cxnLst/>
              <a:rect l="l" t="t" r="r" b="b"/>
              <a:pathLst>
                <a:path w="1042416" h="527558" extrusionOk="0">
                  <a:moveTo>
                    <a:pt x="289814" y="0"/>
                  </a:moveTo>
                  <a:lnTo>
                    <a:pt x="292735" y="127"/>
                  </a:lnTo>
                  <a:lnTo>
                    <a:pt x="292735" y="0"/>
                  </a:lnTo>
                  <a:close/>
                  <a:moveTo>
                    <a:pt x="250698" y="3048"/>
                  </a:moveTo>
                  <a:lnTo>
                    <a:pt x="250571" y="4318"/>
                  </a:lnTo>
                  <a:lnTo>
                    <a:pt x="250571" y="3175"/>
                  </a:lnTo>
                  <a:lnTo>
                    <a:pt x="250698" y="3048"/>
                  </a:lnTo>
                  <a:close/>
                  <a:moveTo>
                    <a:pt x="739140" y="0"/>
                  </a:moveTo>
                  <a:lnTo>
                    <a:pt x="737616" y="2413"/>
                  </a:lnTo>
                  <a:lnTo>
                    <a:pt x="733171" y="7493"/>
                  </a:lnTo>
                  <a:lnTo>
                    <a:pt x="727583" y="11303"/>
                  </a:lnTo>
                  <a:lnTo>
                    <a:pt x="728218" y="13716"/>
                  </a:lnTo>
                  <a:lnTo>
                    <a:pt x="734695" y="13970"/>
                  </a:lnTo>
                  <a:lnTo>
                    <a:pt x="742696" y="7493"/>
                  </a:lnTo>
                  <a:lnTo>
                    <a:pt x="738886" y="6858"/>
                  </a:lnTo>
                  <a:lnTo>
                    <a:pt x="736854" y="6858"/>
                  </a:lnTo>
                  <a:lnTo>
                    <a:pt x="737743" y="4572"/>
                  </a:lnTo>
                  <a:lnTo>
                    <a:pt x="739140" y="0"/>
                  </a:lnTo>
                  <a:close/>
                  <a:moveTo>
                    <a:pt x="183896" y="0"/>
                  </a:moveTo>
                  <a:lnTo>
                    <a:pt x="178308" y="7112"/>
                  </a:lnTo>
                  <a:lnTo>
                    <a:pt x="172974" y="14224"/>
                  </a:lnTo>
                  <a:lnTo>
                    <a:pt x="183896" y="0"/>
                  </a:lnTo>
                  <a:close/>
                  <a:moveTo>
                    <a:pt x="324358" y="8255"/>
                  </a:moveTo>
                  <a:lnTo>
                    <a:pt x="323596" y="14351"/>
                  </a:lnTo>
                  <a:lnTo>
                    <a:pt x="324231" y="8255"/>
                  </a:lnTo>
                  <a:lnTo>
                    <a:pt x="324358" y="8255"/>
                  </a:lnTo>
                  <a:close/>
                  <a:moveTo>
                    <a:pt x="138430" y="16891"/>
                  </a:moveTo>
                  <a:lnTo>
                    <a:pt x="137541" y="19050"/>
                  </a:lnTo>
                  <a:lnTo>
                    <a:pt x="137795" y="18542"/>
                  </a:lnTo>
                  <a:lnTo>
                    <a:pt x="138430" y="16764"/>
                  </a:lnTo>
                  <a:close/>
                  <a:moveTo>
                    <a:pt x="92329" y="18288"/>
                  </a:moveTo>
                  <a:lnTo>
                    <a:pt x="90805" y="20701"/>
                  </a:lnTo>
                  <a:lnTo>
                    <a:pt x="89916" y="21717"/>
                  </a:lnTo>
                  <a:lnTo>
                    <a:pt x="92329" y="18288"/>
                  </a:lnTo>
                  <a:close/>
                  <a:moveTo>
                    <a:pt x="89408" y="22860"/>
                  </a:moveTo>
                  <a:lnTo>
                    <a:pt x="89154" y="24638"/>
                  </a:lnTo>
                  <a:lnTo>
                    <a:pt x="87630" y="26035"/>
                  </a:lnTo>
                  <a:lnTo>
                    <a:pt x="88265" y="25019"/>
                  </a:lnTo>
                  <a:lnTo>
                    <a:pt x="89408" y="22860"/>
                  </a:lnTo>
                  <a:close/>
                  <a:moveTo>
                    <a:pt x="714248" y="21463"/>
                  </a:moveTo>
                  <a:lnTo>
                    <a:pt x="710057" y="26924"/>
                  </a:lnTo>
                  <a:lnTo>
                    <a:pt x="713613" y="22098"/>
                  </a:lnTo>
                  <a:lnTo>
                    <a:pt x="714248" y="21463"/>
                  </a:lnTo>
                  <a:close/>
                  <a:moveTo>
                    <a:pt x="41529" y="0"/>
                  </a:moveTo>
                  <a:lnTo>
                    <a:pt x="37338" y="5842"/>
                  </a:lnTo>
                  <a:lnTo>
                    <a:pt x="33528" y="12700"/>
                  </a:lnTo>
                  <a:lnTo>
                    <a:pt x="34671" y="10922"/>
                  </a:lnTo>
                  <a:lnTo>
                    <a:pt x="35052" y="10287"/>
                  </a:lnTo>
                  <a:lnTo>
                    <a:pt x="35560" y="9271"/>
                  </a:lnTo>
                  <a:lnTo>
                    <a:pt x="35814" y="9144"/>
                  </a:lnTo>
                  <a:lnTo>
                    <a:pt x="36195" y="8509"/>
                  </a:lnTo>
                  <a:lnTo>
                    <a:pt x="36449" y="7874"/>
                  </a:lnTo>
                  <a:lnTo>
                    <a:pt x="36449" y="8001"/>
                  </a:lnTo>
                  <a:lnTo>
                    <a:pt x="38862" y="4064"/>
                  </a:lnTo>
                  <a:lnTo>
                    <a:pt x="37719" y="6223"/>
                  </a:lnTo>
                  <a:lnTo>
                    <a:pt x="36449" y="8128"/>
                  </a:lnTo>
                  <a:lnTo>
                    <a:pt x="36449" y="8001"/>
                  </a:lnTo>
                  <a:lnTo>
                    <a:pt x="36195" y="8509"/>
                  </a:lnTo>
                  <a:lnTo>
                    <a:pt x="35814" y="9017"/>
                  </a:lnTo>
                  <a:lnTo>
                    <a:pt x="34671" y="11176"/>
                  </a:lnTo>
                  <a:lnTo>
                    <a:pt x="33147" y="14224"/>
                  </a:lnTo>
                  <a:lnTo>
                    <a:pt x="31115" y="17526"/>
                  </a:lnTo>
                  <a:lnTo>
                    <a:pt x="25527" y="28067"/>
                  </a:lnTo>
                  <a:lnTo>
                    <a:pt x="39116" y="4064"/>
                  </a:lnTo>
                  <a:lnTo>
                    <a:pt x="40894" y="1016"/>
                  </a:lnTo>
                  <a:lnTo>
                    <a:pt x="41529" y="0"/>
                  </a:lnTo>
                  <a:close/>
                  <a:moveTo>
                    <a:pt x="87249" y="33274"/>
                  </a:moveTo>
                  <a:lnTo>
                    <a:pt x="86614" y="36322"/>
                  </a:lnTo>
                  <a:lnTo>
                    <a:pt x="87249" y="33655"/>
                  </a:lnTo>
                  <a:lnTo>
                    <a:pt x="87376" y="33401"/>
                  </a:lnTo>
                  <a:close/>
                  <a:moveTo>
                    <a:pt x="45085" y="0"/>
                  </a:moveTo>
                  <a:cubicBezTo>
                    <a:pt x="44450" y="1778"/>
                    <a:pt x="43942" y="3683"/>
                    <a:pt x="43307" y="5334"/>
                  </a:cubicBezTo>
                  <a:lnTo>
                    <a:pt x="21844" y="41402"/>
                  </a:lnTo>
                  <a:lnTo>
                    <a:pt x="41783" y="9906"/>
                  </a:lnTo>
                  <a:lnTo>
                    <a:pt x="41148" y="13716"/>
                  </a:lnTo>
                  <a:lnTo>
                    <a:pt x="45085" y="0"/>
                  </a:lnTo>
                  <a:close/>
                  <a:moveTo>
                    <a:pt x="703199" y="47879"/>
                  </a:moveTo>
                  <a:lnTo>
                    <a:pt x="703199" y="49403"/>
                  </a:lnTo>
                  <a:lnTo>
                    <a:pt x="703834" y="48514"/>
                  </a:lnTo>
                  <a:lnTo>
                    <a:pt x="702310" y="51054"/>
                  </a:lnTo>
                  <a:lnTo>
                    <a:pt x="702564" y="49657"/>
                  </a:lnTo>
                  <a:lnTo>
                    <a:pt x="703199" y="47879"/>
                  </a:lnTo>
                  <a:close/>
                  <a:moveTo>
                    <a:pt x="310388" y="21336"/>
                  </a:moveTo>
                  <a:lnTo>
                    <a:pt x="316103" y="24765"/>
                  </a:lnTo>
                  <a:cubicBezTo>
                    <a:pt x="316738" y="24765"/>
                    <a:pt x="317500" y="24638"/>
                    <a:pt x="318135" y="24511"/>
                  </a:cubicBezTo>
                  <a:lnTo>
                    <a:pt x="288036" y="55753"/>
                  </a:lnTo>
                  <a:cubicBezTo>
                    <a:pt x="294513" y="46228"/>
                    <a:pt x="300736" y="36957"/>
                    <a:pt x="308229" y="26289"/>
                  </a:cubicBezTo>
                  <a:lnTo>
                    <a:pt x="310896" y="22225"/>
                  </a:lnTo>
                  <a:lnTo>
                    <a:pt x="310515" y="21336"/>
                  </a:lnTo>
                  <a:close/>
                  <a:moveTo>
                    <a:pt x="137541" y="19177"/>
                  </a:moveTo>
                  <a:lnTo>
                    <a:pt x="133477" y="27432"/>
                  </a:lnTo>
                  <a:lnTo>
                    <a:pt x="123444" y="56515"/>
                  </a:lnTo>
                  <a:cubicBezTo>
                    <a:pt x="127635" y="44958"/>
                    <a:pt x="132588" y="31877"/>
                    <a:pt x="137541" y="19177"/>
                  </a:cubicBezTo>
                  <a:close/>
                  <a:moveTo>
                    <a:pt x="37719" y="48768"/>
                  </a:moveTo>
                  <a:lnTo>
                    <a:pt x="31750" y="61341"/>
                  </a:lnTo>
                  <a:lnTo>
                    <a:pt x="33274" y="53594"/>
                  </a:lnTo>
                  <a:lnTo>
                    <a:pt x="37719" y="48768"/>
                  </a:lnTo>
                  <a:close/>
                  <a:moveTo>
                    <a:pt x="123444" y="56515"/>
                  </a:moveTo>
                  <a:lnTo>
                    <a:pt x="121412" y="62103"/>
                  </a:lnTo>
                  <a:lnTo>
                    <a:pt x="122428" y="59309"/>
                  </a:lnTo>
                  <a:lnTo>
                    <a:pt x="123317" y="56515"/>
                  </a:lnTo>
                  <a:close/>
                  <a:moveTo>
                    <a:pt x="339217" y="62357"/>
                  </a:moveTo>
                  <a:lnTo>
                    <a:pt x="337058" y="64262"/>
                  </a:lnTo>
                  <a:lnTo>
                    <a:pt x="337820" y="63627"/>
                  </a:lnTo>
                  <a:lnTo>
                    <a:pt x="339217" y="62357"/>
                  </a:lnTo>
                  <a:close/>
                  <a:moveTo>
                    <a:pt x="47752" y="63754"/>
                  </a:moveTo>
                  <a:lnTo>
                    <a:pt x="46228" y="66929"/>
                  </a:lnTo>
                  <a:lnTo>
                    <a:pt x="44704" y="68199"/>
                  </a:lnTo>
                  <a:lnTo>
                    <a:pt x="47625" y="63754"/>
                  </a:lnTo>
                  <a:close/>
                  <a:moveTo>
                    <a:pt x="57658" y="14224"/>
                  </a:moveTo>
                  <a:lnTo>
                    <a:pt x="31115" y="69215"/>
                  </a:lnTo>
                  <a:lnTo>
                    <a:pt x="36195" y="52705"/>
                  </a:lnTo>
                  <a:lnTo>
                    <a:pt x="46609" y="32131"/>
                  </a:lnTo>
                  <a:lnTo>
                    <a:pt x="57912" y="14224"/>
                  </a:lnTo>
                  <a:close/>
                  <a:moveTo>
                    <a:pt x="44831" y="68199"/>
                  </a:moveTo>
                  <a:lnTo>
                    <a:pt x="43688" y="69215"/>
                  </a:lnTo>
                  <a:lnTo>
                    <a:pt x="44831" y="68072"/>
                  </a:lnTo>
                  <a:close/>
                  <a:moveTo>
                    <a:pt x="332486" y="68707"/>
                  </a:moveTo>
                  <a:lnTo>
                    <a:pt x="330073" y="70866"/>
                  </a:lnTo>
                  <a:lnTo>
                    <a:pt x="328930" y="71755"/>
                  </a:lnTo>
                  <a:lnTo>
                    <a:pt x="332486" y="68707"/>
                  </a:lnTo>
                  <a:close/>
                  <a:moveTo>
                    <a:pt x="40894" y="14859"/>
                  </a:moveTo>
                  <a:lnTo>
                    <a:pt x="39116" y="18669"/>
                  </a:lnTo>
                  <a:cubicBezTo>
                    <a:pt x="37592" y="23749"/>
                    <a:pt x="36195" y="28829"/>
                    <a:pt x="34925" y="33274"/>
                  </a:cubicBezTo>
                  <a:lnTo>
                    <a:pt x="9779" y="74422"/>
                  </a:lnTo>
                  <a:lnTo>
                    <a:pt x="10668" y="72009"/>
                  </a:lnTo>
                  <a:cubicBezTo>
                    <a:pt x="19050" y="59309"/>
                    <a:pt x="36449" y="26416"/>
                    <a:pt x="37338" y="20574"/>
                  </a:cubicBezTo>
                  <a:lnTo>
                    <a:pt x="39370" y="17272"/>
                  </a:lnTo>
                  <a:lnTo>
                    <a:pt x="40894" y="14859"/>
                  </a:lnTo>
                  <a:close/>
                  <a:moveTo>
                    <a:pt x="35433" y="9652"/>
                  </a:moveTo>
                  <a:lnTo>
                    <a:pt x="34671" y="10922"/>
                  </a:lnTo>
                  <a:cubicBezTo>
                    <a:pt x="34036" y="11938"/>
                    <a:pt x="33528" y="13335"/>
                    <a:pt x="32639" y="14605"/>
                  </a:cubicBezTo>
                  <a:lnTo>
                    <a:pt x="17780" y="41275"/>
                  </a:lnTo>
                  <a:lnTo>
                    <a:pt x="13589" y="49276"/>
                  </a:lnTo>
                  <a:lnTo>
                    <a:pt x="10668" y="54864"/>
                  </a:lnTo>
                  <a:lnTo>
                    <a:pt x="15748" y="45720"/>
                  </a:lnTo>
                  <a:lnTo>
                    <a:pt x="5334" y="66167"/>
                  </a:lnTo>
                  <a:lnTo>
                    <a:pt x="0" y="77089"/>
                  </a:lnTo>
                  <a:lnTo>
                    <a:pt x="635" y="75946"/>
                  </a:lnTo>
                  <a:lnTo>
                    <a:pt x="2159" y="73406"/>
                  </a:lnTo>
                  <a:lnTo>
                    <a:pt x="0" y="77470"/>
                  </a:lnTo>
                  <a:lnTo>
                    <a:pt x="0" y="78994"/>
                  </a:lnTo>
                  <a:lnTo>
                    <a:pt x="635" y="77343"/>
                  </a:lnTo>
                  <a:lnTo>
                    <a:pt x="21717" y="35941"/>
                  </a:lnTo>
                  <a:lnTo>
                    <a:pt x="25273" y="28829"/>
                  </a:lnTo>
                  <a:lnTo>
                    <a:pt x="22860" y="32893"/>
                  </a:lnTo>
                  <a:lnTo>
                    <a:pt x="25146" y="28829"/>
                  </a:lnTo>
                  <a:lnTo>
                    <a:pt x="25527" y="28067"/>
                  </a:lnTo>
                  <a:lnTo>
                    <a:pt x="31115" y="17526"/>
                  </a:lnTo>
                  <a:lnTo>
                    <a:pt x="33528" y="13589"/>
                  </a:lnTo>
                  <a:lnTo>
                    <a:pt x="35433" y="9652"/>
                  </a:lnTo>
                  <a:close/>
                  <a:moveTo>
                    <a:pt x="336042" y="11811"/>
                  </a:moveTo>
                  <a:cubicBezTo>
                    <a:pt x="335153" y="13462"/>
                    <a:pt x="335153" y="14097"/>
                    <a:pt x="334899" y="16383"/>
                  </a:cubicBezTo>
                  <a:lnTo>
                    <a:pt x="330581" y="70358"/>
                  </a:lnTo>
                  <a:lnTo>
                    <a:pt x="326644" y="73787"/>
                  </a:lnTo>
                  <a:lnTo>
                    <a:pt x="328930" y="71882"/>
                  </a:lnTo>
                  <a:lnTo>
                    <a:pt x="327787" y="72898"/>
                  </a:lnTo>
                  <a:lnTo>
                    <a:pt x="326263" y="74041"/>
                  </a:lnTo>
                  <a:lnTo>
                    <a:pt x="326644" y="73660"/>
                  </a:lnTo>
                  <a:lnTo>
                    <a:pt x="325374" y="74676"/>
                  </a:lnTo>
                  <a:lnTo>
                    <a:pt x="326263" y="74041"/>
                  </a:lnTo>
                  <a:lnTo>
                    <a:pt x="322961" y="76962"/>
                  </a:lnTo>
                  <a:lnTo>
                    <a:pt x="316230" y="82804"/>
                  </a:lnTo>
                  <a:lnTo>
                    <a:pt x="322199" y="25908"/>
                  </a:lnTo>
                  <a:lnTo>
                    <a:pt x="322199" y="22987"/>
                  </a:lnTo>
                  <a:lnTo>
                    <a:pt x="327279" y="20447"/>
                  </a:lnTo>
                  <a:lnTo>
                    <a:pt x="336169" y="11811"/>
                  </a:lnTo>
                  <a:close/>
                  <a:moveTo>
                    <a:pt x="322199" y="78105"/>
                  </a:moveTo>
                  <a:lnTo>
                    <a:pt x="319532" y="80518"/>
                  </a:lnTo>
                  <a:lnTo>
                    <a:pt x="316230" y="83312"/>
                  </a:lnTo>
                  <a:lnTo>
                    <a:pt x="322199" y="77978"/>
                  </a:lnTo>
                  <a:close/>
                  <a:moveTo>
                    <a:pt x="313309" y="85852"/>
                  </a:moveTo>
                  <a:lnTo>
                    <a:pt x="312166" y="87249"/>
                  </a:lnTo>
                  <a:lnTo>
                    <a:pt x="310388" y="88900"/>
                  </a:lnTo>
                  <a:lnTo>
                    <a:pt x="313309" y="85852"/>
                  </a:lnTo>
                  <a:close/>
                  <a:moveTo>
                    <a:pt x="41783" y="0"/>
                  </a:moveTo>
                  <a:lnTo>
                    <a:pt x="40386" y="2921"/>
                  </a:lnTo>
                  <a:cubicBezTo>
                    <a:pt x="32385" y="18161"/>
                    <a:pt x="25527" y="32512"/>
                    <a:pt x="18796" y="46355"/>
                  </a:cubicBezTo>
                  <a:lnTo>
                    <a:pt x="3302" y="72644"/>
                  </a:lnTo>
                  <a:lnTo>
                    <a:pt x="18669" y="46482"/>
                  </a:lnTo>
                  <a:lnTo>
                    <a:pt x="381" y="89916"/>
                  </a:lnTo>
                  <a:lnTo>
                    <a:pt x="20193" y="43942"/>
                  </a:lnTo>
                  <a:lnTo>
                    <a:pt x="20828" y="43053"/>
                  </a:lnTo>
                  <a:lnTo>
                    <a:pt x="20574" y="43688"/>
                  </a:lnTo>
                  <a:lnTo>
                    <a:pt x="21971" y="41402"/>
                  </a:lnTo>
                  <a:lnTo>
                    <a:pt x="20955" y="43053"/>
                  </a:lnTo>
                  <a:lnTo>
                    <a:pt x="41783" y="0"/>
                  </a:lnTo>
                  <a:close/>
                  <a:moveTo>
                    <a:pt x="149987" y="80518"/>
                  </a:moveTo>
                  <a:lnTo>
                    <a:pt x="142621" y="90297"/>
                  </a:lnTo>
                  <a:lnTo>
                    <a:pt x="146812" y="84709"/>
                  </a:lnTo>
                  <a:lnTo>
                    <a:pt x="150114" y="80518"/>
                  </a:lnTo>
                  <a:close/>
                  <a:moveTo>
                    <a:pt x="140970" y="89154"/>
                  </a:moveTo>
                  <a:lnTo>
                    <a:pt x="140970" y="89281"/>
                  </a:lnTo>
                  <a:lnTo>
                    <a:pt x="140081" y="90424"/>
                  </a:lnTo>
                  <a:lnTo>
                    <a:pt x="140970" y="89027"/>
                  </a:lnTo>
                  <a:close/>
                  <a:moveTo>
                    <a:pt x="27940" y="82931"/>
                  </a:moveTo>
                  <a:lnTo>
                    <a:pt x="27686" y="87122"/>
                  </a:lnTo>
                  <a:lnTo>
                    <a:pt x="21717" y="93599"/>
                  </a:lnTo>
                  <a:lnTo>
                    <a:pt x="27940" y="82804"/>
                  </a:lnTo>
                  <a:close/>
                  <a:moveTo>
                    <a:pt x="305181" y="93345"/>
                  </a:moveTo>
                  <a:lnTo>
                    <a:pt x="304292" y="94234"/>
                  </a:lnTo>
                  <a:lnTo>
                    <a:pt x="303149" y="95123"/>
                  </a:lnTo>
                  <a:lnTo>
                    <a:pt x="305181" y="93345"/>
                  </a:lnTo>
                  <a:close/>
                  <a:moveTo>
                    <a:pt x="140335" y="89535"/>
                  </a:moveTo>
                  <a:lnTo>
                    <a:pt x="140081" y="90297"/>
                  </a:lnTo>
                  <a:lnTo>
                    <a:pt x="138049" y="92837"/>
                  </a:lnTo>
                  <a:lnTo>
                    <a:pt x="136017" y="95377"/>
                  </a:lnTo>
                  <a:lnTo>
                    <a:pt x="138938" y="91440"/>
                  </a:lnTo>
                  <a:lnTo>
                    <a:pt x="139573" y="90805"/>
                  </a:lnTo>
                  <a:lnTo>
                    <a:pt x="140462" y="89408"/>
                  </a:lnTo>
                  <a:close/>
                  <a:moveTo>
                    <a:pt x="35941" y="86360"/>
                  </a:moveTo>
                  <a:lnTo>
                    <a:pt x="30353" y="96520"/>
                  </a:lnTo>
                  <a:lnTo>
                    <a:pt x="31496" y="93599"/>
                  </a:lnTo>
                  <a:lnTo>
                    <a:pt x="34417" y="88011"/>
                  </a:lnTo>
                  <a:lnTo>
                    <a:pt x="35941" y="86360"/>
                  </a:lnTo>
                  <a:close/>
                  <a:moveTo>
                    <a:pt x="812292" y="38100"/>
                  </a:moveTo>
                  <a:cubicBezTo>
                    <a:pt x="804037" y="53848"/>
                    <a:pt x="795655" y="70866"/>
                    <a:pt x="784733" y="86614"/>
                  </a:cubicBezTo>
                  <a:lnTo>
                    <a:pt x="777875" y="84836"/>
                  </a:lnTo>
                  <a:lnTo>
                    <a:pt x="776351" y="87376"/>
                  </a:lnTo>
                  <a:lnTo>
                    <a:pt x="779653" y="89281"/>
                  </a:lnTo>
                  <a:lnTo>
                    <a:pt x="784098" y="94996"/>
                  </a:lnTo>
                  <a:lnTo>
                    <a:pt x="781685" y="100457"/>
                  </a:lnTo>
                  <a:lnTo>
                    <a:pt x="771906" y="93726"/>
                  </a:lnTo>
                  <a:lnTo>
                    <a:pt x="797179" y="43688"/>
                  </a:lnTo>
                  <a:lnTo>
                    <a:pt x="804037" y="41148"/>
                  </a:lnTo>
                  <a:lnTo>
                    <a:pt x="806958" y="40132"/>
                  </a:lnTo>
                  <a:lnTo>
                    <a:pt x="812292" y="38227"/>
                  </a:lnTo>
                  <a:close/>
                  <a:moveTo>
                    <a:pt x="109093" y="98552"/>
                  </a:moveTo>
                  <a:lnTo>
                    <a:pt x="108585" y="100584"/>
                  </a:lnTo>
                  <a:lnTo>
                    <a:pt x="107950" y="101600"/>
                  </a:lnTo>
                  <a:lnTo>
                    <a:pt x="109093" y="98552"/>
                  </a:lnTo>
                  <a:close/>
                  <a:moveTo>
                    <a:pt x="771144" y="94869"/>
                  </a:moveTo>
                  <a:lnTo>
                    <a:pt x="780669" y="102870"/>
                  </a:lnTo>
                  <a:lnTo>
                    <a:pt x="776224" y="102235"/>
                  </a:lnTo>
                  <a:lnTo>
                    <a:pt x="769747" y="96520"/>
                  </a:lnTo>
                  <a:lnTo>
                    <a:pt x="770001" y="95885"/>
                  </a:lnTo>
                  <a:lnTo>
                    <a:pt x="771144" y="94869"/>
                  </a:lnTo>
                  <a:close/>
                  <a:moveTo>
                    <a:pt x="29083" y="67056"/>
                  </a:moveTo>
                  <a:cubicBezTo>
                    <a:pt x="29083" y="67310"/>
                    <a:pt x="28702" y="70358"/>
                    <a:pt x="28194" y="75057"/>
                  </a:cubicBezTo>
                  <a:lnTo>
                    <a:pt x="16002" y="100076"/>
                  </a:lnTo>
                  <a:lnTo>
                    <a:pt x="11303" y="106045"/>
                  </a:lnTo>
                  <a:lnTo>
                    <a:pt x="29083" y="67056"/>
                  </a:lnTo>
                  <a:close/>
                  <a:moveTo>
                    <a:pt x="27559" y="115951"/>
                  </a:moveTo>
                  <a:lnTo>
                    <a:pt x="27559" y="116459"/>
                  </a:lnTo>
                  <a:lnTo>
                    <a:pt x="27051" y="116713"/>
                  </a:lnTo>
                  <a:lnTo>
                    <a:pt x="26035" y="118491"/>
                  </a:lnTo>
                  <a:lnTo>
                    <a:pt x="26924" y="116840"/>
                  </a:lnTo>
                  <a:lnTo>
                    <a:pt x="27051" y="116713"/>
                  </a:lnTo>
                  <a:lnTo>
                    <a:pt x="27559" y="116078"/>
                  </a:lnTo>
                  <a:close/>
                  <a:moveTo>
                    <a:pt x="331851" y="82550"/>
                  </a:moveTo>
                  <a:cubicBezTo>
                    <a:pt x="328549" y="88138"/>
                    <a:pt x="324104" y="98933"/>
                    <a:pt x="312928" y="131191"/>
                  </a:cubicBezTo>
                  <a:cubicBezTo>
                    <a:pt x="313563" y="119380"/>
                    <a:pt x="314452" y="107950"/>
                    <a:pt x="315341" y="96647"/>
                  </a:cubicBezTo>
                  <a:lnTo>
                    <a:pt x="331851" y="82550"/>
                  </a:lnTo>
                  <a:close/>
                  <a:moveTo>
                    <a:pt x="131699" y="101219"/>
                  </a:moveTo>
                  <a:cubicBezTo>
                    <a:pt x="120142" y="117094"/>
                    <a:pt x="108839" y="132461"/>
                    <a:pt x="99695" y="140462"/>
                  </a:cubicBezTo>
                  <a:lnTo>
                    <a:pt x="103505" y="126238"/>
                  </a:lnTo>
                  <a:lnTo>
                    <a:pt x="131699" y="101219"/>
                  </a:lnTo>
                  <a:close/>
                  <a:moveTo>
                    <a:pt x="878205" y="12446"/>
                  </a:moveTo>
                  <a:lnTo>
                    <a:pt x="883539" y="113919"/>
                  </a:lnTo>
                  <a:lnTo>
                    <a:pt x="872871" y="132842"/>
                  </a:lnTo>
                  <a:lnTo>
                    <a:pt x="880237" y="127127"/>
                  </a:lnTo>
                  <a:lnTo>
                    <a:pt x="890905" y="112141"/>
                  </a:lnTo>
                  <a:lnTo>
                    <a:pt x="891540" y="140335"/>
                  </a:lnTo>
                  <a:lnTo>
                    <a:pt x="885571" y="141859"/>
                  </a:lnTo>
                  <a:lnTo>
                    <a:pt x="796036" y="91186"/>
                  </a:lnTo>
                  <a:lnTo>
                    <a:pt x="793623" y="89408"/>
                  </a:lnTo>
                  <a:cubicBezTo>
                    <a:pt x="792988" y="89408"/>
                    <a:pt x="792734" y="89535"/>
                    <a:pt x="792099" y="89535"/>
                  </a:cubicBezTo>
                  <a:lnTo>
                    <a:pt x="819150" y="35179"/>
                  </a:lnTo>
                  <a:lnTo>
                    <a:pt x="820928" y="34544"/>
                  </a:lnTo>
                  <a:cubicBezTo>
                    <a:pt x="839343" y="27178"/>
                    <a:pt x="858647" y="19685"/>
                    <a:pt x="878205" y="12319"/>
                  </a:cubicBezTo>
                  <a:close/>
                  <a:moveTo>
                    <a:pt x="321564" y="23241"/>
                  </a:moveTo>
                  <a:lnTo>
                    <a:pt x="321310" y="26543"/>
                  </a:lnTo>
                  <a:cubicBezTo>
                    <a:pt x="318643" y="47498"/>
                    <a:pt x="316611" y="67056"/>
                    <a:pt x="309372" y="89408"/>
                  </a:cubicBezTo>
                  <a:lnTo>
                    <a:pt x="298958" y="98933"/>
                  </a:lnTo>
                  <a:lnTo>
                    <a:pt x="298958" y="99314"/>
                  </a:lnTo>
                  <a:lnTo>
                    <a:pt x="296291" y="101600"/>
                  </a:lnTo>
                  <a:lnTo>
                    <a:pt x="249682" y="146050"/>
                  </a:lnTo>
                  <a:lnTo>
                    <a:pt x="250825" y="111760"/>
                  </a:lnTo>
                  <a:lnTo>
                    <a:pt x="251079" y="109982"/>
                  </a:lnTo>
                  <a:cubicBezTo>
                    <a:pt x="262636" y="92456"/>
                    <a:pt x="274193" y="75057"/>
                    <a:pt x="285750" y="58420"/>
                  </a:cubicBezTo>
                  <a:lnTo>
                    <a:pt x="320040" y="23876"/>
                  </a:lnTo>
                  <a:lnTo>
                    <a:pt x="321564" y="23241"/>
                  </a:lnTo>
                  <a:close/>
                  <a:moveTo>
                    <a:pt x="298958" y="100584"/>
                  </a:moveTo>
                  <a:lnTo>
                    <a:pt x="249682" y="148336"/>
                  </a:lnTo>
                  <a:lnTo>
                    <a:pt x="266573" y="131318"/>
                  </a:lnTo>
                  <a:lnTo>
                    <a:pt x="298958" y="100711"/>
                  </a:lnTo>
                  <a:close/>
                  <a:moveTo>
                    <a:pt x="94615" y="143637"/>
                  </a:moveTo>
                  <a:lnTo>
                    <a:pt x="89916" y="158242"/>
                  </a:lnTo>
                  <a:lnTo>
                    <a:pt x="92329" y="150749"/>
                  </a:lnTo>
                  <a:lnTo>
                    <a:pt x="94742" y="143637"/>
                  </a:lnTo>
                  <a:close/>
                  <a:moveTo>
                    <a:pt x="12192" y="144145"/>
                  </a:moveTo>
                  <a:lnTo>
                    <a:pt x="0" y="160782"/>
                  </a:lnTo>
                  <a:lnTo>
                    <a:pt x="10033" y="147193"/>
                  </a:lnTo>
                  <a:lnTo>
                    <a:pt x="12065" y="144145"/>
                  </a:lnTo>
                  <a:close/>
                  <a:moveTo>
                    <a:pt x="96647" y="132588"/>
                  </a:moveTo>
                  <a:cubicBezTo>
                    <a:pt x="93726" y="142494"/>
                    <a:pt x="90424" y="152527"/>
                    <a:pt x="84201" y="166116"/>
                  </a:cubicBezTo>
                  <a:lnTo>
                    <a:pt x="80391" y="164465"/>
                  </a:lnTo>
                  <a:lnTo>
                    <a:pt x="84201" y="143891"/>
                  </a:lnTo>
                  <a:lnTo>
                    <a:pt x="96647" y="132588"/>
                  </a:lnTo>
                  <a:close/>
                  <a:moveTo>
                    <a:pt x="344297" y="154178"/>
                  </a:moveTo>
                  <a:lnTo>
                    <a:pt x="335661" y="169291"/>
                  </a:lnTo>
                  <a:lnTo>
                    <a:pt x="335407" y="166116"/>
                  </a:lnTo>
                  <a:lnTo>
                    <a:pt x="335407" y="162814"/>
                  </a:lnTo>
                  <a:lnTo>
                    <a:pt x="344297" y="154178"/>
                  </a:lnTo>
                  <a:close/>
                  <a:moveTo>
                    <a:pt x="311912" y="146304"/>
                  </a:moveTo>
                  <a:lnTo>
                    <a:pt x="310769" y="148844"/>
                  </a:lnTo>
                  <a:lnTo>
                    <a:pt x="310769" y="149479"/>
                  </a:lnTo>
                  <a:lnTo>
                    <a:pt x="310515" y="154432"/>
                  </a:lnTo>
                  <a:lnTo>
                    <a:pt x="310515" y="159766"/>
                  </a:lnTo>
                  <a:lnTo>
                    <a:pt x="308991" y="173609"/>
                  </a:lnTo>
                  <a:lnTo>
                    <a:pt x="305435" y="172085"/>
                  </a:lnTo>
                  <a:lnTo>
                    <a:pt x="301625" y="172847"/>
                  </a:lnTo>
                  <a:lnTo>
                    <a:pt x="306070" y="160020"/>
                  </a:lnTo>
                  <a:lnTo>
                    <a:pt x="307594" y="157607"/>
                  </a:lnTo>
                  <a:lnTo>
                    <a:pt x="310007" y="154813"/>
                  </a:lnTo>
                  <a:lnTo>
                    <a:pt x="310642" y="153924"/>
                  </a:lnTo>
                  <a:lnTo>
                    <a:pt x="310642" y="152527"/>
                  </a:lnTo>
                  <a:lnTo>
                    <a:pt x="307975" y="155829"/>
                  </a:lnTo>
                  <a:lnTo>
                    <a:pt x="307340" y="156591"/>
                  </a:lnTo>
                  <a:lnTo>
                    <a:pt x="310896" y="148844"/>
                  </a:lnTo>
                  <a:lnTo>
                    <a:pt x="310896" y="146685"/>
                  </a:lnTo>
                  <a:lnTo>
                    <a:pt x="312039" y="146177"/>
                  </a:lnTo>
                  <a:close/>
                  <a:moveTo>
                    <a:pt x="248920" y="149225"/>
                  </a:moveTo>
                  <a:cubicBezTo>
                    <a:pt x="248920" y="149225"/>
                    <a:pt x="248920" y="149352"/>
                    <a:pt x="248920" y="149733"/>
                  </a:cubicBezTo>
                  <a:lnTo>
                    <a:pt x="221996" y="176149"/>
                  </a:lnTo>
                  <a:lnTo>
                    <a:pt x="248920" y="149225"/>
                  </a:lnTo>
                  <a:close/>
                  <a:moveTo>
                    <a:pt x="782447" y="109474"/>
                  </a:moveTo>
                  <a:lnTo>
                    <a:pt x="834644" y="154686"/>
                  </a:lnTo>
                  <a:lnTo>
                    <a:pt x="777748" y="169291"/>
                  </a:lnTo>
                  <a:lnTo>
                    <a:pt x="756031" y="175006"/>
                  </a:lnTo>
                  <a:lnTo>
                    <a:pt x="750697" y="176276"/>
                  </a:lnTo>
                  <a:lnTo>
                    <a:pt x="782447" y="109601"/>
                  </a:lnTo>
                  <a:close/>
                  <a:moveTo>
                    <a:pt x="299593" y="169291"/>
                  </a:moveTo>
                  <a:lnTo>
                    <a:pt x="295402" y="175387"/>
                  </a:lnTo>
                  <a:lnTo>
                    <a:pt x="290957" y="178689"/>
                  </a:lnTo>
                  <a:lnTo>
                    <a:pt x="294259" y="174752"/>
                  </a:lnTo>
                  <a:lnTo>
                    <a:pt x="299593" y="169291"/>
                  </a:lnTo>
                  <a:close/>
                  <a:moveTo>
                    <a:pt x="748030" y="189230"/>
                  </a:moveTo>
                  <a:lnTo>
                    <a:pt x="753618" y="190627"/>
                  </a:lnTo>
                  <a:lnTo>
                    <a:pt x="750697" y="189992"/>
                  </a:lnTo>
                  <a:lnTo>
                    <a:pt x="748030" y="189230"/>
                  </a:lnTo>
                  <a:close/>
                  <a:moveTo>
                    <a:pt x="250317" y="110998"/>
                  </a:moveTo>
                  <a:cubicBezTo>
                    <a:pt x="250063" y="111633"/>
                    <a:pt x="250063" y="112014"/>
                    <a:pt x="249428" y="126111"/>
                  </a:cubicBezTo>
                  <a:lnTo>
                    <a:pt x="248793" y="147066"/>
                  </a:lnTo>
                  <a:cubicBezTo>
                    <a:pt x="225933" y="169164"/>
                    <a:pt x="206121" y="189230"/>
                    <a:pt x="189738" y="205486"/>
                  </a:cubicBezTo>
                  <a:cubicBezTo>
                    <a:pt x="191770" y="201803"/>
                    <a:pt x="193929" y="198501"/>
                    <a:pt x="196215" y="195072"/>
                  </a:cubicBezTo>
                  <a:lnTo>
                    <a:pt x="250190" y="110998"/>
                  </a:lnTo>
                  <a:close/>
                  <a:moveTo>
                    <a:pt x="793496" y="97028"/>
                  </a:moveTo>
                  <a:cubicBezTo>
                    <a:pt x="827024" y="115697"/>
                    <a:pt x="856361" y="131572"/>
                    <a:pt x="878840" y="146177"/>
                  </a:cubicBezTo>
                  <a:lnTo>
                    <a:pt x="874395" y="159512"/>
                  </a:lnTo>
                  <a:lnTo>
                    <a:pt x="896620" y="154178"/>
                  </a:lnTo>
                  <a:lnTo>
                    <a:pt x="897763" y="159512"/>
                  </a:lnTo>
                  <a:lnTo>
                    <a:pt x="898652" y="188976"/>
                  </a:lnTo>
                  <a:lnTo>
                    <a:pt x="895731" y="201803"/>
                  </a:lnTo>
                  <a:lnTo>
                    <a:pt x="899922" y="205105"/>
                  </a:lnTo>
                  <a:lnTo>
                    <a:pt x="890143" y="197612"/>
                  </a:lnTo>
                  <a:lnTo>
                    <a:pt x="890143" y="197739"/>
                  </a:lnTo>
                  <a:lnTo>
                    <a:pt x="889254" y="199009"/>
                  </a:lnTo>
                  <a:lnTo>
                    <a:pt x="890143" y="197612"/>
                  </a:lnTo>
                  <a:lnTo>
                    <a:pt x="860425" y="173736"/>
                  </a:lnTo>
                  <a:lnTo>
                    <a:pt x="858647" y="174371"/>
                  </a:lnTo>
                  <a:lnTo>
                    <a:pt x="888619" y="199771"/>
                  </a:lnTo>
                  <a:cubicBezTo>
                    <a:pt x="887095" y="202184"/>
                    <a:pt x="885698" y="204597"/>
                    <a:pt x="884809" y="207137"/>
                  </a:cubicBezTo>
                  <a:lnTo>
                    <a:pt x="830580" y="196215"/>
                  </a:lnTo>
                  <a:lnTo>
                    <a:pt x="827024" y="195707"/>
                  </a:lnTo>
                  <a:lnTo>
                    <a:pt x="826770" y="195961"/>
                  </a:lnTo>
                  <a:lnTo>
                    <a:pt x="827024" y="195453"/>
                  </a:lnTo>
                  <a:lnTo>
                    <a:pt x="775716" y="184785"/>
                  </a:lnTo>
                  <a:lnTo>
                    <a:pt x="841883" y="165100"/>
                  </a:lnTo>
                  <a:lnTo>
                    <a:pt x="841883" y="160401"/>
                  </a:lnTo>
                  <a:lnTo>
                    <a:pt x="840359" y="157099"/>
                  </a:lnTo>
                  <a:lnTo>
                    <a:pt x="782828" y="108204"/>
                  </a:lnTo>
                  <a:lnTo>
                    <a:pt x="784606" y="104267"/>
                  </a:lnTo>
                  <a:lnTo>
                    <a:pt x="846836" y="146431"/>
                  </a:lnTo>
                  <a:lnTo>
                    <a:pt x="847471" y="145415"/>
                  </a:lnTo>
                  <a:lnTo>
                    <a:pt x="785495" y="102997"/>
                  </a:lnTo>
                  <a:lnTo>
                    <a:pt x="788797" y="99949"/>
                  </a:lnTo>
                  <a:lnTo>
                    <a:pt x="793623" y="97028"/>
                  </a:lnTo>
                  <a:close/>
                  <a:moveTo>
                    <a:pt x="900049" y="204978"/>
                  </a:moveTo>
                  <a:lnTo>
                    <a:pt x="901827" y="206375"/>
                  </a:lnTo>
                  <a:lnTo>
                    <a:pt x="907415" y="210947"/>
                  </a:lnTo>
                  <a:lnTo>
                    <a:pt x="900049" y="204978"/>
                  </a:lnTo>
                  <a:close/>
                  <a:moveTo>
                    <a:pt x="83312" y="144653"/>
                  </a:moveTo>
                  <a:lnTo>
                    <a:pt x="78232" y="175006"/>
                  </a:lnTo>
                  <a:lnTo>
                    <a:pt x="51562" y="213360"/>
                  </a:lnTo>
                  <a:cubicBezTo>
                    <a:pt x="48641" y="202819"/>
                    <a:pt x="45593" y="191770"/>
                    <a:pt x="42926" y="180848"/>
                  </a:cubicBezTo>
                  <a:lnTo>
                    <a:pt x="79375" y="148209"/>
                  </a:lnTo>
                  <a:lnTo>
                    <a:pt x="81153" y="146685"/>
                  </a:lnTo>
                  <a:lnTo>
                    <a:pt x="83185" y="144526"/>
                  </a:lnTo>
                  <a:close/>
                  <a:moveTo>
                    <a:pt x="72771" y="209677"/>
                  </a:moveTo>
                  <a:lnTo>
                    <a:pt x="71628" y="213487"/>
                  </a:lnTo>
                  <a:lnTo>
                    <a:pt x="72263" y="211201"/>
                  </a:lnTo>
                  <a:lnTo>
                    <a:pt x="72898" y="209677"/>
                  </a:lnTo>
                  <a:close/>
                  <a:moveTo>
                    <a:pt x="332359" y="165227"/>
                  </a:moveTo>
                  <a:lnTo>
                    <a:pt x="332613" y="171323"/>
                  </a:lnTo>
                  <a:lnTo>
                    <a:pt x="332613" y="176276"/>
                  </a:lnTo>
                  <a:lnTo>
                    <a:pt x="325882" y="188976"/>
                  </a:lnTo>
                  <a:lnTo>
                    <a:pt x="326771" y="188087"/>
                  </a:lnTo>
                  <a:lnTo>
                    <a:pt x="324739" y="191643"/>
                  </a:lnTo>
                  <a:lnTo>
                    <a:pt x="325882" y="189103"/>
                  </a:lnTo>
                  <a:lnTo>
                    <a:pt x="325882" y="188976"/>
                  </a:lnTo>
                  <a:lnTo>
                    <a:pt x="324104" y="191008"/>
                  </a:lnTo>
                  <a:lnTo>
                    <a:pt x="321691" y="196088"/>
                  </a:lnTo>
                  <a:lnTo>
                    <a:pt x="319278" y="199771"/>
                  </a:lnTo>
                  <a:lnTo>
                    <a:pt x="314833" y="211582"/>
                  </a:lnTo>
                  <a:lnTo>
                    <a:pt x="310134" y="217424"/>
                  </a:lnTo>
                  <a:lnTo>
                    <a:pt x="311658" y="205105"/>
                  </a:lnTo>
                  <a:lnTo>
                    <a:pt x="313436" y="197231"/>
                  </a:lnTo>
                  <a:lnTo>
                    <a:pt x="314579" y="190881"/>
                  </a:lnTo>
                  <a:lnTo>
                    <a:pt x="313944" y="182753"/>
                  </a:lnTo>
                  <a:lnTo>
                    <a:pt x="332359" y="165227"/>
                  </a:lnTo>
                  <a:close/>
                  <a:moveTo>
                    <a:pt x="314071" y="97663"/>
                  </a:moveTo>
                  <a:cubicBezTo>
                    <a:pt x="312928" y="112776"/>
                    <a:pt x="312039" y="125476"/>
                    <a:pt x="308991" y="141351"/>
                  </a:cubicBezTo>
                  <a:lnTo>
                    <a:pt x="302768" y="159385"/>
                  </a:lnTo>
                  <a:lnTo>
                    <a:pt x="300990" y="164211"/>
                  </a:lnTo>
                  <a:cubicBezTo>
                    <a:pt x="295656" y="171069"/>
                    <a:pt x="290322" y="177800"/>
                    <a:pt x="282829" y="186690"/>
                  </a:cubicBezTo>
                  <a:lnTo>
                    <a:pt x="277749" y="192913"/>
                  </a:lnTo>
                  <a:cubicBezTo>
                    <a:pt x="261112" y="213995"/>
                    <a:pt x="250190" y="228727"/>
                    <a:pt x="249809" y="229489"/>
                  </a:cubicBezTo>
                  <a:lnTo>
                    <a:pt x="249174" y="179324"/>
                  </a:lnTo>
                  <a:lnTo>
                    <a:pt x="249174" y="159512"/>
                  </a:lnTo>
                  <a:cubicBezTo>
                    <a:pt x="266065" y="142875"/>
                    <a:pt x="282702" y="126873"/>
                    <a:pt x="297561" y="112649"/>
                  </a:cubicBezTo>
                  <a:lnTo>
                    <a:pt x="313817" y="97663"/>
                  </a:lnTo>
                  <a:close/>
                  <a:moveTo>
                    <a:pt x="271653" y="202438"/>
                  </a:moveTo>
                  <a:cubicBezTo>
                    <a:pt x="267462" y="210566"/>
                    <a:pt x="263906" y="219456"/>
                    <a:pt x="258572" y="230378"/>
                  </a:cubicBezTo>
                  <a:lnTo>
                    <a:pt x="249936" y="234188"/>
                  </a:lnTo>
                  <a:lnTo>
                    <a:pt x="249682" y="230759"/>
                  </a:lnTo>
                  <a:lnTo>
                    <a:pt x="249682" y="230251"/>
                  </a:lnTo>
                  <a:lnTo>
                    <a:pt x="271653" y="202438"/>
                  </a:lnTo>
                  <a:close/>
                  <a:moveTo>
                    <a:pt x="308737" y="216281"/>
                  </a:moveTo>
                  <a:lnTo>
                    <a:pt x="308483" y="224155"/>
                  </a:lnTo>
                  <a:lnTo>
                    <a:pt x="301625" y="235077"/>
                  </a:lnTo>
                  <a:lnTo>
                    <a:pt x="298958" y="235966"/>
                  </a:lnTo>
                  <a:lnTo>
                    <a:pt x="298958" y="230505"/>
                  </a:lnTo>
                  <a:lnTo>
                    <a:pt x="304927" y="220345"/>
                  </a:lnTo>
                  <a:lnTo>
                    <a:pt x="306451" y="217678"/>
                  </a:lnTo>
                  <a:lnTo>
                    <a:pt x="308864" y="216281"/>
                  </a:lnTo>
                  <a:close/>
                  <a:moveTo>
                    <a:pt x="305054" y="235458"/>
                  </a:moveTo>
                  <a:lnTo>
                    <a:pt x="305943" y="235585"/>
                  </a:lnTo>
                  <a:lnTo>
                    <a:pt x="307721" y="236601"/>
                  </a:lnTo>
                  <a:lnTo>
                    <a:pt x="305054" y="235331"/>
                  </a:lnTo>
                  <a:close/>
                  <a:moveTo>
                    <a:pt x="77470" y="179959"/>
                  </a:moveTo>
                  <a:lnTo>
                    <a:pt x="71501" y="214757"/>
                  </a:lnTo>
                  <a:lnTo>
                    <a:pt x="69088" y="223266"/>
                  </a:lnTo>
                  <a:lnTo>
                    <a:pt x="59055" y="237109"/>
                  </a:lnTo>
                  <a:lnTo>
                    <a:pt x="52578" y="216281"/>
                  </a:lnTo>
                  <a:lnTo>
                    <a:pt x="59690" y="205232"/>
                  </a:lnTo>
                  <a:lnTo>
                    <a:pt x="77470" y="179959"/>
                  </a:lnTo>
                  <a:close/>
                  <a:moveTo>
                    <a:pt x="248920" y="230759"/>
                  </a:moveTo>
                  <a:lnTo>
                    <a:pt x="248920" y="233807"/>
                  </a:lnTo>
                  <a:lnTo>
                    <a:pt x="246888" y="238633"/>
                  </a:lnTo>
                  <a:lnTo>
                    <a:pt x="246253" y="235585"/>
                  </a:lnTo>
                  <a:lnTo>
                    <a:pt x="248920" y="230759"/>
                  </a:lnTo>
                  <a:close/>
                  <a:moveTo>
                    <a:pt x="299085" y="236093"/>
                  </a:moveTo>
                  <a:lnTo>
                    <a:pt x="294005" y="238887"/>
                  </a:lnTo>
                  <a:lnTo>
                    <a:pt x="296418" y="237109"/>
                  </a:lnTo>
                  <a:lnTo>
                    <a:pt x="299085" y="236093"/>
                  </a:lnTo>
                  <a:close/>
                  <a:moveTo>
                    <a:pt x="294005" y="238887"/>
                  </a:moveTo>
                  <a:lnTo>
                    <a:pt x="291592" y="240665"/>
                  </a:lnTo>
                  <a:lnTo>
                    <a:pt x="292481" y="239776"/>
                  </a:lnTo>
                  <a:lnTo>
                    <a:pt x="294005" y="239014"/>
                  </a:lnTo>
                  <a:close/>
                  <a:moveTo>
                    <a:pt x="62611" y="247142"/>
                  </a:moveTo>
                  <a:lnTo>
                    <a:pt x="62357" y="249047"/>
                  </a:lnTo>
                  <a:lnTo>
                    <a:pt x="62103" y="249936"/>
                  </a:lnTo>
                  <a:lnTo>
                    <a:pt x="62738" y="247015"/>
                  </a:lnTo>
                  <a:close/>
                  <a:moveTo>
                    <a:pt x="88519" y="164592"/>
                  </a:moveTo>
                  <a:cubicBezTo>
                    <a:pt x="72771" y="217424"/>
                    <a:pt x="69215" y="239014"/>
                    <a:pt x="68326" y="244221"/>
                  </a:cubicBezTo>
                  <a:lnTo>
                    <a:pt x="69469" y="233680"/>
                  </a:lnTo>
                  <a:lnTo>
                    <a:pt x="68580" y="237744"/>
                  </a:lnTo>
                  <a:lnTo>
                    <a:pt x="67691" y="242443"/>
                  </a:lnTo>
                  <a:lnTo>
                    <a:pt x="67945" y="239395"/>
                  </a:lnTo>
                  <a:lnTo>
                    <a:pt x="66802" y="244094"/>
                  </a:lnTo>
                  <a:lnTo>
                    <a:pt x="65024" y="251841"/>
                  </a:lnTo>
                  <a:lnTo>
                    <a:pt x="62611" y="247142"/>
                  </a:lnTo>
                  <a:lnTo>
                    <a:pt x="70866" y="218694"/>
                  </a:lnTo>
                  <a:lnTo>
                    <a:pt x="72390" y="213741"/>
                  </a:lnTo>
                  <a:lnTo>
                    <a:pt x="73025" y="210312"/>
                  </a:lnTo>
                  <a:lnTo>
                    <a:pt x="73025" y="210058"/>
                  </a:lnTo>
                  <a:lnTo>
                    <a:pt x="74803" y="198374"/>
                  </a:lnTo>
                  <a:lnTo>
                    <a:pt x="78740" y="178435"/>
                  </a:lnTo>
                  <a:lnTo>
                    <a:pt x="80264" y="177038"/>
                  </a:lnTo>
                  <a:cubicBezTo>
                    <a:pt x="81153" y="177038"/>
                    <a:pt x="81026" y="180213"/>
                    <a:pt x="78359" y="191389"/>
                  </a:cubicBezTo>
                  <a:lnTo>
                    <a:pt x="72390" y="213487"/>
                  </a:lnTo>
                  <a:lnTo>
                    <a:pt x="88392" y="164465"/>
                  </a:lnTo>
                  <a:close/>
                  <a:moveTo>
                    <a:pt x="333629" y="192913"/>
                  </a:moveTo>
                  <a:cubicBezTo>
                    <a:pt x="334772" y="216535"/>
                    <a:pt x="336296" y="236982"/>
                    <a:pt x="337439" y="252603"/>
                  </a:cubicBezTo>
                  <a:lnTo>
                    <a:pt x="329438" y="249174"/>
                  </a:lnTo>
                  <a:lnTo>
                    <a:pt x="313182" y="242189"/>
                  </a:lnTo>
                  <a:lnTo>
                    <a:pt x="311150" y="241300"/>
                  </a:lnTo>
                  <a:lnTo>
                    <a:pt x="310261" y="240792"/>
                  </a:lnTo>
                  <a:lnTo>
                    <a:pt x="310007" y="240665"/>
                  </a:lnTo>
                  <a:lnTo>
                    <a:pt x="310261" y="240665"/>
                  </a:lnTo>
                  <a:lnTo>
                    <a:pt x="310896" y="240919"/>
                  </a:lnTo>
                  <a:lnTo>
                    <a:pt x="310896" y="240665"/>
                  </a:lnTo>
                  <a:lnTo>
                    <a:pt x="310642" y="239649"/>
                  </a:lnTo>
                  <a:lnTo>
                    <a:pt x="315087" y="230251"/>
                  </a:lnTo>
                  <a:lnTo>
                    <a:pt x="333756" y="192786"/>
                  </a:lnTo>
                  <a:close/>
                  <a:moveTo>
                    <a:pt x="320040" y="253111"/>
                  </a:moveTo>
                  <a:lnTo>
                    <a:pt x="338455" y="262001"/>
                  </a:lnTo>
                  <a:lnTo>
                    <a:pt x="329565" y="263271"/>
                  </a:lnTo>
                  <a:lnTo>
                    <a:pt x="310515" y="263144"/>
                  </a:lnTo>
                  <a:lnTo>
                    <a:pt x="312039" y="258826"/>
                  </a:lnTo>
                  <a:lnTo>
                    <a:pt x="320040" y="253238"/>
                  </a:lnTo>
                  <a:close/>
                  <a:moveTo>
                    <a:pt x="341630" y="263144"/>
                  </a:moveTo>
                  <a:lnTo>
                    <a:pt x="343662" y="263398"/>
                  </a:lnTo>
                  <a:lnTo>
                    <a:pt x="341630" y="263398"/>
                  </a:lnTo>
                  <a:lnTo>
                    <a:pt x="341630" y="263144"/>
                  </a:lnTo>
                  <a:close/>
                  <a:moveTo>
                    <a:pt x="249428" y="242316"/>
                  </a:moveTo>
                  <a:lnTo>
                    <a:pt x="241427" y="251333"/>
                  </a:lnTo>
                  <a:lnTo>
                    <a:pt x="228092" y="263525"/>
                  </a:lnTo>
                  <a:lnTo>
                    <a:pt x="228346" y="259588"/>
                  </a:lnTo>
                  <a:lnTo>
                    <a:pt x="234315" y="251587"/>
                  </a:lnTo>
                  <a:lnTo>
                    <a:pt x="239014" y="248539"/>
                  </a:lnTo>
                  <a:lnTo>
                    <a:pt x="249428" y="242189"/>
                  </a:lnTo>
                  <a:close/>
                  <a:moveTo>
                    <a:pt x="249428" y="246380"/>
                  </a:moveTo>
                  <a:lnTo>
                    <a:pt x="249428" y="248031"/>
                  </a:lnTo>
                  <a:lnTo>
                    <a:pt x="249682" y="255524"/>
                  </a:lnTo>
                  <a:lnTo>
                    <a:pt x="244983" y="263398"/>
                  </a:lnTo>
                  <a:lnTo>
                    <a:pt x="234950" y="263398"/>
                  </a:lnTo>
                  <a:lnTo>
                    <a:pt x="249428" y="246380"/>
                  </a:lnTo>
                  <a:close/>
                  <a:moveTo>
                    <a:pt x="228727" y="256794"/>
                  </a:moveTo>
                  <a:lnTo>
                    <a:pt x="221361" y="263652"/>
                  </a:lnTo>
                  <a:lnTo>
                    <a:pt x="216281" y="263652"/>
                  </a:lnTo>
                  <a:lnTo>
                    <a:pt x="219583" y="261493"/>
                  </a:lnTo>
                  <a:lnTo>
                    <a:pt x="228727" y="256794"/>
                  </a:lnTo>
                  <a:close/>
                  <a:moveTo>
                    <a:pt x="248539" y="165735"/>
                  </a:moveTo>
                  <a:lnTo>
                    <a:pt x="248285" y="171958"/>
                  </a:lnTo>
                  <a:lnTo>
                    <a:pt x="248285" y="181229"/>
                  </a:lnTo>
                  <a:cubicBezTo>
                    <a:pt x="248285" y="202565"/>
                    <a:pt x="248539" y="218694"/>
                    <a:pt x="245618" y="234950"/>
                  </a:cubicBezTo>
                  <a:lnTo>
                    <a:pt x="239141" y="243586"/>
                  </a:lnTo>
                  <a:lnTo>
                    <a:pt x="208280" y="263779"/>
                  </a:lnTo>
                  <a:lnTo>
                    <a:pt x="158115" y="258064"/>
                  </a:lnTo>
                  <a:lnTo>
                    <a:pt x="166751" y="243586"/>
                  </a:lnTo>
                  <a:cubicBezTo>
                    <a:pt x="192532" y="217424"/>
                    <a:pt x="220980" y="188214"/>
                    <a:pt x="248539" y="165862"/>
                  </a:cubicBezTo>
                  <a:close/>
                  <a:moveTo>
                    <a:pt x="736092" y="209804"/>
                  </a:moveTo>
                  <a:lnTo>
                    <a:pt x="739013" y="212852"/>
                  </a:lnTo>
                  <a:lnTo>
                    <a:pt x="735457" y="232283"/>
                  </a:lnTo>
                  <a:lnTo>
                    <a:pt x="730123" y="244221"/>
                  </a:lnTo>
                  <a:lnTo>
                    <a:pt x="720598" y="251206"/>
                  </a:lnTo>
                  <a:lnTo>
                    <a:pt x="714375" y="263652"/>
                  </a:lnTo>
                  <a:lnTo>
                    <a:pt x="711962" y="265176"/>
                  </a:lnTo>
                  <a:lnTo>
                    <a:pt x="735965" y="209931"/>
                  </a:lnTo>
                  <a:close/>
                  <a:moveTo>
                    <a:pt x="161036" y="249428"/>
                  </a:moveTo>
                  <a:lnTo>
                    <a:pt x="151511" y="265176"/>
                  </a:lnTo>
                  <a:lnTo>
                    <a:pt x="145034" y="265176"/>
                  </a:lnTo>
                  <a:lnTo>
                    <a:pt x="161036" y="249428"/>
                  </a:lnTo>
                  <a:close/>
                  <a:moveTo>
                    <a:pt x="66167" y="263017"/>
                  </a:moveTo>
                  <a:lnTo>
                    <a:pt x="68580" y="268605"/>
                  </a:lnTo>
                  <a:lnTo>
                    <a:pt x="67691" y="269367"/>
                  </a:lnTo>
                  <a:lnTo>
                    <a:pt x="65659" y="267208"/>
                  </a:lnTo>
                  <a:lnTo>
                    <a:pt x="65913" y="263017"/>
                  </a:lnTo>
                  <a:close/>
                  <a:moveTo>
                    <a:pt x="65024" y="260985"/>
                  </a:moveTo>
                  <a:lnTo>
                    <a:pt x="65024" y="263525"/>
                  </a:lnTo>
                  <a:lnTo>
                    <a:pt x="63500" y="269621"/>
                  </a:lnTo>
                  <a:lnTo>
                    <a:pt x="62865" y="269621"/>
                  </a:lnTo>
                  <a:lnTo>
                    <a:pt x="64008" y="264033"/>
                  </a:lnTo>
                  <a:lnTo>
                    <a:pt x="65151" y="260985"/>
                  </a:lnTo>
                  <a:close/>
                  <a:moveTo>
                    <a:pt x="48895" y="221361"/>
                  </a:moveTo>
                  <a:lnTo>
                    <a:pt x="60833" y="251841"/>
                  </a:lnTo>
                  <a:lnTo>
                    <a:pt x="59309" y="257683"/>
                  </a:lnTo>
                  <a:lnTo>
                    <a:pt x="56388" y="268732"/>
                  </a:lnTo>
                  <a:lnTo>
                    <a:pt x="58166" y="263652"/>
                  </a:lnTo>
                  <a:lnTo>
                    <a:pt x="61087" y="252730"/>
                  </a:lnTo>
                  <a:lnTo>
                    <a:pt x="61341" y="253492"/>
                  </a:lnTo>
                  <a:lnTo>
                    <a:pt x="62230" y="255016"/>
                  </a:lnTo>
                  <a:lnTo>
                    <a:pt x="62484" y="260350"/>
                  </a:lnTo>
                  <a:lnTo>
                    <a:pt x="60960" y="265811"/>
                  </a:lnTo>
                  <a:lnTo>
                    <a:pt x="60706" y="267462"/>
                  </a:lnTo>
                  <a:lnTo>
                    <a:pt x="58928" y="269875"/>
                  </a:lnTo>
                  <a:lnTo>
                    <a:pt x="56261" y="269113"/>
                  </a:lnTo>
                  <a:cubicBezTo>
                    <a:pt x="56007" y="269621"/>
                    <a:pt x="56007" y="269748"/>
                    <a:pt x="56007" y="270129"/>
                  </a:cubicBezTo>
                  <a:lnTo>
                    <a:pt x="14478" y="273304"/>
                  </a:lnTo>
                  <a:cubicBezTo>
                    <a:pt x="20955" y="263779"/>
                    <a:pt x="32512" y="245618"/>
                    <a:pt x="48895" y="221361"/>
                  </a:cubicBezTo>
                  <a:close/>
                  <a:moveTo>
                    <a:pt x="37973" y="185420"/>
                  </a:moveTo>
                  <a:cubicBezTo>
                    <a:pt x="41275" y="197485"/>
                    <a:pt x="44577" y="208661"/>
                    <a:pt x="48133" y="218821"/>
                  </a:cubicBezTo>
                  <a:lnTo>
                    <a:pt x="10414" y="273812"/>
                  </a:lnTo>
                  <a:lnTo>
                    <a:pt x="6223" y="274320"/>
                  </a:lnTo>
                  <a:lnTo>
                    <a:pt x="30226" y="192659"/>
                  </a:lnTo>
                  <a:lnTo>
                    <a:pt x="37973" y="185547"/>
                  </a:lnTo>
                  <a:close/>
                  <a:moveTo>
                    <a:pt x="831088" y="197866"/>
                  </a:moveTo>
                  <a:cubicBezTo>
                    <a:pt x="848233" y="201295"/>
                    <a:pt x="865505" y="204978"/>
                    <a:pt x="882396" y="208280"/>
                  </a:cubicBezTo>
                  <a:lnTo>
                    <a:pt x="876808" y="226695"/>
                  </a:lnTo>
                  <a:lnTo>
                    <a:pt x="899922" y="238125"/>
                  </a:lnTo>
                  <a:cubicBezTo>
                    <a:pt x="903732" y="237490"/>
                    <a:pt x="907923" y="235077"/>
                    <a:pt x="911733" y="232283"/>
                  </a:cubicBezTo>
                  <a:lnTo>
                    <a:pt x="919734" y="275590"/>
                  </a:lnTo>
                  <a:cubicBezTo>
                    <a:pt x="872617" y="274447"/>
                    <a:pt x="823087" y="273177"/>
                    <a:pt x="781812" y="272288"/>
                  </a:cubicBezTo>
                  <a:lnTo>
                    <a:pt x="831088" y="197866"/>
                  </a:lnTo>
                  <a:close/>
                  <a:moveTo>
                    <a:pt x="920623" y="222885"/>
                  </a:moveTo>
                  <a:cubicBezTo>
                    <a:pt x="942213" y="239395"/>
                    <a:pt x="966851" y="268605"/>
                    <a:pt x="992632" y="277368"/>
                  </a:cubicBezTo>
                  <a:lnTo>
                    <a:pt x="921131" y="275717"/>
                  </a:lnTo>
                  <a:cubicBezTo>
                    <a:pt x="918464" y="261874"/>
                    <a:pt x="915797" y="246634"/>
                    <a:pt x="915162" y="229489"/>
                  </a:cubicBezTo>
                  <a:lnTo>
                    <a:pt x="918972" y="224917"/>
                  </a:lnTo>
                  <a:lnTo>
                    <a:pt x="920496" y="222758"/>
                  </a:lnTo>
                  <a:close/>
                  <a:moveTo>
                    <a:pt x="748538" y="180721"/>
                  </a:moveTo>
                  <a:lnTo>
                    <a:pt x="759206" y="182880"/>
                  </a:lnTo>
                  <a:lnTo>
                    <a:pt x="772541" y="185801"/>
                  </a:lnTo>
                  <a:lnTo>
                    <a:pt x="826262" y="196977"/>
                  </a:lnTo>
                  <a:lnTo>
                    <a:pt x="776478" y="272161"/>
                  </a:lnTo>
                  <a:lnTo>
                    <a:pt x="774065" y="275844"/>
                  </a:lnTo>
                  <a:lnTo>
                    <a:pt x="772922" y="277622"/>
                  </a:lnTo>
                  <a:lnTo>
                    <a:pt x="776478" y="272161"/>
                  </a:lnTo>
                  <a:lnTo>
                    <a:pt x="725170" y="271018"/>
                  </a:lnTo>
                  <a:lnTo>
                    <a:pt x="709803" y="270764"/>
                  </a:lnTo>
                  <a:lnTo>
                    <a:pt x="727329" y="266319"/>
                  </a:lnTo>
                  <a:lnTo>
                    <a:pt x="731520" y="256794"/>
                  </a:lnTo>
                  <a:lnTo>
                    <a:pt x="744220" y="256286"/>
                  </a:lnTo>
                  <a:lnTo>
                    <a:pt x="753364" y="237871"/>
                  </a:lnTo>
                  <a:lnTo>
                    <a:pt x="751586" y="228219"/>
                  </a:lnTo>
                  <a:lnTo>
                    <a:pt x="758952" y="206375"/>
                  </a:lnTo>
                  <a:lnTo>
                    <a:pt x="758952" y="191897"/>
                  </a:lnTo>
                  <a:lnTo>
                    <a:pt x="753618" y="190500"/>
                  </a:lnTo>
                  <a:lnTo>
                    <a:pt x="772541" y="185674"/>
                  </a:lnTo>
                  <a:lnTo>
                    <a:pt x="764540" y="184023"/>
                  </a:lnTo>
                  <a:lnTo>
                    <a:pt x="748538" y="180721"/>
                  </a:lnTo>
                  <a:close/>
                  <a:moveTo>
                    <a:pt x="203454" y="272288"/>
                  </a:moveTo>
                  <a:lnTo>
                    <a:pt x="191262" y="280670"/>
                  </a:lnTo>
                  <a:lnTo>
                    <a:pt x="200152" y="274447"/>
                  </a:lnTo>
                  <a:lnTo>
                    <a:pt x="203454" y="272161"/>
                  </a:lnTo>
                  <a:close/>
                  <a:moveTo>
                    <a:pt x="11557" y="274574"/>
                  </a:moveTo>
                  <a:lnTo>
                    <a:pt x="5588" y="284226"/>
                  </a:lnTo>
                  <a:lnTo>
                    <a:pt x="1778" y="290830"/>
                  </a:lnTo>
                  <a:lnTo>
                    <a:pt x="1778" y="290068"/>
                  </a:lnTo>
                  <a:lnTo>
                    <a:pt x="11557" y="274574"/>
                  </a:lnTo>
                  <a:close/>
                  <a:moveTo>
                    <a:pt x="56388" y="286385"/>
                  </a:moveTo>
                  <a:lnTo>
                    <a:pt x="54864" y="292735"/>
                  </a:lnTo>
                  <a:lnTo>
                    <a:pt x="55753" y="288290"/>
                  </a:lnTo>
                  <a:lnTo>
                    <a:pt x="56388" y="286385"/>
                  </a:lnTo>
                  <a:close/>
                  <a:moveTo>
                    <a:pt x="53975" y="296799"/>
                  </a:moveTo>
                  <a:lnTo>
                    <a:pt x="53721" y="298704"/>
                  </a:lnTo>
                  <a:lnTo>
                    <a:pt x="53721" y="298069"/>
                  </a:lnTo>
                  <a:lnTo>
                    <a:pt x="53975" y="296672"/>
                  </a:lnTo>
                  <a:close/>
                  <a:moveTo>
                    <a:pt x="183642" y="280797"/>
                  </a:moveTo>
                  <a:lnTo>
                    <a:pt x="114808" y="333375"/>
                  </a:lnTo>
                  <a:lnTo>
                    <a:pt x="143891" y="281940"/>
                  </a:lnTo>
                  <a:lnTo>
                    <a:pt x="183642" y="280924"/>
                  </a:lnTo>
                  <a:close/>
                  <a:moveTo>
                    <a:pt x="258953" y="6477"/>
                  </a:moveTo>
                  <a:cubicBezTo>
                    <a:pt x="254762" y="40767"/>
                    <a:pt x="252476" y="70358"/>
                    <a:pt x="250952" y="94107"/>
                  </a:cubicBezTo>
                  <a:lnTo>
                    <a:pt x="170307" y="183896"/>
                  </a:lnTo>
                  <a:lnTo>
                    <a:pt x="170307" y="184785"/>
                  </a:lnTo>
                  <a:lnTo>
                    <a:pt x="250571" y="99060"/>
                  </a:lnTo>
                  <a:lnTo>
                    <a:pt x="251587" y="103505"/>
                  </a:lnTo>
                  <a:lnTo>
                    <a:pt x="251714" y="102489"/>
                  </a:lnTo>
                  <a:lnTo>
                    <a:pt x="251714" y="96520"/>
                  </a:lnTo>
                  <a:lnTo>
                    <a:pt x="251968" y="93980"/>
                  </a:lnTo>
                  <a:lnTo>
                    <a:pt x="252603" y="95758"/>
                  </a:lnTo>
                  <a:lnTo>
                    <a:pt x="251714" y="102489"/>
                  </a:lnTo>
                  <a:lnTo>
                    <a:pt x="251714" y="104013"/>
                  </a:lnTo>
                  <a:lnTo>
                    <a:pt x="251587" y="103378"/>
                  </a:lnTo>
                  <a:lnTo>
                    <a:pt x="251460" y="104521"/>
                  </a:lnTo>
                  <a:lnTo>
                    <a:pt x="251206" y="106807"/>
                  </a:lnTo>
                  <a:lnTo>
                    <a:pt x="251460" y="104521"/>
                  </a:lnTo>
                  <a:lnTo>
                    <a:pt x="191897" y="197104"/>
                  </a:lnTo>
                  <a:lnTo>
                    <a:pt x="185420" y="207391"/>
                  </a:lnTo>
                  <a:lnTo>
                    <a:pt x="174498" y="221869"/>
                  </a:lnTo>
                  <a:lnTo>
                    <a:pt x="163195" y="233807"/>
                  </a:lnTo>
                  <a:lnTo>
                    <a:pt x="164719" y="232283"/>
                  </a:lnTo>
                  <a:cubicBezTo>
                    <a:pt x="151384" y="246126"/>
                    <a:pt x="138684" y="260223"/>
                    <a:pt x="128524" y="271653"/>
                  </a:cubicBezTo>
                  <a:lnTo>
                    <a:pt x="134747" y="265430"/>
                  </a:lnTo>
                  <a:lnTo>
                    <a:pt x="125603" y="277495"/>
                  </a:lnTo>
                  <a:lnTo>
                    <a:pt x="124079" y="283591"/>
                  </a:lnTo>
                  <a:lnTo>
                    <a:pt x="120777" y="292100"/>
                  </a:lnTo>
                  <a:lnTo>
                    <a:pt x="129667" y="282194"/>
                  </a:lnTo>
                  <a:lnTo>
                    <a:pt x="141859" y="281940"/>
                  </a:lnTo>
                  <a:lnTo>
                    <a:pt x="110363" y="336042"/>
                  </a:lnTo>
                  <a:lnTo>
                    <a:pt x="99441" y="316611"/>
                  </a:lnTo>
                  <a:lnTo>
                    <a:pt x="103886" y="311277"/>
                  </a:lnTo>
                  <a:lnTo>
                    <a:pt x="100965" y="310642"/>
                  </a:lnTo>
                  <a:lnTo>
                    <a:pt x="98933" y="304292"/>
                  </a:lnTo>
                  <a:lnTo>
                    <a:pt x="95377" y="308610"/>
                  </a:lnTo>
                  <a:lnTo>
                    <a:pt x="81788" y="284607"/>
                  </a:lnTo>
                  <a:cubicBezTo>
                    <a:pt x="90678" y="283972"/>
                    <a:pt x="98933" y="283591"/>
                    <a:pt x="113157" y="271653"/>
                  </a:cubicBezTo>
                  <a:lnTo>
                    <a:pt x="120269" y="266573"/>
                  </a:lnTo>
                  <a:lnTo>
                    <a:pt x="122047" y="266192"/>
                  </a:lnTo>
                  <a:lnTo>
                    <a:pt x="73152" y="269113"/>
                  </a:lnTo>
                  <a:lnTo>
                    <a:pt x="71755" y="266700"/>
                  </a:lnTo>
                  <a:lnTo>
                    <a:pt x="69342" y="261112"/>
                  </a:lnTo>
                  <a:lnTo>
                    <a:pt x="66040" y="263017"/>
                  </a:lnTo>
                  <a:lnTo>
                    <a:pt x="68453" y="259588"/>
                  </a:lnTo>
                  <a:lnTo>
                    <a:pt x="66675" y="255651"/>
                  </a:lnTo>
                  <a:lnTo>
                    <a:pt x="66929" y="252984"/>
                  </a:lnTo>
                  <a:lnTo>
                    <a:pt x="95377" y="154051"/>
                  </a:lnTo>
                  <a:cubicBezTo>
                    <a:pt x="106934" y="137922"/>
                    <a:pt x="120015" y="120777"/>
                    <a:pt x="134493" y="101219"/>
                  </a:cubicBezTo>
                  <a:lnTo>
                    <a:pt x="137414" y="97155"/>
                  </a:lnTo>
                  <a:cubicBezTo>
                    <a:pt x="130937" y="117856"/>
                    <a:pt x="122047" y="145542"/>
                    <a:pt x="104267" y="174752"/>
                  </a:cubicBezTo>
                  <a:lnTo>
                    <a:pt x="94742" y="224028"/>
                  </a:lnTo>
                  <a:lnTo>
                    <a:pt x="114300" y="199009"/>
                  </a:lnTo>
                  <a:cubicBezTo>
                    <a:pt x="123190" y="182880"/>
                    <a:pt x="126492" y="166624"/>
                    <a:pt x="120523" y="164211"/>
                  </a:cubicBezTo>
                  <a:cubicBezTo>
                    <a:pt x="119253" y="164211"/>
                    <a:pt x="117729" y="164719"/>
                    <a:pt x="116078" y="165862"/>
                  </a:cubicBezTo>
                  <a:lnTo>
                    <a:pt x="138303" y="96012"/>
                  </a:lnTo>
                  <a:lnTo>
                    <a:pt x="250952" y="12065"/>
                  </a:lnTo>
                  <a:lnTo>
                    <a:pt x="258953" y="6477"/>
                  </a:lnTo>
                  <a:close/>
                  <a:moveTo>
                    <a:pt x="694944" y="326771"/>
                  </a:moveTo>
                  <a:lnTo>
                    <a:pt x="694944" y="340487"/>
                  </a:lnTo>
                  <a:lnTo>
                    <a:pt x="695198" y="340487"/>
                  </a:lnTo>
                  <a:lnTo>
                    <a:pt x="696976" y="336423"/>
                  </a:lnTo>
                  <a:lnTo>
                    <a:pt x="698754" y="327660"/>
                  </a:lnTo>
                  <a:lnTo>
                    <a:pt x="694944" y="326771"/>
                  </a:lnTo>
                  <a:close/>
                  <a:moveTo>
                    <a:pt x="262128" y="238633"/>
                  </a:moveTo>
                  <a:lnTo>
                    <a:pt x="267208" y="255524"/>
                  </a:lnTo>
                  <a:lnTo>
                    <a:pt x="291211" y="240665"/>
                  </a:lnTo>
                  <a:cubicBezTo>
                    <a:pt x="270510" y="257683"/>
                    <a:pt x="259715" y="297434"/>
                    <a:pt x="272542" y="303784"/>
                  </a:cubicBezTo>
                  <a:lnTo>
                    <a:pt x="257175" y="341376"/>
                  </a:lnTo>
                  <a:cubicBezTo>
                    <a:pt x="255143" y="320548"/>
                    <a:pt x="253365" y="300609"/>
                    <a:pt x="252095" y="279908"/>
                  </a:cubicBezTo>
                  <a:lnTo>
                    <a:pt x="268097" y="279781"/>
                  </a:lnTo>
                  <a:lnTo>
                    <a:pt x="269621" y="273558"/>
                  </a:lnTo>
                  <a:lnTo>
                    <a:pt x="267208" y="263144"/>
                  </a:lnTo>
                  <a:lnTo>
                    <a:pt x="251206" y="259207"/>
                  </a:lnTo>
                  <a:lnTo>
                    <a:pt x="250571" y="250698"/>
                  </a:lnTo>
                  <a:lnTo>
                    <a:pt x="250317" y="245364"/>
                  </a:lnTo>
                  <a:lnTo>
                    <a:pt x="250317" y="243840"/>
                  </a:lnTo>
                  <a:lnTo>
                    <a:pt x="254127" y="243078"/>
                  </a:lnTo>
                  <a:lnTo>
                    <a:pt x="262128" y="238379"/>
                  </a:lnTo>
                  <a:close/>
                  <a:moveTo>
                    <a:pt x="65659" y="285750"/>
                  </a:moveTo>
                  <a:cubicBezTo>
                    <a:pt x="69596" y="285750"/>
                    <a:pt x="74041" y="287020"/>
                    <a:pt x="81915" y="295402"/>
                  </a:cubicBezTo>
                  <a:lnTo>
                    <a:pt x="91694" y="313055"/>
                  </a:lnTo>
                  <a:cubicBezTo>
                    <a:pt x="81280" y="326009"/>
                    <a:pt x="69723" y="339979"/>
                    <a:pt x="58166" y="349123"/>
                  </a:cubicBezTo>
                  <a:lnTo>
                    <a:pt x="59055" y="338836"/>
                  </a:lnTo>
                  <a:lnTo>
                    <a:pt x="56642" y="356362"/>
                  </a:lnTo>
                  <a:lnTo>
                    <a:pt x="53975" y="359410"/>
                  </a:lnTo>
                  <a:lnTo>
                    <a:pt x="49784" y="327279"/>
                  </a:lnTo>
                  <a:lnTo>
                    <a:pt x="48260" y="321818"/>
                  </a:lnTo>
                  <a:cubicBezTo>
                    <a:pt x="50927" y="317627"/>
                    <a:pt x="52451" y="314452"/>
                    <a:pt x="57785" y="303911"/>
                  </a:cubicBezTo>
                  <a:lnTo>
                    <a:pt x="62230" y="286131"/>
                  </a:lnTo>
                  <a:lnTo>
                    <a:pt x="62865" y="286004"/>
                  </a:lnTo>
                  <a:lnTo>
                    <a:pt x="61976" y="298958"/>
                  </a:lnTo>
                  <a:lnTo>
                    <a:pt x="64008" y="285877"/>
                  </a:lnTo>
                  <a:lnTo>
                    <a:pt x="65659" y="285877"/>
                  </a:lnTo>
                  <a:close/>
                  <a:moveTo>
                    <a:pt x="100838" y="328803"/>
                  </a:moveTo>
                  <a:lnTo>
                    <a:pt x="107315" y="339090"/>
                  </a:lnTo>
                  <a:cubicBezTo>
                    <a:pt x="90170" y="352171"/>
                    <a:pt x="73279" y="365760"/>
                    <a:pt x="56896" y="374650"/>
                  </a:cubicBezTo>
                  <a:lnTo>
                    <a:pt x="57531" y="366776"/>
                  </a:lnTo>
                  <a:lnTo>
                    <a:pt x="100838" y="328676"/>
                  </a:lnTo>
                  <a:close/>
                  <a:moveTo>
                    <a:pt x="56896" y="367665"/>
                  </a:moveTo>
                  <a:lnTo>
                    <a:pt x="56007" y="376682"/>
                  </a:lnTo>
                  <a:lnTo>
                    <a:pt x="55118" y="369443"/>
                  </a:lnTo>
                  <a:lnTo>
                    <a:pt x="56896" y="367665"/>
                  </a:lnTo>
                  <a:close/>
                  <a:moveTo>
                    <a:pt x="694944" y="0"/>
                  </a:moveTo>
                  <a:lnTo>
                    <a:pt x="694944" y="34417"/>
                  </a:lnTo>
                  <a:lnTo>
                    <a:pt x="704469" y="40259"/>
                  </a:lnTo>
                  <a:lnTo>
                    <a:pt x="694944" y="34544"/>
                  </a:lnTo>
                  <a:lnTo>
                    <a:pt x="696087" y="61468"/>
                  </a:lnTo>
                  <a:lnTo>
                    <a:pt x="696976" y="60706"/>
                  </a:lnTo>
                  <a:lnTo>
                    <a:pt x="696087" y="61468"/>
                  </a:lnTo>
                  <a:lnTo>
                    <a:pt x="694944" y="62357"/>
                  </a:lnTo>
                  <a:lnTo>
                    <a:pt x="696087" y="63246"/>
                  </a:lnTo>
                  <a:lnTo>
                    <a:pt x="697230" y="61087"/>
                  </a:lnTo>
                  <a:lnTo>
                    <a:pt x="696976" y="62103"/>
                  </a:lnTo>
                  <a:lnTo>
                    <a:pt x="696722" y="62865"/>
                  </a:lnTo>
                  <a:lnTo>
                    <a:pt x="697357" y="61722"/>
                  </a:lnTo>
                  <a:lnTo>
                    <a:pt x="695579" y="65659"/>
                  </a:lnTo>
                  <a:lnTo>
                    <a:pt x="694944" y="67056"/>
                  </a:lnTo>
                  <a:lnTo>
                    <a:pt x="694944" y="80772"/>
                  </a:lnTo>
                  <a:lnTo>
                    <a:pt x="723392" y="127381"/>
                  </a:lnTo>
                  <a:lnTo>
                    <a:pt x="725424" y="130302"/>
                  </a:lnTo>
                  <a:lnTo>
                    <a:pt x="721868" y="136906"/>
                  </a:lnTo>
                  <a:lnTo>
                    <a:pt x="728980" y="145034"/>
                  </a:lnTo>
                  <a:lnTo>
                    <a:pt x="738124" y="137287"/>
                  </a:lnTo>
                  <a:lnTo>
                    <a:pt x="745871" y="119507"/>
                  </a:lnTo>
                  <a:lnTo>
                    <a:pt x="745617" y="118110"/>
                  </a:lnTo>
                  <a:lnTo>
                    <a:pt x="755650" y="111252"/>
                  </a:lnTo>
                  <a:lnTo>
                    <a:pt x="768731" y="97155"/>
                  </a:lnTo>
                  <a:lnTo>
                    <a:pt x="778764" y="105918"/>
                  </a:lnTo>
                  <a:cubicBezTo>
                    <a:pt x="771398" y="121793"/>
                    <a:pt x="763905" y="137668"/>
                    <a:pt x="755015" y="152908"/>
                  </a:cubicBezTo>
                  <a:lnTo>
                    <a:pt x="749046" y="151511"/>
                  </a:lnTo>
                  <a:lnTo>
                    <a:pt x="742188" y="149606"/>
                  </a:lnTo>
                  <a:lnTo>
                    <a:pt x="730885" y="165735"/>
                  </a:lnTo>
                  <a:lnTo>
                    <a:pt x="727075" y="159258"/>
                  </a:lnTo>
                  <a:lnTo>
                    <a:pt x="720852" y="157861"/>
                  </a:lnTo>
                  <a:lnTo>
                    <a:pt x="714629" y="171577"/>
                  </a:lnTo>
                  <a:lnTo>
                    <a:pt x="733933" y="175768"/>
                  </a:lnTo>
                  <a:lnTo>
                    <a:pt x="738124" y="170942"/>
                  </a:lnTo>
                  <a:lnTo>
                    <a:pt x="746760" y="171577"/>
                  </a:lnTo>
                  <a:lnTo>
                    <a:pt x="751840" y="163449"/>
                  </a:lnTo>
                  <a:lnTo>
                    <a:pt x="747395" y="172720"/>
                  </a:lnTo>
                  <a:lnTo>
                    <a:pt x="745363" y="177419"/>
                  </a:lnTo>
                  <a:lnTo>
                    <a:pt x="743839" y="177927"/>
                  </a:lnTo>
                  <a:lnTo>
                    <a:pt x="741426" y="179070"/>
                  </a:lnTo>
                  <a:lnTo>
                    <a:pt x="744093" y="179832"/>
                  </a:lnTo>
                  <a:lnTo>
                    <a:pt x="737870" y="179324"/>
                  </a:lnTo>
                  <a:lnTo>
                    <a:pt x="728345" y="181864"/>
                  </a:lnTo>
                  <a:lnTo>
                    <a:pt x="712089" y="186436"/>
                  </a:lnTo>
                  <a:lnTo>
                    <a:pt x="694944" y="191135"/>
                  </a:lnTo>
                  <a:lnTo>
                    <a:pt x="694944" y="206248"/>
                  </a:lnTo>
                  <a:cubicBezTo>
                    <a:pt x="707644" y="202692"/>
                    <a:pt x="720471" y="199263"/>
                    <a:pt x="731139" y="198247"/>
                  </a:cubicBezTo>
                  <a:lnTo>
                    <a:pt x="729361" y="202311"/>
                  </a:lnTo>
                  <a:lnTo>
                    <a:pt x="732663" y="205867"/>
                  </a:lnTo>
                  <a:lnTo>
                    <a:pt x="704215" y="270383"/>
                  </a:lnTo>
                  <a:cubicBezTo>
                    <a:pt x="701294" y="270256"/>
                    <a:pt x="698246" y="270256"/>
                    <a:pt x="695071" y="270129"/>
                  </a:cubicBezTo>
                  <a:lnTo>
                    <a:pt x="695071" y="305054"/>
                  </a:lnTo>
                  <a:lnTo>
                    <a:pt x="697738" y="298704"/>
                  </a:lnTo>
                  <a:lnTo>
                    <a:pt x="701929" y="295783"/>
                  </a:lnTo>
                  <a:cubicBezTo>
                    <a:pt x="703072" y="292862"/>
                    <a:pt x="704342" y="290068"/>
                    <a:pt x="705485" y="287020"/>
                  </a:cubicBezTo>
                  <a:lnTo>
                    <a:pt x="739267" y="293116"/>
                  </a:lnTo>
                  <a:lnTo>
                    <a:pt x="740791" y="304419"/>
                  </a:lnTo>
                  <a:lnTo>
                    <a:pt x="755650" y="301117"/>
                  </a:lnTo>
                  <a:lnTo>
                    <a:pt x="760984" y="288417"/>
                  </a:lnTo>
                  <a:lnTo>
                    <a:pt x="766064" y="288544"/>
                  </a:lnTo>
                  <a:cubicBezTo>
                    <a:pt x="756920" y="302895"/>
                    <a:pt x="742696" y="325247"/>
                    <a:pt x="724535" y="354330"/>
                  </a:cubicBezTo>
                  <a:cubicBezTo>
                    <a:pt x="726313" y="354965"/>
                    <a:pt x="727202" y="355346"/>
                    <a:pt x="728726" y="356489"/>
                  </a:cubicBezTo>
                  <a:lnTo>
                    <a:pt x="771779" y="288544"/>
                  </a:lnTo>
                  <a:cubicBezTo>
                    <a:pt x="815721" y="289560"/>
                    <a:pt x="868426" y="291084"/>
                    <a:pt x="912368" y="298069"/>
                  </a:cubicBezTo>
                  <a:lnTo>
                    <a:pt x="904621" y="315722"/>
                  </a:lnTo>
                  <a:lnTo>
                    <a:pt x="904621" y="320548"/>
                  </a:lnTo>
                  <a:lnTo>
                    <a:pt x="904875" y="320675"/>
                  </a:lnTo>
                  <a:lnTo>
                    <a:pt x="903732" y="320421"/>
                  </a:lnTo>
                  <a:lnTo>
                    <a:pt x="900049" y="319913"/>
                  </a:lnTo>
                  <a:lnTo>
                    <a:pt x="898398" y="319913"/>
                  </a:lnTo>
                  <a:cubicBezTo>
                    <a:pt x="890143" y="319913"/>
                    <a:pt x="878459" y="323723"/>
                    <a:pt x="865886" y="338582"/>
                  </a:cubicBezTo>
                  <a:lnTo>
                    <a:pt x="904748" y="389001"/>
                  </a:lnTo>
                  <a:cubicBezTo>
                    <a:pt x="923163" y="369951"/>
                    <a:pt x="922782" y="350139"/>
                    <a:pt x="921893" y="342646"/>
                  </a:cubicBezTo>
                  <a:cubicBezTo>
                    <a:pt x="944372" y="340995"/>
                    <a:pt x="960755" y="309118"/>
                    <a:pt x="949452" y="293116"/>
                  </a:cubicBezTo>
                  <a:cubicBezTo>
                    <a:pt x="972820" y="293751"/>
                    <a:pt x="996061" y="294132"/>
                    <a:pt x="1016508" y="294767"/>
                  </a:cubicBezTo>
                  <a:lnTo>
                    <a:pt x="1042289" y="313309"/>
                  </a:lnTo>
                  <a:lnTo>
                    <a:pt x="1042289" y="311531"/>
                  </a:lnTo>
                  <a:cubicBezTo>
                    <a:pt x="1034923" y="305816"/>
                    <a:pt x="1027430" y="299974"/>
                    <a:pt x="1014984" y="291846"/>
                  </a:cubicBezTo>
                  <a:lnTo>
                    <a:pt x="1006729" y="285369"/>
                  </a:lnTo>
                  <a:cubicBezTo>
                    <a:pt x="1014095" y="291084"/>
                    <a:pt x="1019429" y="294894"/>
                    <a:pt x="1026287" y="296672"/>
                  </a:cubicBezTo>
                  <a:lnTo>
                    <a:pt x="1042289" y="296164"/>
                  </a:lnTo>
                  <a:lnTo>
                    <a:pt x="1042289" y="278638"/>
                  </a:lnTo>
                  <a:lnTo>
                    <a:pt x="995680" y="277368"/>
                  </a:lnTo>
                  <a:cubicBezTo>
                    <a:pt x="970534" y="258953"/>
                    <a:pt x="948563" y="242316"/>
                    <a:pt x="921639" y="221488"/>
                  </a:cubicBezTo>
                  <a:lnTo>
                    <a:pt x="921639" y="221615"/>
                  </a:lnTo>
                  <a:lnTo>
                    <a:pt x="913638" y="215392"/>
                  </a:lnTo>
                  <a:lnTo>
                    <a:pt x="919099" y="219456"/>
                  </a:lnTo>
                  <a:lnTo>
                    <a:pt x="921766" y="221488"/>
                  </a:lnTo>
                  <a:cubicBezTo>
                    <a:pt x="922655" y="219964"/>
                    <a:pt x="923925" y="218059"/>
                    <a:pt x="930021" y="204724"/>
                  </a:cubicBezTo>
                  <a:lnTo>
                    <a:pt x="915797" y="183769"/>
                  </a:lnTo>
                  <a:cubicBezTo>
                    <a:pt x="912241" y="183515"/>
                    <a:pt x="908431" y="184277"/>
                    <a:pt x="902716" y="174879"/>
                  </a:cubicBezTo>
                  <a:lnTo>
                    <a:pt x="898906" y="153924"/>
                  </a:lnTo>
                  <a:cubicBezTo>
                    <a:pt x="944245" y="177800"/>
                    <a:pt x="993267" y="202819"/>
                    <a:pt x="1042416" y="227584"/>
                  </a:cubicBezTo>
                  <a:lnTo>
                    <a:pt x="1042416" y="221869"/>
                  </a:lnTo>
                  <a:cubicBezTo>
                    <a:pt x="998220" y="199644"/>
                    <a:pt x="955802" y="177800"/>
                    <a:pt x="906018" y="152146"/>
                  </a:cubicBezTo>
                  <a:lnTo>
                    <a:pt x="981583" y="128778"/>
                  </a:lnTo>
                  <a:lnTo>
                    <a:pt x="984250" y="117856"/>
                  </a:lnTo>
                  <a:cubicBezTo>
                    <a:pt x="961263" y="123444"/>
                    <a:pt x="932561" y="130429"/>
                    <a:pt x="902462" y="130429"/>
                  </a:cubicBezTo>
                  <a:lnTo>
                    <a:pt x="895604" y="130048"/>
                  </a:lnTo>
                  <a:lnTo>
                    <a:pt x="892683" y="110617"/>
                  </a:lnTo>
                  <a:cubicBezTo>
                    <a:pt x="918210" y="76073"/>
                    <a:pt x="946404" y="37592"/>
                    <a:pt x="973709" y="127"/>
                  </a:cubicBezTo>
                  <a:lnTo>
                    <a:pt x="967486" y="127"/>
                  </a:lnTo>
                  <a:cubicBezTo>
                    <a:pt x="944372" y="30988"/>
                    <a:pt x="917956" y="67056"/>
                    <a:pt x="891921" y="103251"/>
                  </a:cubicBezTo>
                  <a:cubicBezTo>
                    <a:pt x="888111" y="72136"/>
                    <a:pt x="883539" y="39116"/>
                    <a:pt x="888111" y="9017"/>
                  </a:cubicBezTo>
                  <a:lnTo>
                    <a:pt x="911098" y="0"/>
                  </a:lnTo>
                  <a:lnTo>
                    <a:pt x="893572" y="2921"/>
                  </a:lnTo>
                  <a:lnTo>
                    <a:pt x="879094" y="8128"/>
                  </a:lnTo>
                  <a:lnTo>
                    <a:pt x="878459" y="0"/>
                  </a:lnTo>
                  <a:lnTo>
                    <a:pt x="877570" y="3048"/>
                  </a:lnTo>
                  <a:lnTo>
                    <a:pt x="877824" y="8763"/>
                  </a:lnTo>
                  <a:cubicBezTo>
                    <a:pt x="859028" y="15875"/>
                    <a:pt x="844677" y="21336"/>
                    <a:pt x="829437" y="21336"/>
                  </a:cubicBezTo>
                  <a:lnTo>
                    <a:pt x="826516" y="21082"/>
                  </a:lnTo>
                  <a:lnTo>
                    <a:pt x="837565" y="0"/>
                  </a:lnTo>
                  <a:lnTo>
                    <a:pt x="831596" y="0"/>
                  </a:lnTo>
                  <a:cubicBezTo>
                    <a:pt x="826262" y="10287"/>
                    <a:pt x="820674" y="21336"/>
                    <a:pt x="807847" y="35941"/>
                  </a:cubicBezTo>
                  <a:lnTo>
                    <a:pt x="794131" y="41275"/>
                  </a:lnTo>
                  <a:cubicBezTo>
                    <a:pt x="795020" y="30734"/>
                    <a:pt x="793623" y="21336"/>
                    <a:pt x="794385" y="9525"/>
                  </a:cubicBezTo>
                  <a:lnTo>
                    <a:pt x="804545" y="0"/>
                  </a:lnTo>
                  <a:lnTo>
                    <a:pt x="803402" y="0"/>
                  </a:lnTo>
                  <a:lnTo>
                    <a:pt x="784733" y="7747"/>
                  </a:lnTo>
                  <a:lnTo>
                    <a:pt x="769239" y="2286"/>
                  </a:lnTo>
                  <a:lnTo>
                    <a:pt x="766572" y="2286"/>
                  </a:lnTo>
                  <a:cubicBezTo>
                    <a:pt x="754380" y="2286"/>
                    <a:pt x="741680" y="8001"/>
                    <a:pt x="727837" y="19812"/>
                  </a:cubicBezTo>
                  <a:lnTo>
                    <a:pt x="726059" y="21336"/>
                  </a:lnTo>
                  <a:lnTo>
                    <a:pt x="726059" y="21082"/>
                  </a:lnTo>
                  <a:lnTo>
                    <a:pt x="728726" y="15621"/>
                  </a:lnTo>
                  <a:lnTo>
                    <a:pt x="726948" y="10541"/>
                  </a:lnTo>
                  <a:lnTo>
                    <a:pt x="726313" y="10668"/>
                  </a:lnTo>
                  <a:lnTo>
                    <a:pt x="726313" y="6985"/>
                  </a:lnTo>
                  <a:lnTo>
                    <a:pt x="724281" y="0"/>
                  </a:lnTo>
                  <a:lnTo>
                    <a:pt x="721614" y="5334"/>
                  </a:lnTo>
                  <a:lnTo>
                    <a:pt x="716915" y="17780"/>
                  </a:lnTo>
                  <a:lnTo>
                    <a:pt x="715391" y="20828"/>
                  </a:lnTo>
                  <a:lnTo>
                    <a:pt x="716026" y="18542"/>
                  </a:lnTo>
                  <a:lnTo>
                    <a:pt x="716280" y="1143"/>
                  </a:lnTo>
                  <a:lnTo>
                    <a:pt x="715899" y="0"/>
                  </a:lnTo>
                  <a:close/>
                  <a:moveTo>
                    <a:pt x="54610" y="370332"/>
                  </a:moveTo>
                  <a:lnTo>
                    <a:pt x="55753" y="379730"/>
                  </a:lnTo>
                  <a:lnTo>
                    <a:pt x="26670" y="403860"/>
                  </a:lnTo>
                  <a:lnTo>
                    <a:pt x="54610" y="370332"/>
                  </a:lnTo>
                  <a:close/>
                  <a:moveTo>
                    <a:pt x="106172" y="343154"/>
                  </a:moveTo>
                  <a:lnTo>
                    <a:pt x="64135" y="421767"/>
                  </a:lnTo>
                  <a:lnTo>
                    <a:pt x="57023" y="382651"/>
                  </a:lnTo>
                  <a:cubicBezTo>
                    <a:pt x="70993" y="371221"/>
                    <a:pt x="87249" y="357886"/>
                    <a:pt x="106299" y="343281"/>
                  </a:cubicBezTo>
                  <a:close/>
                  <a:moveTo>
                    <a:pt x="56642" y="386080"/>
                  </a:moveTo>
                  <a:lnTo>
                    <a:pt x="60833" y="427736"/>
                  </a:lnTo>
                  <a:lnTo>
                    <a:pt x="55499" y="438785"/>
                  </a:lnTo>
                  <a:cubicBezTo>
                    <a:pt x="55499" y="438531"/>
                    <a:pt x="55499" y="438277"/>
                    <a:pt x="56134" y="420751"/>
                  </a:cubicBezTo>
                  <a:lnTo>
                    <a:pt x="56769" y="386080"/>
                  </a:lnTo>
                  <a:close/>
                  <a:moveTo>
                    <a:pt x="56388" y="0"/>
                  </a:moveTo>
                  <a:lnTo>
                    <a:pt x="50165" y="9017"/>
                  </a:lnTo>
                  <a:lnTo>
                    <a:pt x="38862" y="27432"/>
                  </a:lnTo>
                  <a:lnTo>
                    <a:pt x="41783" y="13208"/>
                  </a:lnTo>
                  <a:lnTo>
                    <a:pt x="49530" y="0"/>
                  </a:lnTo>
                  <a:lnTo>
                    <a:pt x="46609" y="4191"/>
                  </a:lnTo>
                  <a:lnTo>
                    <a:pt x="41275" y="14224"/>
                  </a:lnTo>
                  <a:lnTo>
                    <a:pt x="39497" y="16891"/>
                  </a:lnTo>
                  <a:lnTo>
                    <a:pt x="37084" y="19939"/>
                  </a:lnTo>
                  <a:cubicBezTo>
                    <a:pt x="34417" y="22225"/>
                    <a:pt x="24384" y="39624"/>
                    <a:pt x="15113" y="57531"/>
                  </a:cubicBezTo>
                  <a:lnTo>
                    <a:pt x="6858" y="76581"/>
                  </a:lnTo>
                  <a:lnTo>
                    <a:pt x="7747" y="76073"/>
                  </a:lnTo>
                  <a:lnTo>
                    <a:pt x="10414" y="72771"/>
                  </a:lnTo>
                  <a:lnTo>
                    <a:pt x="5969" y="80645"/>
                  </a:lnTo>
                  <a:lnTo>
                    <a:pt x="381" y="90043"/>
                  </a:lnTo>
                  <a:lnTo>
                    <a:pt x="1397" y="90805"/>
                  </a:lnTo>
                  <a:lnTo>
                    <a:pt x="2921" y="89154"/>
                  </a:lnTo>
                  <a:lnTo>
                    <a:pt x="0" y="95885"/>
                  </a:lnTo>
                  <a:lnTo>
                    <a:pt x="4699" y="85217"/>
                  </a:lnTo>
                  <a:lnTo>
                    <a:pt x="34417" y="35941"/>
                  </a:lnTo>
                  <a:cubicBezTo>
                    <a:pt x="32639" y="44450"/>
                    <a:pt x="31115" y="51943"/>
                    <a:pt x="30226" y="58166"/>
                  </a:cubicBezTo>
                  <a:lnTo>
                    <a:pt x="0" y="106553"/>
                  </a:lnTo>
                  <a:lnTo>
                    <a:pt x="0" y="106807"/>
                  </a:lnTo>
                  <a:lnTo>
                    <a:pt x="29718" y="61341"/>
                  </a:lnTo>
                  <a:lnTo>
                    <a:pt x="29210" y="66675"/>
                  </a:lnTo>
                  <a:lnTo>
                    <a:pt x="29464" y="66167"/>
                  </a:lnTo>
                  <a:lnTo>
                    <a:pt x="29464" y="66421"/>
                  </a:lnTo>
                  <a:lnTo>
                    <a:pt x="29210" y="67056"/>
                  </a:lnTo>
                  <a:lnTo>
                    <a:pt x="29210" y="66548"/>
                  </a:lnTo>
                  <a:lnTo>
                    <a:pt x="27432" y="69977"/>
                  </a:lnTo>
                  <a:cubicBezTo>
                    <a:pt x="20447" y="83820"/>
                    <a:pt x="14224" y="97028"/>
                    <a:pt x="8636" y="109728"/>
                  </a:cubicBezTo>
                  <a:lnTo>
                    <a:pt x="0" y="120777"/>
                  </a:lnTo>
                  <a:lnTo>
                    <a:pt x="0" y="127635"/>
                  </a:lnTo>
                  <a:lnTo>
                    <a:pt x="635" y="127127"/>
                  </a:lnTo>
                  <a:lnTo>
                    <a:pt x="0" y="128397"/>
                  </a:lnTo>
                  <a:lnTo>
                    <a:pt x="0" y="131699"/>
                  </a:lnTo>
                  <a:lnTo>
                    <a:pt x="4191" y="122555"/>
                  </a:lnTo>
                  <a:lnTo>
                    <a:pt x="8382" y="117094"/>
                  </a:lnTo>
                  <a:lnTo>
                    <a:pt x="0" y="136525"/>
                  </a:lnTo>
                  <a:lnTo>
                    <a:pt x="0" y="142875"/>
                  </a:lnTo>
                  <a:lnTo>
                    <a:pt x="13589" y="110490"/>
                  </a:lnTo>
                  <a:lnTo>
                    <a:pt x="27305" y="95758"/>
                  </a:lnTo>
                  <a:cubicBezTo>
                    <a:pt x="27305" y="97155"/>
                    <a:pt x="27305" y="98679"/>
                    <a:pt x="27305" y="99949"/>
                  </a:cubicBezTo>
                  <a:lnTo>
                    <a:pt x="0" y="155702"/>
                  </a:lnTo>
                  <a:lnTo>
                    <a:pt x="254" y="157099"/>
                  </a:lnTo>
                  <a:lnTo>
                    <a:pt x="889" y="156210"/>
                  </a:lnTo>
                  <a:lnTo>
                    <a:pt x="0" y="158369"/>
                  </a:lnTo>
                  <a:lnTo>
                    <a:pt x="0" y="159639"/>
                  </a:lnTo>
                  <a:lnTo>
                    <a:pt x="22225" y="114935"/>
                  </a:lnTo>
                  <a:lnTo>
                    <a:pt x="23114" y="113284"/>
                  </a:lnTo>
                  <a:lnTo>
                    <a:pt x="27305" y="107823"/>
                  </a:lnTo>
                  <a:lnTo>
                    <a:pt x="28194" y="112014"/>
                  </a:lnTo>
                  <a:lnTo>
                    <a:pt x="29718" y="109093"/>
                  </a:lnTo>
                  <a:lnTo>
                    <a:pt x="33020" y="93980"/>
                  </a:lnTo>
                  <a:lnTo>
                    <a:pt x="38354" y="83693"/>
                  </a:lnTo>
                  <a:lnTo>
                    <a:pt x="51435" y="75819"/>
                  </a:lnTo>
                  <a:lnTo>
                    <a:pt x="44958" y="95758"/>
                  </a:lnTo>
                  <a:cubicBezTo>
                    <a:pt x="54229" y="79883"/>
                    <a:pt x="63500" y="64135"/>
                    <a:pt x="73025" y="49403"/>
                  </a:cubicBezTo>
                  <a:lnTo>
                    <a:pt x="83947" y="38481"/>
                  </a:lnTo>
                  <a:lnTo>
                    <a:pt x="38862" y="163830"/>
                  </a:lnTo>
                  <a:lnTo>
                    <a:pt x="31115" y="130048"/>
                  </a:lnTo>
                  <a:lnTo>
                    <a:pt x="29972" y="132207"/>
                  </a:lnTo>
                  <a:lnTo>
                    <a:pt x="29845" y="132334"/>
                  </a:lnTo>
                  <a:lnTo>
                    <a:pt x="30099" y="131699"/>
                  </a:lnTo>
                  <a:lnTo>
                    <a:pt x="31115" y="130048"/>
                  </a:lnTo>
                  <a:cubicBezTo>
                    <a:pt x="39116" y="115443"/>
                    <a:pt x="44450" y="101600"/>
                    <a:pt x="44831" y="94361"/>
                  </a:cubicBezTo>
                  <a:lnTo>
                    <a:pt x="42164" y="93599"/>
                  </a:lnTo>
                  <a:lnTo>
                    <a:pt x="29718" y="111506"/>
                  </a:lnTo>
                  <a:lnTo>
                    <a:pt x="29718" y="111379"/>
                  </a:lnTo>
                  <a:lnTo>
                    <a:pt x="28194" y="114427"/>
                  </a:lnTo>
                  <a:lnTo>
                    <a:pt x="27051" y="116332"/>
                  </a:lnTo>
                  <a:lnTo>
                    <a:pt x="24130" y="122174"/>
                  </a:lnTo>
                  <a:lnTo>
                    <a:pt x="22606" y="125857"/>
                  </a:lnTo>
                  <a:lnTo>
                    <a:pt x="21082" y="129286"/>
                  </a:lnTo>
                  <a:lnTo>
                    <a:pt x="16383" y="137922"/>
                  </a:lnTo>
                  <a:lnTo>
                    <a:pt x="15748" y="138938"/>
                  </a:lnTo>
                  <a:lnTo>
                    <a:pt x="16383" y="138049"/>
                  </a:lnTo>
                  <a:lnTo>
                    <a:pt x="15494" y="139446"/>
                  </a:lnTo>
                  <a:lnTo>
                    <a:pt x="15748" y="138938"/>
                  </a:lnTo>
                  <a:lnTo>
                    <a:pt x="13081" y="142748"/>
                  </a:lnTo>
                  <a:lnTo>
                    <a:pt x="12573" y="143510"/>
                  </a:lnTo>
                  <a:lnTo>
                    <a:pt x="13081" y="143256"/>
                  </a:lnTo>
                  <a:lnTo>
                    <a:pt x="15494" y="139954"/>
                  </a:lnTo>
                  <a:lnTo>
                    <a:pt x="16129" y="142621"/>
                  </a:lnTo>
                  <a:lnTo>
                    <a:pt x="18796" y="150495"/>
                  </a:lnTo>
                  <a:lnTo>
                    <a:pt x="28829" y="133858"/>
                  </a:lnTo>
                  <a:lnTo>
                    <a:pt x="28194" y="129413"/>
                  </a:lnTo>
                  <a:lnTo>
                    <a:pt x="27940" y="124841"/>
                  </a:lnTo>
                  <a:lnTo>
                    <a:pt x="28829" y="133731"/>
                  </a:lnTo>
                  <a:lnTo>
                    <a:pt x="29845" y="132080"/>
                  </a:lnTo>
                  <a:cubicBezTo>
                    <a:pt x="28829" y="133985"/>
                    <a:pt x="28956" y="134620"/>
                    <a:pt x="29337" y="137033"/>
                  </a:cubicBezTo>
                  <a:lnTo>
                    <a:pt x="35306" y="173228"/>
                  </a:lnTo>
                  <a:lnTo>
                    <a:pt x="32893" y="179705"/>
                  </a:lnTo>
                  <a:lnTo>
                    <a:pt x="28067" y="194183"/>
                  </a:lnTo>
                  <a:lnTo>
                    <a:pt x="4699" y="274320"/>
                  </a:lnTo>
                  <a:lnTo>
                    <a:pt x="254" y="290957"/>
                  </a:lnTo>
                  <a:lnTo>
                    <a:pt x="0" y="291973"/>
                  </a:lnTo>
                  <a:lnTo>
                    <a:pt x="0" y="296418"/>
                  </a:lnTo>
                  <a:lnTo>
                    <a:pt x="1524" y="294386"/>
                  </a:lnTo>
                  <a:lnTo>
                    <a:pt x="3556" y="290957"/>
                  </a:lnTo>
                  <a:lnTo>
                    <a:pt x="3810" y="290449"/>
                  </a:lnTo>
                  <a:lnTo>
                    <a:pt x="47371" y="287020"/>
                  </a:lnTo>
                  <a:cubicBezTo>
                    <a:pt x="43561" y="292608"/>
                    <a:pt x="40005" y="299847"/>
                    <a:pt x="32893" y="319024"/>
                  </a:cubicBezTo>
                  <a:lnTo>
                    <a:pt x="37592" y="337693"/>
                  </a:lnTo>
                  <a:lnTo>
                    <a:pt x="48260" y="321691"/>
                  </a:lnTo>
                  <a:cubicBezTo>
                    <a:pt x="47625" y="324612"/>
                    <a:pt x="48895" y="327279"/>
                    <a:pt x="49149" y="329946"/>
                  </a:cubicBezTo>
                  <a:lnTo>
                    <a:pt x="52959" y="360299"/>
                  </a:lnTo>
                  <a:lnTo>
                    <a:pt x="0" y="426212"/>
                  </a:lnTo>
                  <a:lnTo>
                    <a:pt x="0" y="428117"/>
                  </a:lnTo>
                  <a:lnTo>
                    <a:pt x="4191" y="429006"/>
                  </a:lnTo>
                  <a:lnTo>
                    <a:pt x="13335" y="420624"/>
                  </a:lnTo>
                  <a:cubicBezTo>
                    <a:pt x="21336" y="413512"/>
                    <a:pt x="35560" y="400685"/>
                    <a:pt x="56007" y="383286"/>
                  </a:cubicBezTo>
                  <a:lnTo>
                    <a:pt x="54864" y="439547"/>
                  </a:lnTo>
                  <a:lnTo>
                    <a:pt x="54610" y="445262"/>
                  </a:lnTo>
                  <a:lnTo>
                    <a:pt x="54864" y="466852"/>
                  </a:lnTo>
                  <a:cubicBezTo>
                    <a:pt x="54610" y="468503"/>
                    <a:pt x="54864" y="470662"/>
                    <a:pt x="54864" y="472186"/>
                  </a:cubicBezTo>
                  <a:lnTo>
                    <a:pt x="56642" y="509524"/>
                  </a:lnTo>
                  <a:cubicBezTo>
                    <a:pt x="56642" y="497205"/>
                    <a:pt x="56007" y="484759"/>
                    <a:pt x="55753" y="472440"/>
                  </a:cubicBezTo>
                  <a:lnTo>
                    <a:pt x="55753" y="458851"/>
                  </a:lnTo>
                  <a:lnTo>
                    <a:pt x="55499" y="444500"/>
                  </a:lnTo>
                  <a:lnTo>
                    <a:pt x="58420" y="438150"/>
                  </a:lnTo>
                  <a:lnTo>
                    <a:pt x="64008" y="427101"/>
                  </a:lnTo>
                  <a:lnTo>
                    <a:pt x="69088" y="449199"/>
                  </a:lnTo>
                  <a:lnTo>
                    <a:pt x="68199" y="441452"/>
                  </a:lnTo>
                  <a:lnTo>
                    <a:pt x="65278" y="425577"/>
                  </a:lnTo>
                  <a:lnTo>
                    <a:pt x="111506" y="339090"/>
                  </a:lnTo>
                  <a:cubicBezTo>
                    <a:pt x="132842" y="322580"/>
                    <a:pt x="157480" y="304419"/>
                    <a:pt x="186817" y="283718"/>
                  </a:cubicBezTo>
                  <a:lnTo>
                    <a:pt x="191262" y="280670"/>
                  </a:lnTo>
                  <a:lnTo>
                    <a:pt x="207899" y="284861"/>
                  </a:lnTo>
                  <a:lnTo>
                    <a:pt x="201041" y="294005"/>
                  </a:lnTo>
                  <a:lnTo>
                    <a:pt x="203073" y="291846"/>
                  </a:lnTo>
                  <a:lnTo>
                    <a:pt x="213741" y="280289"/>
                  </a:lnTo>
                  <a:cubicBezTo>
                    <a:pt x="206375" y="288417"/>
                    <a:pt x="201549" y="294513"/>
                    <a:pt x="193548" y="305181"/>
                  </a:cubicBezTo>
                  <a:lnTo>
                    <a:pt x="191770" y="308102"/>
                  </a:lnTo>
                  <a:cubicBezTo>
                    <a:pt x="190246" y="310007"/>
                    <a:pt x="188849" y="312166"/>
                    <a:pt x="187325" y="314198"/>
                  </a:cubicBezTo>
                  <a:lnTo>
                    <a:pt x="219075" y="280416"/>
                  </a:lnTo>
                  <a:lnTo>
                    <a:pt x="251079" y="279908"/>
                  </a:lnTo>
                  <a:lnTo>
                    <a:pt x="255778" y="343789"/>
                  </a:lnTo>
                  <a:cubicBezTo>
                    <a:pt x="231775" y="401066"/>
                    <a:pt x="205613" y="465201"/>
                    <a:pt x="180975" y="527558"/>
                  </a:cubicBezTo>
                  <a:lnTo>
                    <a:pt x="189865" y="527558"/>
                  </a:lnTo>
                  <a:cubicBezTo>
                    <a:pt x="211836" y="470281"/>
                    <a:pt x="234950" y="411480"/>
                    <a:pt x="257810" y="362331"/>
                  </a:cubicBezTo>
                  <a:lnTo>
                    <a:pt x="258445" y="370332"/>
                  </a:lnTo>
                  <a:lnTo>
                    <a:pt x="259080" y="364871"/>
                  </a:lnTo>
                  <a:lnTo>
                    <a:pt x="258191" y="355600"/>
                  </a:lnTo>
                  <a:cubicBezTo>
                    <a:pt x="265557" y="337693"/>
                    <a:pt x="273050" y="320294"/>
                    <a:pt x="287274" y="301879"/>
                  </a:cubicBezTo>
                  <a:lnTo>
                    <a:pt x="302133" y="282829"/>
                  </a:lnTo>
                  <a:lnTo>
                    <a:pt x="303022" y="280543"/>
                  </a:lnTo>
                  <a:lnTo>
                    <a:pt x="303276" y="280797"/>
                  </a:lnTo>
                  <a:lnTo>
                    <a:pt x="303911" y="279654"/>
                  </a:lnTo>
                  <a:lnTo>
                    <a:pt x="309245" y="279654"/>
                  </a:lnTo>
                  <a:lnTo>
                    <a:pt x="311912" y="320167"/>
                  </a:lnTo>
                  <a:cubicBezTo>
                    <a:pt x="311277" y="306324"/>
                    <a:pt x="310769" y="292989"/>
                    <a:pt x="310388" y="279654"/>
                  </a:cubicBezTo>
                  <a:lnTo>
                    <a:pt x="337439" y="286766"/>
                  </a:lnTo>
                  <a:lnTo>
                    <a:pt x="333248" y="300863"/>
                  </a:lnTo>
                  <a:lnTo>
                    <a:pt x="338328" y="296291"/>
                  </a:lnTo>
                  <a:lnTo>
                    <a:pt x="340741" y="288417"/>
                  </a:lnTo>
                  <a:lnTo>
                    <a:pt x="340995" y="290957"/>
                  </a:lnTo>
                  <a:lnTo>
                    <a:pt x="341249" y="293497"/>
                  </a:lnTo>
                  <a:lnTo>
                    <a:pt x="343916" y="287528"/>
                  </a:lnTo>
                  <a:lnTo>
                    <a:pt x="343281" y="281051"/>
                  </a:lnTo>
                  <a:lnTo>
                    <a:pt x="343281" y="280035"/>
                  </a:lnTo>
                  <a:lnTo>
                    <a:pt x="346837" y="280035"/>
                  </a:lnTo>
                  <a:lnTo>
                    <a:pt x="344805" y="255397"/>
                  </a:lnTo>
                  <a:lnTo>
                    <a:pt x="340614" y="253746"/>
                  </a:lnTo>
                  <a:cubicBezTo>
                    <a:pt x="338836" y="232029"/>
                    <a:pt x="337312" y="209931"/>
                    <a:pt x="338582" y="186436"/>
                  </a:cubicBezTo>
                  <a:lnTo>
                    <a:pt x="346964" y="181483"/>
                  </a:lnTo>
                  <a:lnTo>
                    <a:pt x="346964" y="176149"/>
                  </a:lnTo>
                  <a:lnTo>
                    <a:pt x="339598" y="180340"/>
                  </a:lnTo>
                  <a:lnTo>
                    <a:pt x="346964" y="166243"/>
                  </a:lnTo>
                  <a:lnTo>
                    <a:pt x="343408" y="149479"/>
                  </a:lnTo>
                  <a:lnTo>
                    <a:pt x="335153" y="153416"/>
                  </a:lnTo>
                  <a:lnTo>
                    <a:pt x="334899" y="145542"/>
                  </a:lnTo>
                  <a:lnTo>
                    <a:pt x="334899" y="137541"/>
                  </a:lnTo>
                  <a:lnTo>
                    <a:pt x="331978" y="138557"/>
                  </a:lnTo>
                  <a:lnTo>
                    <a:pt x="331978" y="141478"/>
                  </a:lnTo>
                  <a:lnTo>
                    <a:pt x="332232" y="146558"/>
                  </a:lnTo>
                  <a:cubicBezTo>
                    <a:pt x="332232" y="151257"/>
                    <a:pt x="332232" y="155829"/>
                    <a:pt x="324231" y="167513"/>
                  </a:cubicBezTo>
                  <a:lnTo>
                    <a:pt x="312674" y="177292"/>
                  </a:lnTo>
                  <a:lnTo>
                    <a:pt x="311531" y="168021"/>
                  </a:lnTo>
                  <a:lnTo>
                    <a:pt x="311785" y="154559"/>
                  </a:lnTo>
                  <a:lnTo>
                    <a:pt x="311785" y="153162"/>
                  </a:lnTo>
                  <a:lnTo>
                    <a:pt x="314198" y="148971"/>
                  </a:lnTo>
                  <a:lnTo>
                    <a:pt x="318897" y="143383"/>
                  </a:lnTo>
                  <a:lnTo>
                    <a:pt x="312039" y="150114"/>
                  </a:lnTo>
                  <a:lnTo>
                    <a:pt x="312039" y="145923"/>
                  </a:lnTo>
                  <a:cubicBezTo>
                    <a:pt x="312039" y="145034"/>
                    <a:pt x="312039" y="144018"/>
                    <a:pt x="312039" y="143129"/>
                  </a:cubicBezTo>
                  <a:lnTo>
                    <a:pt x="331851" y="90424"/>
                  </a:lnTo>
                  <a:lnTo>
                    <a:pt x="332486" y="125730"/>
                  </a:lnTo>
                  <a:cubicBezTo>
                    <a:pt x="334518" y="123317"/>
                    <a:pt x="334518" y="123317"/>
                    <a:pt x="334518" y="119507"/>
                  </a:cubicBezTo>
                  <a:lnTo>
                    <a:pt x="334772" y="82169"/>
                  </a:lnTo>
                  <a:lnTo>
                    <a:pt x="336296" y="77470"/>
                  </a:lnTo>
                  <a:lnTo>
                    <a:pt x="334772" y="78486"/>
                  </a:lnTo>
                  <a:lnTo>
                    <a:pt x="346964" y="67945"/>
                  </a:lnTo>
                  <a:lnTo>
                    <a:pt x="345694" y="56515"/>
                  </a:lnTo>
                  <a:lnTo>
                    <a:pt x="343662" y="58293"/>
                  </a:lnTo>
                  <a:lnTo>
                    <a:pt x="344297" y="57658"/>
                  </a:lnTo>
                  <a:lnTo>
                    <a:pt x="344551" y="56896"/>
                  </a:lnTo>
                  <a:lnTo>
                    <a:pt x="345186" y="56896"/>
                  </a:lnTo>
                  <a:lnTo>
                    <a:pt x="346964" y="55372"/>
                  </a:lnTo>
                  <a:lnTo>
                    <a:pt x="346964" y="55245"/>
                  </a:lnTo>
                  <a:lnTo>
                    <a:pt x="344551" y="57404"/>
                  </a:lnTo>
                  <a:lnTo>
                    <a:pt x="346964" y="51689"/>
                  </a:lnTo>
                  <a:lnTo>
                    <a:pt x="344297" y="49403"/>
                  </a:lnTo>
                  <a:lnTo>
                    <a:pt x="339217" y="62357"/>
                  </a:lnTo>
                  <a:lnTo>
                    <a:pt x="340106" y="61722"/>
                  </a:lnTo>
                  <a:lnTo>
                    <a:pt x="339852" y="61976"/>
                  </a:lnTo>
                  <a:lnTo>
                    <a:pt x="335407" y="66040"/>
                  </a:lnTo>
                  <a:lnTo>
                    <a:pt x="336042" y="65278"/>
                  </a:lnTo>
                  <a:lnTo>
                    <a:pt x="337185" y="64262"/>
                  </a:lnTo>
                  <a:cubicBezTo>
                    <a:pt x="336550" y="64770"/>
                    <a:pt x="336042" y="65278"/>
                    <a:pt x="335407" y="65786"/>
                  </a:cubicBezTo>
                  <a:lnTo>
                    <a:pt x="337820" y="13081"/>
                  </a:lnTo>
                  <a:lnTo>
                    <a:pt x="338709" y="9017"/>
                  </a:lnTo>
                  <a:lnTo>
                    <a:pt x="339852" y="7239"/>
                  </a:lnTo>
                  <a:lnTo>
                    <a:pt x="342773" y="11557"/>
                  </a:lnTo>
                  <a:lnTo>
                    <a:pt x="346964" y="18034"/>
                  </a:lnTo>
                  <a:lnTo>
                    <a:pt x="346075" y="4572"/>
                  </a:lnTo>
                  <a:lnTo>
                    <a:pt x="344043" y="2032"/>
                  </a:lnTo>
                  <a:lnTo>
                    <a:pt x="344297" y="1524"/>
                  </a:lnTo>
                  <a:lnTo>
                    <a:pt x="345440" y="0"/>
                  </a:lnTo>
                  <a:lnTo>
                    <a:pt x="324231" y="8255"/>
                  </a:lnTo>
                  <a:lnTo>
                    <a:pt x="325247" y="0"/>
                  </a:lnTo>
                  <a:lnTo>
                    <a:pt x="323469" y="6731"/>
                  </a:lnTo>
                  <a:lnTo>
                    <a:pt x="321691" y="20701"/>
                  </a:lnTo>
                  <a:cubicBezTo>
                    <a:pt x="322326" y="15240"/>
                    <a:pt x="323215" y="8128"/>
                    <a:pt x="324358" y="0"/>
                  </a:cubicBezTo>
                  <a:lnTo>
                    <a:pt x="288290" y="8890"/>
                  </a:lnTo>
                  <a:lnTo>
                    <a:pt x="289179" y="30988"/>
                  </a:lnTo>
                  <a:lnTo>
                    <a:pt x="308737" y="20447"/>
                  </a:lnTo>
                  <a:lnTo>
                    <a:pt x="309118" y="20701"/>
                  </a:lnTo>
                  <a:cubicBezTo>
                    <a:pt x="294386" y="41656"/>
                    <a:pt x="265684" y="64897"/>
                    <a:pt x="255397" y="89535"/>
                  </a:cubicBezTo>
                  <a:lnTo>
                    <a:pt x="252095" y="93218"/>
                  </a:lnTo>
                  <a:cubicBezTo>
                    <a:pt x="253873" y="64262"/>
                    <a:pt x="256540" y="35179"/>
                    <a:pt x="260096" y="6096"/>
                  </a:cubicBezTo>
                  <a:lnTo>
                    <a:pt x="268351" y="0"/>
                  </a:lnTo>
                  <a:lnTo>
                    <a:pt x="252095" y="0"/>
                  </a:lnTo>
                  <a:lnTo>
                    <a:pt x="250698" y="3048"/>
                  </a:lnTo>
                  <a:cubicBezTo>
                    <a:pt x="250698" y="2413"/>
                    <a:pt x="250825" y="1778"/>
                    <a:pt x="250952" y="1016"/>
                  </a:cubicBezTo>
                  <a:lnTo>
                    <a:pt x="160147" y="67818"/>
                  </a:lnTo>
                  <a:cubicBezTo>
                    <a:pt x="167005" y="59055"/>
                    <a:pt x="186817" y="33147"/>
                    <a:pt x="214503" y="0"/>
                  </a:cubicBezTo>
                  <a:lnTo>
                    <a:pt x="211582" y="0"/>
                  </a:lnTo>
                  <a:lnTo>
                    <a:pt x="153162" y="73533"/>
                  </a:lnTo>
                  <a:cubicBezTo>
                    <a:pt x="150241" y="75692"/>
                    <a:pt x="146304" y="78613"/>
                    <a:pt x="144018" y="80772"/>
                  </a:cubicBezTo>
                  <a:lnTo>
                    <a:pt x="165989" y="22479"/>
                  </a:lnTo>
                  <a:lnTo>
                    <a:pt x="166624" y="21717"/>
                  </a:lnTo>
                  <a:lnTo>
                    <a:pt x="165481" y="22987"/>
                  </a:lnTo>
                  <a:lnTo>
                    <a:pt x="173863" y="0"/>
                  </a:lnTo>
                  <a:lnTo>
                    <a:pt x="173228" y="0"/>
                  </a:lnTo>
                  <a:lnTo>
                    <a:pt x="152781" y="38354"/>
                  </a:lnTo>
                  <a:lnTo>
                    <a:pt x="140970" y="53467"/>
                  </a:lnTo>
                  <a:lnTo>
                    <a:pt x="164338" y="24638"/>
                  </a:lnTo>
                  <a:lnTo>
                    <a:pt x="143002" y="81407"/>
                  </a:lnTo>
                  <a:lnTo>
                    <a:pt x="107696" y="112014"/>
                  </a:lnTo>
                  <a:cubicBezTo>
                    <a:pt x="110617" y="102616"/>
                    <a:pt x="113284" y="93726"/>
                    <a:pt x="120396" y="79248"/>
                  </a:cubicBezTo>
                  <a:lnTo>
                    <a:pt x="125476" y="72644"/>
                  </a:lnTo>
                  <a:lnTo>
                    <a:pt x="116332" y="83820"/>
                  </a:lnTo>
                  <a:lnTo>
                    <a:pt x="146812" y="0"/>
                  </a:lnTo>
                  <a:lnTo>
                    <a:pt x="137668" y="18669"/>
                  </a:lnTo>
                  <a:lnTo>
                    <a:pt x="122428" y="59309"/>
                  </a:lnTo>
                  <a:lnTo>
                    <a:pt x="115951" y="77851"/>
                  </a:lnTo>
                  <a:lnTo>
                    <a:pt x="117475" y="73279"/>
                  </a:lnTo>
                  <a:lnTo>
                    <a:pt x="121412" y="62103"/>
                  </a:lnTo>
                  <a:lnTo>
                    <a:pt x="118872" y="68834"/>
                  </a:lnTo>
                  <a:lnTo>
                    <a:pt x="111125" y="90424"/>
                  </a:lnTo>
                  <a:lnTo>
                    <a:pt x="112014" y="89408"/>
                  </a:lnTo>
                  <a:lnTo>
                    <a:pt x="112014" y="90424"/>
                  </a:lnTo>
                  <a:lnTo>
                    <a:pt x="111379" y="91694"/>
                  </a:lnTo>
                  <a:lnTo>
                    <a:pt x="108966" y="98552"/>
                  </a:lnTo>
                  <a:lnTo>
                    <a:pt x="110490" y="92202"/>
                  </a:lnTo>
                  <a:lnTo>
                    <a:pt x="106680" y="102743"/>
                  </a:lnTo>
                  <a:lnTo>
                    <a:pt x="100457" y="118364"/>
                  </a:lnTo>
                  <a:lnTo>
                    <a:pt x="100711" y="113284"/>
                  </a:lnTo>
                  <a:lnTo>
                    <a:pt x="106299" y="97282"/>
                  </a:lnTo>
                  <a:lnTo>
                    <a:pt x="110490" y="92075"/>
                  </a:lnTo>
                  <a:lnTo>
                    <a:pt x="111125" y="90424"/>
                  </a:lnTo>
                  <a:lnTo>
                    <a:pt x="104902" y="95504"/>
                  </a:lnTo>
                  <a:lnTo>
                    <a:pt x="101981" y="92837"/>
                  </a:lnTo>
                  <a:cubicBezTo>
                    <a:pt x="95504" y="93980"/>
                    <a:pt x="84201" y="111506"/>
                    <a:pt x="77597" y="127000"/>
                  </a:cubicBezTo>
                  <a:cubicBezTo>
                    <a:pt x="74930" y="133350"/>
                    <a:pt x="73406" y="138811"/>
                    <a:pt x="72517" y="142875"/>
                  </a:cubicBezTo>
                  <a:lnTo>
                    <a:pt x="40640" y="172085"/>
                  </a:lnTo>
                  <a:cubicBezTo>
                    <a:pt x="40386" y="169926"/>
                    <a:pt x="39751" y="167894"/>
                    <a:pt x="39116" y="165735"/>
                  </a:cubicBezTo>
                  <a:lnTo>
                    <a:pt x="85725" y="36957"/>
                  </a:lnTo>
                  <a:lnTo>
                    <a:pt x="85979" y="36830"/>
                  </a:lnTo>
                  <a:lnTo>
                    <a:pt x="83312" y="49149"/>
                  </a:lnTo>
                  <a:cubicBezTo>
                    <a:pt x="84455" y="44958"/>
                    <a:pt x="85344" y="40513"/>
                    <a:pt x="86614" y="36195"/>
                  </a:cubicBezTo>
                  <a:lnTo>
                    <a:pt x="128397" y="0"/>
                  </a:lnTo>
                  <a:lnTo>
                    <a:pt x="116840" y="0"/>
                  </a:lnTo>
                  <a:lnTo>
                    <a:pt x="91948" y="21717"/>
                  </a:lnTo>
                  <a:lnTo>
                    <a:pt x="98171" y="8890"/>
                  </a:lnTo>
                  <a:lnTo>
                    <a:pt x="103759" y="0"/>
                  </a:lnTo>
                  <a:lnTo>
                    <a:pt x="93091" y="0"/>
                  </a:lnTo>
                  <a:cubicBezTo>
                    <a:pt x="82423" y="16256"/>
                    <a:pt x="72644" y="32639"/>
                    <a:pt x="63754" y="49022"/>
                  </a:cubicBezTo>
                  <a:lnTo>
                    <a:pt x="48387" y="64389"/>
                  </a:lnTo>
                  <a:lnTo>
                    <a:pt x="78867" y="12700"/>
                  </a:lnTo>
                  <a:lnTo>
                    <a:pt x="88900" y="0"/>
                  </a:lnTo>
                  <a:lnTo>
                    <a:pt x="79375" y="3048"/>
                  </a:lnTo>
                  <a:lnTo>
                    <a:pt x="78740" y="4826"/>
                  </a:lnTo>
                  <a:lnTo>
                    <a:pt x="78740" y="5461"/>
                  </a:lnTo>
                  <a:lnTo>
                    <a:pt x="77089" y="8509"/>
                  </a:lnTo>
                  <a:lnTo>
                    <a:pt x="78232" y="5969"/>
                  </a:lnTo>
                  <a:lnTo>
                    <a:pt x="79121" y="3429"/>
                  </a:lnTo>
                  <a:lnTo>
                    <a:pt x="77597" y="5715"/>
                  </a:lnTo>
                  <a:lnTo>
                    <a:pt x="80264" y="1016"/>
                  </a:lnTo>
                  <a:lnTo>
                    <a:pt x="81026" y="0"/>
                  </a:lnTo>
                  <a:lnTo>
                    <a:pt x="80645" y="127"/>
                  </a:lnTo>
                  <a:lnTo>
                    <a:pt x="80391" y="508"/>
                  </a:lnTo>
                  <a:lnTo>
                    <a:pt x="67945" y="23622"/>
                  </a:lnTo>
                  <a:lnTo>
                    <a:pt x="67691" y="24384"/>
                  </a:lnTo>
                  <a:lnTo>
                    <a:pt x="66802" y="25781"/>
                  </a:lnTo>
                  <a:lnTo>
                    <a:pt x="66929" y="25654"/>
                  </a:lnTo>
                  <a:lnTo>
                    <a:pt x="67183" y="25273"/>
                  </a:lnTo>
                  <a:lnTo>
                    <a:pt x="66040" y="27178"/>
                  </a:lnTo>
                  <a:lnTo>
                    <a:pt x="66929" y="25781"/>
                  </a:lnTo>
                  <a:cubicBezTo>
                    <a:pt x="59309" y="39624"/>
                    <a:pt x="49403" y="57785"/>
                    <a:pt x="42037" y="71501"/>
                  </a:cubicBezTo>
                  <a:lnTo>
                    <a:pt x="31115" y="83820"/>
                  </a:lnTo>
                  <a:lnTo>
                    <a:pt x="31115" y="74422"/>
                  </a:lnTo>
                  <a:lnTo>
                    <a:pt x="67310" y="508"/>
                  </a:lnTo>
                  <a:lnTo>
                    <a:pt x="67691" y="0"/>
                  </a:lnTo>
                  <a:lnTo>
                    <a:pt x="65532" y="0"/>
                  </a:lnTo>
                  <a:lnTo>
                    <a:pt x="58420" y="12573"/>
                  </a:lnTo>
                  <a:lnTo>
                    <a:pt x="47117" y="31115"/>
                  </a:lnTo>
                  <a:lnTo>
                    <a:pt x="61976" y="0"/>
                  </a:lnTo>
                  <a:cubicBezTo>
                    <a:pt x="54864" y="14224"/>
                    <a:pt x="48641" y="26670"/>
                    <a:pt x="43561" y="36957"/>
                  </a:cubicBezTo>
                  <a:lnTo>
                    <a:pt x="33274" y="53340"/>
                  </a:lnTo>
                  <a:lnTo>
                    <a:pt x="44196" y="19812"/>
                  </a:lnTo>
                  <a:lnTo>
                    <a:pt x="56388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l="-83" t="-626" r="-290" b="-374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640562" y="2345380"/>
              <a:ext cx="502628" cy="763684"/>
            </a:xfrm>
            <a:custGeom>
              <a:avLst/>
              <a:gdLst/>
              <a:ahLst/>
              <a:cxnLst/>
              <a:rect l="l" t="t" r="r" b="b"/>
              <a:pathLst>
                <a:path w="347218" h="527558" extrusionOk="0">
                  <a:moveTo>
                    <a:pt x="321056" y="41275"/>
                  </a:moveTo>
                  <a:lnTo>
                    <a:pt x="315341" y="46990"/>
                  </a:lnTo>
                  <a:lnTo>
                    <a:pt x="310642" y="50165"/>
                  </a:lnTo>
                  <a:lnTo>
                    <a:pt x="311531" y="49276"/>
                  </a:lnTo>
                  <a:lnTo>
                    <a:pt x="314579" y="46355"/>
                  </a:lnTo>
                  <a:lnTo>
                    <a:pt x="316357" y="44704"/>
                  </a:lnTo>
                  <a:lnTo>
                    <a:pt x="321056" y="41275"/>
                  </a:lnTo>
                  <a:close/>
                  <a:moveTo>
                    <a:pt x="346964" y="45339"/>
                  </a:moveTo>
                  <a:lnTo>
                    <a:pt x="326771" y="54737"/>
                  </a:lnTo>
                  <a:lnTo>
                    <a:pt x="333502" y="51943"/>
                  </a:lnTo>
                  <a:lnTo>
                    <a:pt x="346964" y="45847"/>
                  </a:lnTo>
                  <a:lnTo>
                    <a:pt x="346964" y="45212"/>
                  </a:lnTo>
                  <a:close/>
                  <a:moveTo>
                    <a:pt x="280543" y="53975"/>
                  </a:moveTo>
                  <a:lnTo>
                    <a:pt x="279781" y="54864"/>
                  </a:lnTo>
                  <a:lnTo>
                    <a:pt x="280035" y="54610"/>
                  </a:lnTo>
                  <a:lnTo>
                    <a:pt x="280543" y="53975"/>
                  </a:lnTo>
                  <a:close/>
                  <a:moveTo>
                    <a:pt x="310007" y="40640"/>
                  </a:moveTo>
                  <a:lnTo>
                    <a:pt x="313055" y="45847"/>
                  </a:lnTo>
                  <a:lnTo>
                    <a:pt x="304292" y="54356"/>
                  </a:lnTo>
                  <a:lnTo>
                    <a:pt x="304292" y="54610"/>
                  </a:lnTo>
                  <a:lnTo>
                    <a:pt x="288544" y="65659"/>
                  </a:lnTo>
                  <a:lnTo>
                    <a:pt x="262509" y="79756"/>
                  </a:lnTo>
                  <a:lnTo>
                    <a:pt x="274066" y="63246"/>
                  </a:lnTo>
                  <a:cubicBezTo>
                    <a:pt x="277241" y="60706"/>
                    <a:pt x="280162" y="58039"/>
                    <a:pt x="290195" y="51689"/>
                  </a:cubicBezTo>
                  <a:lnTo>
                    <a:pt x="304165" y="42164"/>
                  </a:lnTo>
                  <a:lnTo>
                    <a:pt x="304419" y="41910"/>
                  </a:lnTo>
                  <a:lnTo>
                    <a:pt x="309880" y="40640"/>
                  </a:lnTo>
                  <a:close/>
                  <a:moveTo>
                    <a:pt x="238379" y="77597"/>
                  </a:moveTo>
                  <a:lnTo>
                    <a:pt x="234315" y="80645"/>
                  </a:lnTo>
                  <a:lnTo>
                    <a:pt x="231521" y="82931"/>
                  </a:lnTo>
                  <a:lnTo>
                    <a:pt x="233553" y="81915"/>
                  </a:lnTo>
                  <a:lnTo>
                    <a:pt x="237617" y="78359"/>
                  </a:lnTo>
                  <a:lnTo>
                    <a:pt x="238379" y="77724"/>
                  </a:lnTo>
                  <a:close/>
                  <a:moveTo>
                    <a:pt x="321945" y="88519"/>
                  </a:moveTo>
                  <a:lnTo>
                    <a:pt x="323215" y="89662"/>
                  </a:lnTo>
                  <a:lnTo>
                    <a:pt x="324104" y="90551"/>
                  </a:lnTo>
                  <a:lnTo>
                    <a:pt x="321945" y="88519"/>
                  </a:lnTo>
                  <a:close/>
                  <a:moveTo>
                    <a:pt x="247650" y="76835"/>
                  </a:moveTo>
                  <a:lnTo>
                    <a:pt x="245872" y="77089"/>
                  </a:lnTo>
                  <a:lnTo>
                    <a:pt x="244856" y="77470"/>
                  </a:lnTo>
                  <a:lnTo>
                    <a:pt x="245237" y="77089"/>
                  </a:lnTo>
                  <a:lnTo>
                    <a:pt x="244729" y="77089"/>
                  </a:lnTo>
                  <a:lnTo>
                    <a:pt x="231394" y="86106"/>
                  </a:lnTo>
                  <a:lnTo>
                    <a:pt x="231521" y="92075"/>
                  </a:lnTo>
                  <a:lnTo>
                    <a:pt x="231775" y="91821"/>
                  </a:lnTo>
                  <a:lnTo>
                    <a:pt x="240792" y="84582"/>
                  </a:lnTo>
                  <a:lnTo>
                    <a:pt x="247650" y="76708"/>
                  </a:lnTo>
                  <a:close/>
                  <a:moveTo>
                    <a:pt x="329819" y="90805"/>
                  </a:moveTo>
                  <a:lnTo>
                    <a:pt x="327279" y="93218"/>
                  </a:lnTo>
                  <a:lnTo>
                    <a:pt x="327152" y="93091"/>
                  </a:lnTo>
                  <a:lnTo>
                    <a:pt x="327025" y="93218"/>
                  </a:lnTo>
                  <a:lnTo>
                    <a:pt x="327025" y="93091"/>
                  </a:lnTo>
                  <a:lnTo>
                    <a:pt x="326644" y="92583"/>
                  </a:lnTo>
                  <a:lnTo>
                    <a:pt x="326771" y="92583"/>
                  </a:lnTo>
                  <a:lnTo>
                    <a:pt x="327152" y="93218"/>
                  </a:lnTo>
                  <a:lnTo>
                    <a:pt x="327279" y="93218"/>
                  </a:lnTo>
                  <a:lnTo>
                    <a:pt x="329819" y="90932"/>
                  </a:lnTo>
                  <a:close/>
                  <a:moveTo>
                    <a:pt x="250063" y="93218"/>
                  </a:moveTo>
                  <a:lnTo>
                    <a:pt x="247523" y="94234"/>
                  </a:lnTo>
                  <a:lnTo>
                    <a:pt x="249047" y="93345"/>
                  </a:lnTo>
                  <a:lnTo>
                    <a:pt x="250063" y="93218"/>
                  </a:lnTo>
                  <a:close/>
                  <a:moveTo>
                    <a:pt x="299466" y="30988"/>
                  </a:moveTo>
                  <a:lnTo>
                    <a:pt x="263652" y="59182"/>
                  </a:lnTo>
                  <a:lnTo>
                    <a:pt x="263398" y="59436"/>
                  </a:lnTo>
                  <a:lnTo>
                    <a:pt x="254889" y="66167"/>
                  </a:lnTo>
                  <a:lnTo>
                    <a:pt x="261874" y="60706"/>
                  </a:lnTo>
                  <a:lnTo>
                    <a:pt x="258318" y="63500"/>
                  </a:lnTo>
                  <a:lnTo>
                    <a:pt x="254381" y="66675"/>
                  </a:lnTo>
                  <a:lnTo>
                    <a:pt x="254254" y="66802"/>
                  </a:lnTo>
                  <a:lnTo>
                    <a:pt x="253111" y="67691"/>
                  </a:lnTo>
                  <a:lnTo>
                    <a:pt x="253619" y="67310"/>
                  </a:lnTo>
                  <a:lnTo>
                    <a:pt x="254381" y="66675"/>
                  </a:lnTo>
                  <a:lnTo>
                    <a:pt x="254000" y="66802"/>
                  </a:lnTo>
                  <a:lnTo>
                    <a:pt x="252095" y="68199"/>
                  </a:lnTo>
                  <a:lnTo>
                    <a:pt x="251333" y="68961"/>
                  </a:lnTo>
                  <a:lnTo>
                    <a:pt x="245364" y="72898"/>
                  </a:lnTo>
                  <a:lnTo>
                    <a:pt x="239395" y="76835"/>
                  </a:lnTo>
                  <a:lnTo>
                    <a:pt x="239522" y="76708"/>
                  </a:lnTo>
                  <a:lnTo>
                    <a:pt x="236982" y="78105"/>
                  </a:lnTo>
                  <a:lnTo>
                    <a:pt x="235077" y="79248"/>
                  </a:lnTo>
                  <a:lnTo>
                    <a:pt x="231521" y="81407"/>
                  </a:lnTo>
                  <a:lnTo>
                    <a:pt x="231521" y="81661"/>
                  </a:lnTo>
                  <a:lnTo>
                    <a:pt x="235966" y="78994"/>
                  </a:lnTo>
                  <a:lnTo>
                    <a:pt x="236474" y="78740"/>
                  </a:lnTo>
                  <a:lnTo>
                    <a:pt x="238379" y="77724"/>
                  </a:lnTo>
                  <a:lnTo>
                    <a:pt x="246634" y="72644"/>
                  </a:lnTo>
                  <a:lnTo>
                    <a:pt x="240792" y="77470"/>
                  </a:lnTo>
                  <a:lnTo>
                    <a:pt x="239649" y="78486"/>
                  </a:lnTo>
                  <a:lnTo>
                    <a:pt x="231394" y="85344"/>
                  </a:lnTo>
                  <a:lnTo>
                    <a:pt x="235458" y="82169"/>
                  </a:lnTo>
                  <a:lnTo>
                    <a:pt x="243713" y="75438"/>
                  </a:lnTo>
                  <a:lnTo>
                    <a:pt x="244221" y="74930"/>
                  </a:lnTo>
                  <a:lnTo>
                    <a:pt x="245364" y="74041"/>
                  </a:lnTo>
                  <a:lnTo>
                    <a:pt x="244983" y="74295"/>
                  </a:lnTo>
                  <a:lnTo>
                    <a:pt x="245872" y="73660"/>
                  </a:lnTo>
                  <a:lnTo>
                    <a:pt x="245745" y="73787"/>
                  </a:lnTo>
                  <a:lnTo>
                    <a:pt x="246380" y="73279"/>
                  </a:lnTo>
                  <a:lnTo>
                    <a:pt x="245999" y="73660"/>
                  </a:lnTo>
                  <a:lnTo>
                    <a:pt x="249682" y="70993"/>
                  </a:lnTo>
                  <a:lnTo>
                    <a:pt x="252349" y="69088"/>
                  </a:lnTo>
                  <a:lnTo>
                    <a:pt x="251079" y="71374"/>
                  </a:lnTo>
                  <a:lnTo>
                    <a:pt x="245364" y="77216"/>
                  </a:lnTo>
                  <a:lnTo>
                    <a:pt x="246761" y="76835"/>
                  </a:lnTo>
                  <a:cubicBezTo>
                    <a:pt x="251714" y="72136"/>
                    <a:pt x="256540" y="67183"/>
                    <a:pt x="266319" y="59182"/>
                  </a:cubicBezTo>
                  <a:lnTo>
                    <a:pt x="275844" y="52197"/>
                  </a:lnTo>
                  <a:lnTo>
                    <a:pt x="261620" y="71247"/>
                  </a:lnTo>
                  <a:lnTo>
                    <a:pt x="231521" y="94742"/>
                  </a:lnTo>
                  <a:lnTo>
                    <a:pt x="260731" y="72263"/>
                  </a:lnTo>
                  <a:lnTo>
                    <a:pt x="254381" y="80772"/>
                  </a:lnTo>
                  <a:lnTo>
                    <a:pt x="260858" y="73914"/>
                  </a:lnTo>
                  <a:lnTo>
                    <a:pt x="264414" y="69469"/>
                  </a:lnTo>
                  <a:lnTo>
                    <a:pt x="275082" y="61341"/>
                  </a:lnTo>
                  <a:lnTo>
                    <a:pt x="273558" y="62230"/>
                  </a:lnTo>
                  <a:lnTo>
                    <a:pt x="267970" y="66421"/>
                  </a:lnTo>
                  <a:lnTo>
                    <a:pt x="265049" y="68580"/>
                  </a:lnTo>
                  <a:cubicBezTo>
                    <a:pt x="270002" y="62103"/>
                    <a:pt x="275209" y="55118"/>
                    <a:pt x="283591" y="46482"/>
                  </a:cubicBezTo>
                  <a:lnTo>
                    <a:pt x="292608" y="39878"/>
                  </a:lnTo>
                  <a:lnTo>
                    <a:pt x="292862" y="38989"/>
                  </a:lnTo>
                  <a:lnTo>
                    <a:pt x="292735" y="39243"/>
                  </a:lnTo>
                  <a:lnTo>
                    <a:pt x="292862" y="39243"/>
                  </a:lnTo>
                  <a:lnTo>
                    <a:pt x="291719" y="40513"/>
                  </a:lnTo>
                  <a:lnTo>
                    <a:pt x="292862" y="39243"/>
                  </a:lnTo>
                  <a:lnTo>
                    <a:pt x="278892" y="49276"/>
                  </a:lnTo>
                  <a:lnTo>
                    <a:pt x="265811" y="58420"/>
                  </a:lnTo>
                  <a:lnTo>
                    <a:pt x="266700" y="57150"/>
                  </a:lnTo>
                  <a:cubicBezTo>
                    <a:pt x="266700" y="57150"/>
                    <a:pt x="268605" y="55626"/>
                    <a:pt x="279908" y="46736"/>
                  </a:cubicBezTo>
                  <a:lnTo>
                    <a:pt x="299593" y="30988"/>
                  </a:lnTo>
                  <a:close/>
                  <a:moveTo>
                    <a:pt x="242824" y="91948"/>
                  </a:moveTo>
                  <a:lnTo>
                    <a:pt x="242443" y="92202"/>
                  </a:lnTo>
                  <a:lnTo>
                    <a:pt x="237998" y="96647"/>
                  </a:lnTo>
                  <a:lnTo>
                    <a:pt x="242824" y="91948"/>
                  </a:lnTo>
                  <a:close/>
                  <a:moveTo>
                    <a:pt x="322326" y="98171"/>
                  </a:moveTo>
                  <a:lnTo>
                    <a:pt x="321183" y="99187"/>
                  </a:lnTo>
                  <a:lnTo>
                    <a:pt x="320929" y="99187"/>
                  </a:lnTo>
                  <a:lnTo>
                    <a:pt x="321818" y="98552"/>
                  </a:lnTo>
                  <a:lnTo>
                    <a:pt x="321945" y="98425"/>
                  </a:lnTo>
                  <a:lnTo>
                    <a:pt x="322453" y="98171"/>
                  </a:lnTo>
                  <a:close/>
                  <a:moveTo>
                    <a:pt x="310261" y="94869"/>
                  </a:moveTo>
                  <a:lnTo>
                    <a:pt x="306578" y="97155"/>
                  </a:lnTo>
                  <a:lnTo>
                    <a:pt x="302641" y="99441"/>
                  </a:lnTo>
                  <a:lnTo>
                    <a:pt x="310261" y="94996"/>
                  </a:lnTo>
                  <a:close/>
                  <a:moveTo>
                    <a:pt x="296799" y="102870"/>
                  </a:moveTo>
                  <a:lnTo>
                    <a:pt x="294386" y="104267"/>
                  </a:lnTo>
                  <a:lnTo>
                    <a:pt x="295275" y="103632"/>
                  </a:lnTo>
                  <a:lnTo>
                    <a:pt x="296799" y="102870"/>
                  </a:lnTo>
                  <a:close/>
                  <a:moveTo>
                    <a:pt x="288036" y="107061"/>
                  </a:moveTo>
                  <a:lnTo>
                    <a:pt x="284861" y="108204"/>
                  </a:lnTo>
                  <a:lnTo>
                    <a:pt x="285750" y="107696"/>
                  </a:lnTo>
                  <a:lnTo>
                    <a:pt x="288036" y="106934"/>
                  </a:lnTo>
                  <a:close/>
                  <a:moveTo>
                    <a:pt x="313436" y="103759"/>
                  </a:moveTo>
                  <a:lnTo>
                    <a:pt x="303403" y="110109"/>
                  </a:lnTo>
                  <a:lnTo>
                    <a:pt x="309245" y="106299"/>
                  </a:lnTo>
                  <a:lnTo>
                    <a:pt x="313436" y="103759"/>
                  </a:lnTo>
                  <a:close/>
                  <a:moveTo>
                    <a:pt x="308483" y="112141"/>
                  </a:moveTo>
                  <a:lnTo>
                    <a:pt x="307340" y="113030"/>
                  </a:lnTo>
                  <a:lnTo>
                    <a:pt x="306197" y="113665"/>
                  </a:lnTo>
                  <a:lnTo>
                    <a:pt x="308229" y="112522"/>
                  </a:lnTo>
                  <a:lnTo>
                    <a:pt x="308610" y="112268"/>
                  </a:lnTo>
                  <a:close/>
                  <a:moveTo>
                    <a:pt x="282067" y="76835"/>
                  </a:moveTo>
                  <a:lnTo>
                    <a:pt x="238887" y="123571"/>
                  </a:lnTo>
                  <a:lnTo>
                    <a:pt x="236347" y="124714"/>
                  </a:lnTo>
                  <a:cubicBezTo>
                    <a:pt x="237744" y="121666"/>
                    <a:pt x="239395" y="118872"/>
                    <a:pt x="245618" y="106934"/>
                  </a:cubicBezTo>
                  <a:lnTo>
                    <a:pt x="255905" y="89789"/>
                  </a:lnTo>
                  <a:cubicBezTo>
                    <a:pt x="263271" y="85852"/>
                    <a:pt x="271399" y="81788"/>
                    <a:pt x="281940" y="76708"/>
                  </a:cubicBezTo>
                  <a:close/>
                  <a:moveTo>
                    <a:pt x="234188" y="126238"/>
                  </a:moveTo>
                  <a:lnTo>
                    <a:pt x="232156" y="128905"/>
                  </a:lnTo>
                  <a:lnTo>
                    <a:pt x="234315" y="127762"/>
                  </a:lnTo>
                  <a:lnTo>
                    <a:pt x="234188" y="126238"/>
                  </a:lnTo>
                  <a:close/>
                  <a:moveTo>
                    <a:pt x="265176" y="126365"/>
                  </a:moveTo>
                  <a:lnTo>
                    <a:pt x="262255" y="129159"/>
                  </a:lnTo>
                  <a:lnTo>
                    <a:pt x="259842" y="131445"/>
                  </a:lnTo>
                  <a:lnTo>
                    <a:pt x="265176" y="126365"/>
                  </a:lnTo>
                  <a:close/>
                  <a:moveTo>
                    <a:pt x="265176" y="134620"/>
                  </a:moveTo>
                  <a:lnTo>
                    <a:pt x="262001" y="136525"/>
                  </a:lnTo>
                  <a:lnTo>
                    <a:pt x="264922" y="134620"/>
                  </a:lnTo>
                  <a:close/>
                  <a:moveTo>
                    <a:pt x="261747" y="136525"/>
                  </a:moveTo>
                  <a:lnTo>
                    <a:pt x="257937" y="139065"/>
                  </a:lnTo>
                  <a:lnTo>
                    <a:pt x="261493" y="136652"/>
                  </a:lnTo>
                  <a:lnTo>
                    <a:pt x="261747" y="136525"/>
                  </a:lnTo>
                  <a:close/>
                  <a:moveTo>
                    <a:pt x="334899" y="107950"/>
                  </a:moveTo>
                  <a:lnTo>
                    <a:pt x="342265" y="113157"/>
                  </a:lnTo>
                  <a:lnTo>
                    <a:pt x="300355" y="139573"/>
                  </a:lnTo>
                  <a:lnTo>
                    <a:pt x="295910" y="136525"/>
                  </a:lnTo>
                  <a:lnTo>
                    <a:pt x="301625" y="129794"/>
                  </a:lnTo>
                  <a:cubicBezTo>
                    <a:pt x="312801" y="122428"/>
                    <a:pt x="323977" y="115062"/>
                    <a:pt x="334899" y="107950"/>
                  </a:cubicBezTo>
                  <a:close/>
                  <a:moveTo>
                    <a:pt x="300482" y="130556"/>
                  </a:moveTo>
                  <a:lnTo>
                    <a:pt x="292481" y="139827"/>
                  </a:lnTo>
                  <a:lnTo>
                    <a:pt x="286385" y="139954"/>
                  </a:lnTo>
                  <a:lnTo>
                    <a:pt x="300482" y="130556"/>
                  </a:lnTo>
                  <a:close/>
                  <a:moveTo>
                    <a:pt x="322326" y="105664"/>
                  </a:moveTo>
                  <a:lnTo>
                    <a:pt x="297180" y="130683"/>
                  </a:lnTo>
                  <a:lnTo>
                    <a:pt x="281559" y="140081"/>
                  </a:lnTo>
                  <a:lnTo>
                    <a:pt x="307975" y="112649"/>
                  </a:lnTo>
                  <a:lnTo>
                    <a:pt x="307594" y="112776"/>
                  </a:lnTo>
                  <a:lnTo>
                    <a:pt x="308737" y="111887"/>
                  </a:lnTo>
                  <a:lnTo>
                    <a:pt x="307975" y="112649"/>
                  </a:lnTo>
                  <a:lnTo>
                    <a:pt x="322326" y="105664"/>
                  </a:lnTo>
                  <a:close/>
                  <a:moveTo>
                    <a:pt x="243713" y="141859"/>
                  </a:moveTo>
                  <a:lnTo>
                    <a:pt x="241173" y="141986"/>
                  </a:lnTo>
                  <a:lnTo>
                    <a:pt x="241935" y="141859"/>
                  </a:lnTo>
                  <a:close/>
                  <a:moveTo>
                    <a:pt x="278892" y="141097"/>
                  </a:moveTo>
                  <a:lnTo>
                    <a:pt x="277114" y="142875"/>
                  </a:lnTo>
                  <a:lnTo>
                    <a:pt x="278003" y="141986"/>
                  </a:lnTo>
                  <a:lnTo>
                    <a:pt x="278892" y="141097"/>
                  </a:lnTo>
                  <a:close/>
                  <a:moveTo>
                    <a:pt x="264160" y="133731"/>
                  </a:moveTo>
                  <a:lnTo>
                    <a:pt x="263398" y="134112"/>
                  </a:lnTo>
                  <a:lnTo>
                    <a:pt x="261112" y="135636"/>
                  </a:lnTo>
                  <a:lnTo>
                    <a:pt x="249936" y="141478"/>
                  </a:lnTo>
                  <a:lnTo>
                    <a:pt x="249174" y="141478"/>
                  </a:lnTo>
                  <a:lnTo>
                    <a:pt x="246253" y="142875"/>
                  </a:lnTo>
                  <a:lnTo>
                    <a:pt x="247777" y="141478"/>
                  </a:lnTo>
                  <a:lnTo>
                    <a:pt x="249174" y="141478"/>
                  </a:lnTo>
                  <a:lnTo>
                    <a:pt x="250825" y="140589"/>
                  </a:lnTo>
                  <a:lnTo>
                    <a:pt x="263398" y="134112"/>
                  </a:lnTo>
                  <a:lnTo>
                    <a:pt x="263906" y="133731"/>
                  </a:lnTo>
                  <a:close/>
                  <a:moveTo>
                    <a:pt x="281559" y="137668"/>
                  </a:moveTo>
                  <a:lnTo>
                    <a:pt x="279019" y="140335"/>
                  </a:lnTo>
                  <a:lnTo>
                    <a:pt x="279273" y="140208"/>
                  </a:lnTo>
                  <a:lnTo>
                    <a:pt x="276098" y="143637"/>
                  </a:lnTo>
                  <a:lnTo>
                    <a:pt x="276860" y="142621"/>
                  </a:lnTo>
                  <a:lnTo>
                    <a:pt x="279019" y="140335"/>
                  </a:lnTo>
                  <a:lnTo>
                    <a:pt x="280416" y="138684"/>
                  </a:lnTo>
                  <a:lnTo>
                    <a:pt x="281051" y="137922"/>
                  </a:lnTo>
                  <a:lnTo>
                    <a:pt x="281432" y="137668"/>
                  </a:lnTo>
                  <a:close/>
                  <a:moveTo>
                    <a:pt x="245745" y="146050"/>
                  </a:moveTo>
                  <a:lnTo>
                    <a:pt x="245110" y="146431"/>
                  </a:lnTo>
                  <a:lnTo>
                    <a:pt x="245745" y="146177"/>
                  </a:lnTo>
                  <a:close/>
                  <a:moveTo>
                    <a:pt x="241935" y="145923"/>
                  </a:moveTo>
                  <a:lnTo>
                    <a:pt x="239268" y="147320"/>
                  </a:lnTo>
                  <a:lnTo>
                    <a:pt x="240157" y="146685"/>
                  </a:lnTo>
                  <a:lnTo>
                    <a:pt x="241935" y="145923"/>
                  </a:lnTo>
                  <a:close/>
                  <a:moveTo>
                    <a:pt x="245110" y="144145"/>
                  </a:moveTo>
                  <a:lnTo>
                    <a:pt x="241935" y="147447"/>
                  </a:lnTo>
                  <a:lnTo>
                    <a:pt x="240411" y="149098"/>
                  </a:lnTo>
                  <a:lnTo>
                    <a:pt x="241554" y="148463"/>
                  </a:lnTo>
                  <a:lnTo>
                    <a:pt x="238633" y="150114"/>
                  </a:lnTo>
                  <a:lnTo>
                    <a:pt x="239395" y="149479"/>
                  </a:lnTo>
                  <a:lnTo>
                    <a:pt x="245110" y="144145"/>
                  </a:lnTo>
                  <a:close/>
                  <a:moveTo>
                    <a:pt x="271145" y="148971"/>
                  </a:moveTo>
                  <a:lnTo>
                    <a:pt x="268097" y="152273"/>
                  </a:lnTo>
                  <a:lnTo>
                    <a:pt x="268859" y="151511"/>
                  </a:lnTo>
                  <a:lnTo>
                    <a:pt x="271018" y="148971"/>
                  </a:lnTo>
                  <a:close/>
                  <a:moveTo>
                    <a:pt x="244983" y="146558"/>
                  </a:moveTo>
                  <a:lnTo>
                    <a:pt x="235077" y="156210"/>
                  </a:lnTo>
                  <a:lnTo>
                    <a:pt x="234950" y="156210"/>
                  </a:lnTo>
                  <a:lnTo>
                    <a:pt x="244221" y="146939"/>
                  </a:lnTo>
                  <a:lnTo>
                    <a:pt x="244983" y="146558"/>
                  </a:lnTo>
                  <a:close/>
                  <a:moveTo>
                    <a:pt x="107188" y="154559"/>
                  </a:moveTo>
                  <a:lnTo>
                    <a:pt x="103124" y="158496"/>
                  </a:lnTo>
                  <a:lnTo>
                    <a:pt x="101092" y="160274"/>
                  </a:lnTo>
                  <a:lnTo>
                    <a:pt x="104521" y="157099"/>
                  </a:lnTo>
                  <a:lnTo>
                    <a:pt x="107315" y="154559"/>
                  </a:lnTo>
                  <a:close/>
                  <a:moveTo>
                    <a:pt x="323977" y="162814"/>
                  </a:moveTo>
                  <a:lnTo>
                    <a:pt x="321945" y="163830"/>
                  </a:lnTo>
                  <a:lnTo>
                    <a:pt x="322834" y="163195"/>
                  </a:lnTo>
                  <a:lnTo>
                    <a:pt x="323977" y="162687"/>
                  </a:lnTo>
                  <a:close/>
                  <a:moveTo>
                    <a:pt x="111760" y="165354"/>
                  </a:moveTo>
                  <a:lnTo>
                    <a:pt x="111125" y="165989"/>
                  </a:lnTo>
                  <a:lnTo>
                    <a:pt x="111252" y="165862"/>
                  </a:lnTo>
                  <a:lnTo>
                    <a:pt x="111760" y="165481"/>
                  </a:lnTo>
                  <a:close/>
                  <a:moveTo>
                    <a:pt x="111125" y="167894"/>
                  </a:moveTo>
                  <a:lnTo>
                    <a:pt x="109474" y="171196"/>
                  </a:lnTo>
                  <a:lnTo>
                    <a:pt x="109982" y="170180"/>
                  </a:lnTo>
                  <a:lnTo>
                    <a:pt x="111125" y="167894"/>
                  </a:lnTo>
                  <a:close/>
                  <a:moveTo>
                    <a:pt x="110109" y="170561"/>
                  </a:moveTo>
                  <a:lnTo>
                    <a:pt x="108712" y="171958"/>
                  </a:lnTo>
                  <a:lnTo>
                    <a:pt x="105664" y="174244"/>
                  </a:lnTo>
                  <a:lnTo>
                    <a:pt x="109474" y="171196"/>
                  </a:lnTo>
                  <a:lnTo>
                    <a:pt x="109728" y="171069"/>
                  </a:lnTo>
                  <a:lnTo>
                    <a:pt x="110236" y="170561"/>
                  </a:lnTo>
                  <a:close/>
                  <a:moveTo>
                    <a:pt x="113411" y="173355"/>
                  </a:moveTo>
                  <a:lnTo>
                    <a:pt x="112268" y="173990"/>
                  </a:lnTo>
                  <a:lnTo>
                    <a:pt x="110236" y="175641"/>
                  </a:lnTo>
                  <a:lnTo>
                    <a:pt x="111506" y="174879"/>
                  </a:lnTo>
                  <a:lnTo>
                    <a:pt x="113411" y="173355"/>
                  </a:lnTo>
                  <a:close/>
                  <a:moveTo>
                    <a:pt x="320294" y="164846"/>
                  </a:moveTo>
                  <a:lnTo>
                    <a:pt x="313817" y="168148"/>
                  </a:lnTo>
                  <a:lnTo>
                    <a:pt x="300101" y="175641"/>
                  </a:lnTo>
                  <a:lnTo>
                    <a:pt x="306451" y="172847"/>
                  </a:lnTo>
                  <a:lnTo>
                    <a:pt x="317119" y="167132"/>
                  </a:lnTo>
                  <a:lnTo>
                    <a:pt x="320294" y="164846"/>
                  </a:lnTo>
                  <a:close/>
                  <a:moveTo>
                    <a:pt x="115570" y="171958"/>
                  </a:moveTo>
                  <a:lnTo>
                    <a:pt x="111125" y="175514"/>
                  </a:lnTo>
                  <a:lnTo>
                    <a:pt x="113030" y="174498"/>
                  </a:lnTo>
                  <a:lnTo>
                    <a:pt x="115570" y="172593"/>
                  </a:lnTo>
                  <a:lnTo>
                    <a:pt x="115570" y="171958"/>
                  </a:lnTo>
                  <a:close/>
                  <a:moveTo>
                    <a:pt x="115570" y="145034"/>
                  </a:moveTo>
                  <a:lnTo>
                    <a:pt x="78359" y="175514"/>
                  </a:lnTo>
                  <a:lnTo>
                    <a:pt x="84709" y="173228"/>
                  </a:lnTo>
                  <a:lnTo>
                    <a:pt x="87249" y="171704"/>
                  </a:lnTo>
                  <a:lnTo>
                    <a:pt x="83058" y="175514"/>
                  </a:lnTo>
                  <a:lnTo>
                    <a:pt x="88265" y="174371"/>
                  </a:lnTo>
                  <a:lnTo>
                    <a:pt x="89408" y="173482"/>
                  </a:lnTo>
                  <a:lnTo>
                    <a:pt x="87122" y="175514"/>
                  </a:lnTo>
                  <a:lnTo>
                    <a:pt x="93091" y="174117"/>
                  </a:lnTo>
                  <a:lnTo>
                    <a:pt x="102489" y="167259"/>
                  </a:lnTo>
                  <a:lnTo>
                    <a:pt x="115570" y="158877"/>
                  </a:lnTo>
                  <a:lnTo>
                    <a:pt x="115570" y="155829"/>
                  </a:lnTo>
                  <a:lnTo>
                    <a:pt x="106045" y="161163"/>
                  </a:lnTo>
                  <a:lnTo>
                    <a:pt x="115570" y="151892"/>
                  </a:lnTo>
                  <a:lnTo>
                    <a:pt x="115570" y="146431"/>
                  </a:lnTo>
                  <a:lnTo>
                    <a:pt x="88519" y="168529"/>
                  </a:lnTo>
                  <a:lnTo>
                    <a:pt x="101600" y="157099"/>
                  </a:lnTo>
                  <a:lnTo>
                    <a:pt x="103632" y="155575"/>
                  </a:lnTo>
                  <a:lnTo>
                    <a:pt x="106680" y="152908"/>
                  </a:lnTo>
                  <a:lnTo>
                    <a:pt x="113157" y="147701"/>
                  </a:lnTo>
                  <a:lnTo>
                    <a:pt x="115443" y="145796"/>
                  </a:lnTo>
                  <a:lnTo>
                    <a:pt x="115443" y="145161"/>
                  </a:lnTo>
                  <a:close/>
                  <a:moveTo>
                    <a:pt x="114300" y="162814"/>
                  </a:moveTo>
                  <a:lnTo>
                    <a:pt x="111760" y="167132"/>
                  </a:lnTo>
                  <a:lnTo>
                    <a:pt x="107188" y="170434"/>
                  </a:lnTo>
                  <a:lnTo>
                    <a:pt x="100965" y="175514"/>
                  </a:lnTo>
                  <a:lnTo>
                    <a:pt x="112141" y="173990"/>
                  </a:lnTo>
                  <a:lnTo>
                    <a:pt x="115697" y="170815"/>
                  </a:lnTo>
                  <a:lnTo>
                    <a:pt x="115570" y="168275"/>
                  </a:lnTo>
                  <a:lnTo>
                    <a:pt x="115316" y="164211"/>
                  </a:lnTo>
                  <a:lnTo>
                    <a:pt x="115062" y="164465"/>
                  </a:lnTo>
                  <a:lnTo>
                    <a:pt x="113919" y="165227"/>
                  </a:lnTo>
                  <a:lnTo>
                    <a:pt x="114935" y="164465"/>
                  </a:lnTo>
                  <a:lnTo>
                    <a:pt x="115570" y="164084"/>
                  </a:lnTo>
                  <a:lnTo>
                    <a:pt x="114300" y="162687"/>
                  </a:lnTo>
                  <a:close/>
                  <a:moveTo>
                    <a:pt x="115570" y="175387"/>
                  </a:moveTo>
                  <a:lnTo>
                    <a:pt x="116332" y="176911"/>
                  </a:lnTo>
                  <a:lnTo>
                    <a:pt x="117856" y="175387"/>
                  </a:lnTo>
                  <a:close/>
                  <a:moveTo>
                    <a:pt x="203962" y="176022"/>
                  </a:moveTo>
                  <a:lnTo>
                    <a:pt x="202438" y="177038"/>
                  </a:lnTo>
                  <a:lnTo>
                    <a:pt x="203581" y="176149"/>
                  </a:lnTo>
                  <a:lnTo>
                    <a:pt x="203962" y="176022"/>
                  </a:lnTo>
                  <a:close/>
                  <a:moveTo>
                    <a:pt x="111125" y="176657"/>
                  </a:moveTo>
                  <a:lnTo>
                    <a:pt x="110998" y="176784"/>
                  </a:lnTo>
                  <a:lnTo>
                    <a:pt x="109728" y="177800"/>
                  </a:lnTo>
                  <a:lnTo>
                    <a:pt x="111125" y="176657"/>
                  </a:lnTo>
                  <a:close/>
                  <a:moveTo>
                    <a:pt x="108204" y="179197"/>
                  </a:moveTo>
                  <a:lnTo>
                    <a:pt x="107696" y="179578"/>
                  </a:lnTo>
                  <a:lnTo>
                    <a:pt x="107696" y="179451"/>
                  </a:lnTo>
                  <a:lnTo>
                    <a:pt x="108077" y="179197"/>
                  </a:lnTo>
                  <a:close/>
                  <a:moveTo>
                    <a:pt x="112141" y="178308"/>
                  </a:moveTo>
                  <a:lnTo>
                    <a:pt x="109220" y="180848"/>
                  </a:lnTo>
                  <a:lnTo>
                    <a:pt x="111125" y="178816"/>
                  </a:lnTo>
                  <a:lnTo>
                    <a:pt x="112141" y="178435"/>
                  </a:lnTo>
                  <a:close/>
                  <a:moveTo>
                    <a:pt x="164465" y="175641"/>
                  </a:moveTo>
                  <a:lnTo>
                    <a:pt x="162433" y="177927"/>
                  </a:lnTo>
                  <a:lnTo>
                    <a:pt x="158369" y="182626"/>
                  </a:lnTo>
                  <a:lnTo>
                    <a:pt x="164465" y="175768"/>
                  </a:lnTo>
                  <a:close/>
                  <a:moveTo>
                    <a:pt x="107442" y="179959"/>
                  </a:moveTo>
                  <a:lnTo>
                    <a:pt x="107188" y="180594"/>
                  </a:lnTo>
                  <a:lnTo>
                    <a:pt x="107061" y="180721"/>
                  </a:lnTo>
                  <a:lnTo>
                    <a:pt x="107061" y="180848"/>
                  </a:lnTo>
                  <a:lnTo>
                    <a:pt x="106426" y="181610"/>
                  </a:lnTo>
                  <a:lnTo>
                    <a:pt x="106680" y="181356"/>
                  </a:lnTo>
                  <a:lnTo>
                    <a:pt x="106934" y="180975"/>
                  </a:lnTo>
                  <a:lnTo>
                    <a:pt x="107061" y="180848"/>
                  </a:lnTo>
                  <a:lnTo>
                    <a:pt x="101600" y="182880"/>
                  </a:lnTo>
                  <a:lnTo>
                    <a:pt x="98552" y="184785"/>
                  </a:lnTo>
                  <a:lnTo>
                    <a:pt x="100330" y="183388"/>
                  </a:lnTo>
                  <a:lnTo>
                    <a:pt x="105410" y="179578"/>
                  </a:lnTo>
                  <a:close/>
                  <a:moveTo>
                    <a:pt x="102108" y="184531"/>
                  </a:moveTo>
                  <a:lnTo>
                    <a:pt x="101854" y="184785"/>
                  </a:lnTo>
                  <a:lnTo>
                    <a:pt x="102108" y="184531"/>
                  </a:lnTo>
                  <a:close/>
                  <a:moveTo>
                    <a:pt x="262509" y="176403"/>
                  </a:moveTo>
                  <a:lnTo>
                    <a:pt x="260604" y="178943"/>
                  </a:lnTo>
                  <a:lnTo>
                    <a:pt x="248158" y="184912"/>
                  </a:lnTo>
                  <a:lnTo>
                    <a:pt x="262509" y="176403"/>
                  </a:lnTo>
                  <a:close/>
                  <a:moveTo>
                    <a:pt x="107061" y="180721"/>
                  </a:moveTo>
                  <a:lnTo>
                    <a:pt x="106680" y="181229"/>
                  </a:lnTo>
                  <a:lnTo>
                    <a:pt x="103378" y="183896"/>
                  </a:lnTo>
                  <a:lnTo>
                    <a:pt x="102997" y="184404"/>
                  </a:lnTo>
                  <a:lnTo>
                    <a:pt x="101981" y="185420"/>
                  </a:lnTo>
                  <a:lnTo>
                    <a:pt x="102997" y="183769"/>
                  </a:lnTo>
                  <a:lnTo>
                    <a:pt x="103251" y="183642"/>
                  </a:lnTo>
                  <a:lnTo>
                    <a:pt x="103759" y="183134"/>
                  </a:lnTo>
                  <a:lnTo>
                    <a:pt x="104648" y="182626"/>
                  </a:lnTo>
                  <a:lnTo>
                    <a:pt x="107061" y="180721"/>
                  </a:lnTo>
                  <a:close/>
                  <a:moveTo>
                    <a:pt x="92329" y="183007"/>
                  </a:moveTo>
                  <a:lnTo>
                    <a:pt x="92583" y="183515"/>
                  </a:lnTo>
                  <a:lnTo>
                    <a:pt x="90932" y="185674"/>
                  </a:lnTo>
                  <a:lnTo>
                    <a:pt x="91821" y="184277"/>
                  </a:lnTo>
                  <a:lnTo>
                    <a:pt x="92329" y="183134"/>
                  </a:lnTo>
                  <a:close/>
                  <a:moveTo>
                    <a:pt x="74676" y="179705"/>
                  </a:moveTo>
                  <a:lnTo>
                    <a:pt x="66929" y="186055"/>
                  </a:lnTo>
                  <a:lnTo>
                    <a:pt x="67818" y="185166"/>
                  </a:lnTo>
                  <a:lnTo>
                    <a:pt x="74676" y="179578"/>
                  </a:lnTo>
                  <a:close/>
                  <a:moveTo>
                    <a:pt x="138557" y="183261"/>
                  </a:moveTo>
                  <a:lnTo>
                    <a:pt x="137541" y="184277"/>
                  </a:lnTo>
                  <a:lnTo>
                    <a:pt x="134620" y="186055"/>
                  </a:lnTo>
                  <a:lnTo>
                    <a:pt x="138557" y="183261"/>
                  </a:lnTo>
                  <a:close/>
                  <a:moveTo>
                    <a:pt x="79883" y="182245"/>
                  </a:moveTo>
                  <a:lnTo>
                    <a:pt x="73533" y="188595"/>
                  </a:lnTo>
                  <a:lnTo>
                    <a:pt x="76962" y="185166"/>
                  </a:lnTo>
                  <a:lnTo>
                    <a:pt x="80010" y="182372"/>
                  </a:lnTo>
                  <a:close/>
                  <a:moveTo>
                    <a:pt x="130810" y="175514"/>
                  </a:moveTo>
                  <a:lnTo>
                    <a:pt x="124968" y="180467"/>
                  </a:lnTo>
                  <a:lnTo>
                    <a:pt x="115697" y="189484"/>
                  </a:lnTo>
                  <a:lnTo>
                    <a:pt x="120650" y="185547"/>
                  </a:lnTo>
                  <a:lnTo>
                    <a:pt x="130810" y="175514"/>
                  </a:lnTo>
                  <a:close/>
                  <a:moveTo>
                    <a:pt x="67818" y="184912"/>
                  </a:moveTo>
                  <a:lnTo>
                    <a:pt x="61468" y="190119"/>
                  </a:lnTo>
                  <a:lnTo>
                    <a:pt x="63500" y="188341"/>
                  </a:lnTo>
                  <a:lnTo>
                    <a:pt x="67818" y="184912"/>
                  </a:lnTo>
                  <a:close/>
                  <a:moveTo>
                    <a:pt x="104267" y="181610"/>
                  </a:moveTo>
                  <a:lnTo>
                    <a:pt x="103886" y="182245"/>
                  </a:lnTo>
                  <a:lnTo>
                    <a:pt x="104521" y="181737"/>
                  </a:lnTo>
                  <a:lnTo>
                    <a:pt x="104521" y="181864"/>
                  </a:lnTo>
                  <a:lnTo>
                    <a:pt x="104267" y="182118"/>
                  </a:lnTo>
                  <a:lnTo>
                    <a:pt x="104267" y="181991"/>
                  </a:lnTo>
                  <a:lnTo>
                    <a:pt x="103378" y="182880"/>
                  </a:lnTo>
                  <a:lnTo>
                    <a:pt x="103632" y="182626"/>
                  </a:lnTo>
                  <a:lnTo>
                    <a:pt x="104140" y="182118"/>
                  </a:lnTo>
                  <a:lnTo>
                    <a:pt x="104013" y="182499"/>
                  </a:lnTo>
                  <a:lnTo>
                    <a:pt x="103251" y="183134"/>
                  </a:lnTo>
                  <a:lnTo>
                    <a:pt x="102997" y="183388"/>
                  </a:lnTo>
                  <a:lnTo>
                    <a:pt x="102616" y="183642"/>
                  </a:lnTo>
                  <a:lnTo>
                    <a:pt x="97028" y="188595"/>
                  </a:lnTo>
                  <a:lnTo>
                    <a:pt x="94869" y="190246"/>
                  </a:lnTo>
                  <a:lnTo>
                    <a:pt x="103886" y="181737"/>
                  </a:lnTo>
                  <a:lnTo>
                    <a:pt x="104267" y="181610"/>
                  </a:lnTo>
                  <a:close/>
                  <a:moveTo>
                    <a:pt x="210058" y="184404"/>
                  </a:moveTo>
                  <a:lnTo>
                    <a:pt x="212344" y="188595"/>
                  </a:lnTo>
                  <a:lnTo>
                    <a:pt x="208153" y="191389"/>
                  </a:lnTo>
                  <a:lnTo>
                    <a:pt x="208788" y="189357"/>
                  </a:lnTo>
                  <a:lnTo>
                    <a:pt x="210058" y="184404"/>
                  </a:lnTo>
                  <a:close/>
                  <a:moveTo>
                    <a:pt x="73279" y="188849"/>
                  </a:moveTo>
                  <a:lnTo>
                    <a:pt x="69469" y="192659"/>
                  </a:lnTo>
                  <a:lnTo>
                    <a:pt x="70612" y="191389"/>
                  </a:lnTo>
                  <a:lnTo>
                    <a:pt x="73279" y="188849"/>
                  </a:lnTo>
                  <a:close/>
                  <a:moveTo>
                    <a:pt x="69469" y="192659"/>
                  </a:moveTo>
                  <a:lnTo>
                    <a:pt x="64135" y="198120"/>
                  </a:lnTo>
                  <a:lnTo>
                    <a:pt x="64516" y="197485"/>
                  </a:lnTo>
                  <a:lnTo>
                    <a:pt x="69469" y="192532"/>
                  </a:lnTo>
                  <a:close/>
                  <a:moveTo>
                    <a:pt x="225806" y="197993"/>
                  </a:moveTo>
                  <a:lnTo>
                    <a:pt x="223266" y="199517"/>
                  </a:lnTo>
                  <a:lnTo>
                    <a:pt x="224409" y="198755"/>
                  </a:lnTo>
                  <a:lnTo>
                    <a:pt x="225806" y="197993"/>
                  </a:lnTo>
                  <a:close/>
                  <a:moveTo>
                    <a:pt x="206375" y="187833"/>
                  </a:moveTo>
                  <a:lnTo>
                    <a:pt x="199390" y="197739"/>
                  </a:lnTo>
                  <a:lnTo>
                    <a:pt x="192278" y="202946"/>
                  </a:lnTo>
                  <a:lnTo>
                    <a:pt x="206375" y="187833"/>
                  </a:lnTo>
                  <a:close/>
                  <a:moveTo>
                    <a:pt x="158369" y="175260"/>
                  </a:moveTo>
                  <a:lnTo>
                    <a:pt x="149098" y="187071"/>
                  </a:lnTo>
                  <a:lnTo>
                    <a:pt x="136398" y="204724"/>
                  </a:lnTo>
                  <a:lnTo>
                    <a:pt x="160020" y="175133"/>
                  </a:lnTo>
                  <a:close/>
                  <a:moveTo>
                    <a:pt x="66548" y="205105"/>
                  </a:moveTo>
                  <a:lnTo>
                    <a:pt x="64008" y="206883"/>
                  </a:lnTo>
                  <a:lnTo>
                    <a:pt x="64643" y="206121"/>
                  </a:lnTo>
                  <a:lnTo>
                    <a:pt x="66548" y="205105"/>
                  </a:lnTo>
                  <a:close/>
                  <a:moveTo>
                    <a:pt x="199009" y="178054"/>
                  </a:moveTo>
                  <a:lnTo>
                    <a:pt x="204470" y="181356"/>
                  </a:lnTo>
                  <a:lnTo>
                    <a:pt x="171069" y="208153"/>
                  </a:lnTo>
                  <a:cubicBezTo>
                    <a:pt x="174752" y="204978"/>
                    <a:pt x="178816" y="200660"/>
                    <a:pt x="184912" y="192278"/>
                  </a:cubicBezTo>
                  <a:lnTo>
                    <a:pt x="194056" y="181610"/>
                  </a:lnTo>
                  <a:lnTo>
                    <a:pt x="197993" y="178943"/>
                  </a:lnTo>
                  <a:lnTo>
                    <a:pt x="199136" y="178054"/>
                  </a:lnTo>
                  <a:close/>
                  <a:moveTo>
                    <a:pt x="204978" y="181483"/>
                  </a:moveTo>
                  <a:lnTo>
                    <a:pt x="207645" y="183007"/>
                  </a:lnTo>
                  <a:lnTo>
                    <a:pt x="207264" y="184785"/>
                  </a:lnTo>
                  <a:lnTo>
                    <a:pt x="203835" y="188341"/>
                  </a:lnTo>
                  <a:lnTo>
                    <a:pt x="187833" y="204851"/>
                  </a:lnTo>
                  <a:lnTo>
                    <a:pt x="187452" y="204089"/>
                  </a:lnTo>
                  <a:lnTo>
                    <a:pt x="182372" y="203708"/>
                  </a:lnTo>
                  <a:lnTo>
                    <a:pt x="172974" y="208788"/>
                  </a:lnTo>
                  <a:lnTo>
                    <a:pt x="174498" y="206883"/>
                  </a:lnTo>
                  <a:lnTo>
                    <a:pt x="175895" y="204724"/>
                  </a:lnTo>
                  <a:lnTo>
                    <a:pt x="205105" y="181483"/>
                  </a:lnTo>
                  <a:close/>
                  <a:moveTo>
                    <a:pt x="212471" y="190754"/>
                  </a:moveTo>
                  <a:lnTo>
                    <a:pt x="214249" y="192151"/>
                  </a:lnTo>
                  <a:lnTo>
                    <a:pt x="219202" y="194437"/>
                  </a:lnTo>
                  <a:lnTo>
                    <a:pt x="222250" y="191135"/>
                  </a:lnTo>
                  <a:lnTo>
                    <a:pt x="225298" y="192913"/>
                  </a:lnTo>
                  <a:lnTo>
                    <a:pt x="226441" y="193548"/>
                  </a:lnTo>
                  <a:lnTo>
                    <a:pt x="223139" y="196215"/>
                  </a:lnTo>
                  <a:lnTo>
                    <a:pt x="218313" y="200914"/>
                  </a:lnTo>
                  <a:lnTo>
                    <a:pt x="215900" y="203708"/>
                  </a:lnTo>
                  <a:lnTo>
                    <a:pt x="215265" y="204343"/>
                  </a:lnTo>
                  <a:lnTo>
                    <a:pt x="209423" y="207645"/>
                  </a:lnTo>
                  <a:lnTo>
                    <a:pt x="205105" y="209931"/>
                  </a:lnTo>
                  <a:lnTo>
                    <a:pt x="207645" y="208153"/>
                  </a:lnTo>
                  <a:lnTo>
                    <a:pt x="212725" y="205359"/>
                  </a:lnTo>
                  <a:lnTo>
                    <a:pt x="216281" y="202057"/>
                  </a:lnTo>
                  <a:lnTo>
                    <a:pt x="206375" y="203200"/>
                  </a:lnTo>
                  <a:lnTo>
                    <a:pt x="209550" y="193040"/>
                  </a:lnTo>
                  <a:lnTo>
                    <a:pt x="212471" y="190881"/>
                  </a:lnTo>
                  <a:close/>
                  <a:moveTo>
                    <a:pt x="211709" y="206883"/>
                  </a:moveTo>
                  <a:lnTo>
                    <a:pt x="210058" y="208153"/>
                  </a:lnTo>
                  <a:lnTo>
                    <a:pt x="204851" y="211328"/>
                  </a:lnTo>
                  <a:lnTo>
                    <a:pt x="205105" y="210566"/>
                  </a:lnTo>
                  <a:lnTo>
                    <a:pt x="211582" y="206883"/>
                  </a:lnTo>
                  <a:close/>
                  <a:moveTo>
                    <a:pt x="302387" y="175514"/>
                  </a:moveTo>
                  <a:cubicBezTo>
                    <a:pt x="278257" y="188595"/>
                    <a:pt x="241300" y="208788"/>
                    <a:pt x="236220" y="212471"/>
                  </a:cubicBezTo>
                  <a:lnTo>
                    <a:pt x="302387" y="175514"/>
                  </a:lnTo>
                  <a:close/>
                  <a:moveTo>
                    <a:pt x="95631" y="210820"/>
                  </a:moveTo>
                  <a:lnTo>
                    <a:pt x="95504" y="211709"/>
                  </a:lnTo>
                  <a:lnTo>
                    <a:pt x="92456" y="213995"/>
                  </a:lnTo>
                  <a:lnTo>
                    <a:pt x="93472" y="212598"/>
                  </a:lnTo>
                  <a:lnTo>
                    <a:pt x="95631" y="210820"/>
                  </a:lnTo>
                  <a:close/>
                  <a:moveTo>
                    <a:pt x="151892" y="175641"/>
                  </a:moveTo>
                  <a:lnTo>
                    <a:pt x="139192" y="183388"/>
                  </a:lnTo>
                  <a:lnTo>
                    <a:pt x="143002" y="180213"/>
                  </a:lnTo>
                  <a:lnTo>
                    <a:pt x="148971" y="175514"/>
                  </a:lnTo>
                  <a:lnTo>
                    <a:pt x="132334" y="183515"/>
                  </a:lnTo>
                  <a:lnTo>
                    <a:pt x="115570" y="196977"/>
                  </a:lnTo>
                  <a:lnTo>
                    <a:pt x="121031" y="196469"/>
                  </a:lnTo>
                  <a:lnTo>
                    <a:pt x="134747" y="187833"/>
                  </a:lnTo>
                  <a:lnTo>
                    <a:pt x="137668" y="184531"/>
                  </a:lnTo>
                  <a:lnTo>
                    <a:pt x="136525" y="186817"/>
                  </a:lnTo>
                  <a:cubicBezTo>
                    <a:pt x="134874" y="187833"/>
                    <a:pt x="124968" y="201676"/>
                    <a:pt x="115697" y="215519"/>
                  </a:cubicBezTo>
                  <a:cubicBezTo>
                    <a:pt x="122301" y="206121"/>
                    <a:pt x="129159" y="196723"/>
                    <a:pt x="139573" y="184912"/>
                  </a:cubicBezTo>
                  <a:lnTo>
                    <a:pt x="154559" y="175641"/>
                  </a:lnTo>
                  <a:close/>
                  <a:moveTo>
                    <a:pt x="204216" y="211201"/>
                  </a:moveTo>
                  <a:lnTo>
                    <a:pt x="200152" y="214503"/>
                  </a:lnTo>
                  <a:lnTo>
                    <a:pt x="192278" y="218821"/>
                  </a:lnTo>
                  <a:lnTo>
                    <a:pt x="196215" y="215519"/>
                  </a:lnTo>
                  <a:lnTo>
                    <a:pt x="198882" y="214122"/>
                  </a:lnTo>
                  <a:lnTo>
                    <a:pt x="204343" y="211074"/>
                  </a:lnTo>
                  <a:close/>
                  <a:moveTo>
                    <a:pt x="43180" y="214376"/>
                  </a:moveTo>
                  <a:lnTo>
                    <a:pt x="42037" y="216154"/>
                  </a:lnTo>
                  <a:lnTo>
                    <a:pt x="38100" y="219583"/>
                  </a:lnTo>
                  <a:lnTo>
                    <a:pt x="43180" y="214376"/>
                  </a:lnTo>
                  <a:close/>
                  <a:moveTo>
                    <a:pt x="42418" y="214122"/>
                  </a:moveTo>
                  <a:lnTo>
                    <a:pt x="43180" y="214249"/>
                  </a:lnTo>
                  <a:lnTo>
                    <a:pt x="33274" y="222123"/>
                  </a:lnTo>
                  <a:lnTo>
                    <a:pt x="42418" y="214122"/>
                  </a:lnTo>
                  <a:close/>
                  <a:moveTo>
                    <a:pt x="104140" y="189992"/>
                  </a:moveTo>
                  <a:lnTo>
                    <a:pt x="99695" y="205105"/>
                  </a:lnTo>
                  <a:lnTo>
                    <a:pt x="99441" y="205486"/>
                  </a:lnTo>
                  <a:lnTo>
                    <a:pt x="99441" y="205994"/>
                  </a:lnTo>
                  <a:lnTo>
                    <a:pt x="96647" y="211328"/>
                  </a:lnTo>
                  <a:lnTo>
                    <a:pt x="92583" y="215519"/>
                  </a:lnTo>
                  <a:lnTo>
                    <a:pt x="99441" y="205613"/>
                  </a:lnTo>
                  <a:lnTo>
                    <a:pt x="81915" y="222504"/>
                  </a:lnTo>
                  <a:lnTo>
                    <a:pt x="100838" y="191135"/>
                  </a:lnTo>
                  <a:lnTo>
                    <a:pt x="101727" y="190500"/>
                  </a:lnTo>
                  <a:lnTo>
                    <a:pt x="104013" y="189738"/>
                  </a:lnTo>
                  <a:close/>
                  <a:moveTo>
                    <a:pt x="207010" y="196342"/>
                  </a:moveTo>
                  <a:lnTo>
                    <a:pt x="201930" y="209550"/>
                  </a:lnTo>
                  <a:lnTo>
                    <a:pt x="198120" y="211455"/>
                  </a:lnTo>
                  <a:lnTo>
                    <a:pt x="177038" y="222885"/>
                  </a:lnTo>
                  <a:lnTo>
                    <a:pt x="180594" y="218186"/>
                  </a:lnTo>
                  <a:lnTo>
                    <a:pt x="187198" y="208407"/>
                  </a:lnTo>
                  <a:lnTo>
                    <a:pt x="204089" y="196469"/>
                  </a:lnTo>
                  <a:close/>
                  <a:moveTo>
                    <a:pt x="307467" y="223647"/>
                  </a:moveTo>
                  <a:lnTo>
                    <a:pt x="305181" y="224790"/>
                  </a:lnTo>
                  <a:lnTo>
                    <a:pt x="306197" y="224028"/>
                  </a:lnTo>
                  <a:lnTo>
                    <a:pt x="307467" y="223520"/>
                  </a:lnTo>
                  <a:close/>
                  <a:moveTo>
                    <a:pt x="20320" y="224663"/>
                  </a:moveTo>
                  <a:lnTo>
                    <a:pt x="18415" y="226314"/>
                  </a:lnTo>
                  <a:lnTo>
                    <a:pt x="20193" y="224917"/>
                  </a:lnTo>
                  <a:lnTo>
                    <a:pt x="20320" y="224663"/>
                  </a:lnTo>
                  <a:close/>
                  <a:moveTo>
                    <a:pt x="35306" y="219456"/>
                  </a:moveTo>
                  <a:lnTo>
                    <a:pt x="33147" y="221615"/>
                  </a:lnTo>
                  <a:lnTo>
                    <a:pt x="26797" y="226822"/>
                  </a:lnTo>
                  <a:lnTo>
                    <a:pt x="35306" y="219456"/>
                  </a:lnTo>
                  <a:close/>
                  <a:moveTo>
                    <a:pt x="193548" y="215392"/>
                  </a:moveTo>
                  <a:lnTo>
                    <a:pt x="188341" y="218186"/>
                  </a:lnTo>
                  <a:lnTo>
                    <a:pt x="178562" y="223393"/>
                  </a:lnTo>
                  <a:lnTo>
                    <a:pt x="179959" y="224028"/>
                  </a:lnTo>
                  <a:lnTo>
                    <a:pt x="173863" y="227711"/>
                  </a:lnTo>
                  <a:lnTo>
                    <a:pt x="169545" y="229616"/>
                  </a:lnTo>
                  <a:lnTo>
                    <a:pt x="174371" y="225552"/>
                  </a:lnTo>
                  <a:lnTo>
                    <a:pt x="178181" y="223647"/>
                  </a:lnTo>
                  <a:lnTo>
                    <a:pt x="178562" y="223393"/>
                  </a:lnTo>
                  <a:lnTo>
                    <a:pt x="183642" y="220599"/>
                  </a:lnTo>
                  <a:lnTo>
                    <a:pt x="193548" y="215392"/>
                  </a:lnTo>
                  <a:close/>
                  <a:moveTo>
                    <a:pt x="49403" y="220599"/>
                  </a:moveTo>
                  <a:lnTo>
                    <a:pt x="36957" y="232029"/>
                  </a:lnTo>
                  <a:lnTo>
                    <a:pt x="46990" y="221488"/>
                  </a:lnTo>
                  <a:lnTo>
                    <a:pt x="47752" y="221488"/>
                  </a:lnTo>
                  <a:lnTo>
                    <a:pt x="49403" y="220599"/>
                  </a:lnTo>
                  <a:close/>
                  <a:moveTo>
                    <a:pt x="43434" y="218821"/>
                  </a:moveTo>
                  <a:lnTo>
                    <a:pt x="39624" y="222377"/>
                  </a:lnTo>
                  <a:lnTo>
                    <a:pt x="38227" y="223266"/>
                  </a:lnTo>
                  <a:lnTo>
                    <a:pt x="29210" y="229616"/>
                  </a:lnTo>
                  <a:lnTo>
                    <a:pt x="25146" y="232283"/>
                  </a:lnTo>
                  <a:lnTo>
                    <a:pt x="35433" y="225298"/>
                  </a:lnTo>
                  <a:lnTo>
                    <a:pt x="43434" y="218821"/>
                  </a:lnTo>
                  <a:close/>
                  <a:moveTo>
                    <a:pt x="76835" y="228981"/>
                  </a:moveTo>
                  <a:lnTo>
                    <a:pt x="76200" y="229616"/>
                  </a:lnTo>
                  <a:lnTo>
                    <a:pt x="75946" y="229870"/>
                  </a:lnTo>
                  <a:lnTo>
                    <a:pt x="74676" y="231013"/>
                  </a:lnTo>
                  <a:lnTo>
                    <a:pt x="74549" y="231140"/>
                  </a:lnTo>
                  <a:lnTo>
                    <a:pt x="73152" y="232537"/>
                  </a:lnTo>
                  <a:lnTo>
                    <a:pt x="74930" y="230632"/>
                  </a:lnTo>
                  <a:lnTo>
                    <a:pt x="76708" y="228981"/>
                  </a:lnTo>
                  <a:close/>
                  <a:moveTo>
                    <a:pt x="101600" y="184912"/>
                  </a:moveTo>
                  <a:lnTo>
                    <a:pt x="100457" y="186690"/>
                  </a:lnTo>
                  <a:lnTo>
                    <a:pt x="97917" y="189103"/>
                  </a:lnTo>
                  <a:lnTo>
                    <a:pt x="96393" y="191516"/>
                  </a:lnTo>
                  <a:lnTo>
                    <a:pt x="96647" y="190881"/>
                  </a:lnTo>
                  <a:lnTo>
                    <a:pt x="48006" y="232664"/>
                  </a:lnTo>
                  <a:cubicBezTo>
                    <a:pt x="57150" y="224409"/>
                    <a:pt x="74295" y="209042"/>
                    <a:pt x="94742" y="191135"/>
                  </a:cubicBezTo>
                  <a:lnTo>
                    <a:pt x="100076" y="186436"/>
                  </a:lnTo>
                  <a:lnTo>
                    <a:pt x="101727" y="184785"/>
                  </a:lnTo>
                  <a:close/>
                  <a:moveTo>
                    <a:pt x="30480" y="221996"/>
                  </a:moveTo>
                  <a:lnTo>
                    <a:pt x="17907" y="233045"/>
                  </a:lnTo>
                  <a:lnTo>
                    <a:pt x="23876" y="227203"/>
                  </a:lnTo>
                  <a:lnTo>
                    <a:pt x="30480" y="221996"/>
                  </a:lnTo>
                  <a:close/>
                  <a:moveTo>
                    <a:pt x="308610" y="230251"/>
                  </a:moveTo>
                  <a:lnTo>
                    <a:pt x="306451" y="231394"/>
                  </a:lnTo>
                  <a:lnTo>
                    <a:pt x="302768" y="233426"/>
                  </a:lnTo>
                  <a:lnTo>
                    <a:pt x="308483" y="230251"/>
                  </a:lnTo>
                  <a:close/>
                  <a:moveTo>
                    <a:pt x="9398" y="235712"/>
                  </a:moveTo>
                  <a:lnTo>
                    <a:pt x="7747" y="237236"/>
                  </a:lnTo>
                  <a:lnTo>
                    <a:pt x="8382" y="236474"/>
                  </a:lnTo>
                  <a:lnTo>
                    <a:pt x="9398" y="235712"/>
                  </a:lnTo>
                  <a:close/>
                  <a:moveTo>
                    <a:pt x="302768" y="233426"/>
                  </a:moveTo>
                  <a:lnTo>
                    <a:pt x="301244" y="234315"/>
                  </a:lnTo>
                  <a:lnTo>
                    <a:pt x="297434" y="237744"/>
                  </a:lnTo>
                  <a:lnTo>
                    <a:pt x="300990" y="234442"/>
                  </a:lnTo>
                  <a:lnTo>
                    <a:pt x="302895" y="233426"/>
                  </a:lnTo>
                  <a:close/>
                  <a:moveTo>
                    <a:pt x="5080" y="239776"/>
                  </a:moveTo>
                  <a:lnTo>
                    <a:pt x="3429" y="241173"/>
                  </a:lnTo>
                  <a:lnTo>
                    <a:pt x="3810" y="240792"/>
                  </a:lnTo>
                  <a:lnTo>
                    <a:pt x="4953" y="239903"/>
                  </a:lnTo>
                  <a:close/>
                  <a:moveTo>
                    <a:pt x="6350" y="238760"/>
                  </a:moveTo>
                  <a:lnTo>
                    <a:pt x="4699" y="240284"/>
                  </a:lnTo>
                  <a:lnTo>
                    <a:pt x="2159" y="242824"/>
                  </a:lnTo>
                  <a:lnTo>
                    <a:pt x="4064" y="240919"/>
                  </a:lnTo>
                  <a:lnTo>
                    <a:pt x="6350" y="238887"/>
                  </a:lnTo>
                  <a:close/>
                  <a:moveTo>
                    <a:pt x="24257" y="233045"/>
                  </a:moveTo>
                  <a:lnTo>
                    <a:pt x="9779" y="243332"/>
                  </a:lnTo>
                  <a:lnTo>
                    <a:pt x="15240" y="239268"/>
                  </a:lnTo>
                  <a:lnTo>
                    <a:pt x="24130" y="232918"/>
                  </a:lnTo>
                  <a:close/>
                  <a:moveTo>
                    <a:pt x="9652" y="243205"/>
                  </a:moveTo>
                  <a:lnTo>
                    <a:pt x="0" y="250317"/>
                  </a:lnTo>
                  <a:lnTo>
                    <a:pt x="5461" y="246253"/>
                  </a:lnTo>
                  <a:lnTo>
                    <a:pt x="9779" y="243078"/>
                  </a:lnTo>
                  <a:close/>
                  <a:moveTo>
                    <a:pt x="28575" y="247904"/>
                  </a:moveTo>
                  <a:lnTo>
                    <a:pt x="27178" y="249174"/>
                  </a:lnTo>
                  <a:lnTo>
                    <a:pt x="25527" y="250698"/>
                  </a:lnTo>
                  <a:lnTo>
                    <a:pt x="28575" y="247904"/>
                  </a:lnTo>
                  <a:close/>
                  <a:moveTo>
                    <a:pt x="20320" y="240919"/>
                  </a:moveTo>
                  <a:lnTo>
                    <a:pt x="9398" y="250444"/>
                  </a:lnTo>
                  <a:lnTo>
                    <a:pt x="8001" y="251587"/>
                  </a:lnTo>
                  <a:lnTo>
                    <a:pt x="20320" y="240792"/>
                  </a:lnTo>
                  <a:close/>
                  <a:moveTo>
                    <a:pt x="6985" y="252476"/>
                  </a:moveTo>
                  <a:lnTo>
                    <a:pt x="5080" y="254508"/>
                  </a:lnTo>
                  <a:lnTo>
                    <a:pt x="5461" y="254000"/>
                  </a:lnTo>
                  <a:lnTo>
                    <a:pt x="5334" y="254000"/>
                  </a:lnTo>
                  <a:lnTo>
                    <a:pt x="5842" y="253619"/>
                  </a:lnTo>
                  <a:lnTo>
                    <a:pt x="6477" y="252984"/>
                  </a:lnTo>
                  <a:lnTo>
                    <a:pt x="7112" y="252476"/>
                  </a:lnTo>
                  <a:close/>
                  <a:moveTo>
                    <a:pt x="97536" y="242189"/>
                  </a:moveTo>
                  <a:lnTo>
                    <a:pt x="97155" y="242951"/>
                  </a:lnTo>
                  <a:lnTo>
                    <a:pt x="95631" y="245491"/>
                  </a:lnTo>
                  <a:lnTo>
                    <a:pt x="94107" y="247396"/>
                  </a:lnTo>
                  <a:lnTo>
                    <a:pt x="94361" y="248285"/>
                  </a:lnTo>
                  <a:lnTo>
                    <a:pt x="94488" y="249174"/>
                  </a:lnTo>
                  <a:lnTo>
                    <a:pt x="92837" y="252222"/>
                  </a:lnTo>
                  <a:lnTo>
                    <a:pt x="89281" y="255016"/>
                  </a:lnTo>
                  <a:lnTo>
                    <a:pt x="94107" y="247396"/>
                  </a:lnTo>
                  <a:lnTo>
                    <a:pt x="95377" y="245618"/>
                  </a:lnTo>
                  <a:lnTo>
                    <a:pt x="97409" y="242189"/>
                  </a:lnTo>
                  <a:close/>
                  <a:moveTo>
                    <a:pt x="97155" y="191516"/>
                  </a:moveTo>
                  <a:cubicBezTo>
                    <a:pt x="88392" y="204597"/>
                    <a:pt x="82042" y="215773"/>
                    <a:pt x="78105" y="223139"/>
                  </a:cubicBezTo>
                  <a:lnTo>
                    <a:pt x="22479" y="260731"/>
                  </a:lnTo>
                  <a:lnTo>
                    <a:pt x="22479" y="259588"/>
                  </a:lnTo>
                  <a:cubicBezTo>
                    <a:pt x="24257" y="257810"/>
                    <a:pt x="26543" y="255651"/>
                    <a:pt x="29591" y="252730"/>
                  </a:cubicBezTo>
                  <a:lnTo>
                    <a:pt x="43180" y="237998"/>
                  </a:lnTo>
                  <a:cubicBezTo>
                    <a:pt x="68072" y="216027"/>
                    <a:pt x="89154" y="198120"/>
                    <a:pt x="97282" y="191516"/>
                  </a:cubicBezTo>
                  <a:close/>
                  <a:moveTo>
                    <a:pt x="201549" y="212344"/>
                  </a:moveTo>
                  <a:lnTo>
                    <a:pt x="201168" y="214503"/>
                  </a:lnTo>
                  <a:lnTo>
                    <a:pt x="140335" y="261366"/>
                  </a:lnTo>
                  <a:lnTo>
                    <a:pt x="162433" y="236474"/>
                  </a:lnTo>
                  <a:lnTo>
                    <a:pt x="167132" y="232156"/>
                  </a:lnTo>
                  <a:lnTo>
                    <a:pt x="180594" y="224409"/>
                  </a:lnTo>
                  <a:lnTo>
                    <a:pt x="184150" y="223393"/>
                  </a:lnTo>
                  <a:lnTo>
                    <a:pt x="188214" y="219964"/>
                  </a:lnTo>
                  <a:lnTo>
                    <a:pt x="201422" y="212471"/>
                  </a:lnTo>
                  <a:close/>
                  <a:moveTo>
                    <a:pt x="21209" y="260731"/>
                  </a:moveTo>
                  <a:lnTo>
                    <a:pt x="20955" y="261112"/>
                  </a:lnTo>
                  <a:lnTo>
                    <a:pt x="20955" y="262890"/>
                  </a:lnTo>
                  <a:lnTo>
                    <a:pt x="16256" y="266192"/>
                  </a:lnTo>
                  <a:lnTo>
                    <a:pt x="17145" y="265049"/>
                  </a:lnTo>
                  <a:lnTo>
                    <a:pt x="21209" y="260731"/>
                  </a:lnTo>
                  <a:close/>
                  <a:moveTo>
                    <a:pt x="145669" y="250063"/>
                  </a:moveTo>
                  <a:lnTo>
                    <a:pt x="145288" y="252730"/>
                  </a:lnTo>
                  <a:lnTo>
                    <a:pt x="133223" y="266827"/>
                  </a:lnTo>
                  <a:lnTo>
                    <a:pt x="133223" y="266700"/>
                  </a:lnTo>
                  <a:lnTo>
                    <a:pt x="136652" y="261493"/>
                  </a:lnTo>
                  <a:lnTo>
                    <a:pt x="143002" y="251968"/>
                  </a:lnTo>
                  <a:lnTo>
                    <a:pt x="145669" y="250190"/>
                  </a:lnTo>
                  <a:close/>
                  <a:moveTo>
                    <a:pt x="2159" y="270256"/>
                  </a:moveTo>
                  <a:lnTo>
                    <a:pt x="1651" y="270764"/>
                  </a:lnTo>
                  <a:lnTo>
                    <a:pt x="635" y="271907"/>
                  </a:lnTo>
                  <a:lnTo>
                    <a:pt x="2159" y="270510"/>
                  </a:lnTo>
                  <a:lnTo>
                    <a:pt x="2159" y="270256"/>
                  </a:lnTo>
                  <a:close/>
                  <a:moveTo>
                    <a:pt x="201041" y="215138"/>
                  </a:moveTo>
                  <a:cubicBezTo>
                    <a:pt x="200406" y="220472"/>
                    <a:pt x="200279" y="226568"/>
                    <a:pt x="200025" y="232791"/>
                  </a:cubicBezTo>
                  <a:lnTo>
                    <a:pt x="129286" y="274955"/>
                  </a:lnTo>
                  <a:lnTo>
                    <a:pt x="130937" y="271780"/>
                  </a:lnTo>
                  <a:lnTo>
                    <a:pt x="129921" y="272669"/>
                  </a:lnTo>
                  <a:lnTo>
                    <a:pt x="131064" y="271653"/>
                  </a:lnTo>
                  <a:lnTo>
                    <a:pt x="130937" y="271780"/>
                  </a:lnTo>
                  <a:lnTo>
                    <a:pt x="132080" y="270764"/>
                  </a:lnTo>
                  <a:lnTo>
                    <a:pt x="139065" y="262382"/>
                  </a:lnTo>
                  <a:lnTo>
                    <a:pt x="200914" y="215138"/>
                  </a:lnTo>
                  <a:close/>
                  <a:moveTo>
                    <a:pt x="82931" y="222631"/>
                  </a:moveTo>
                  <a:lnTo>
                    <a:pt x="77343" y="228473"/>
                  </a:lnTo>
                  <a:lnTo>
                    <a:pt x="75184" y="230251"/>
                  </a:lnTo>
                  <a:lnTo>
                    <a:pt x="68326" y="235966"/>
                  </a:lnTo>
                  <a:lnTo>
                    <a:pt x="64135" y="238125"/>
                  </a:lnTo>
                  <a:lnTo>
                    <a:pt x="71247" y="230886"/>
                  </a:lnTo>
                  <a:cubicBezTo>
                    <a:pt x="65659" y="236474"/>
                    <a:pt x="60071" y="241935"/>
                    <a:pt x="54737" y="247396"/>
                  </a:cubicBezTo>
                  <a:lnTo>
                    <a:pt x="22479" y="275082"/>
                  </a:lnTo>
                  <a:cubicBezTo>
                    <a:pt x="22479" y="271653"/>
                    <a:pt x="22352" y="267081"/>
                    <a:pt x="22352" y="262890"/>
                  </a:cubicBezTo>
                  <a:lnTo>
                    <a:pt x="72517" y="228346"/>
                  </a:lnTo>
                  <a:lnTo>
                    <a:pt x="74168" y="227203"/>
                  </a:lnTo>
                  <a:lnTo>
                    <a:pt x="77724" y="223901"/>
                  </a:lnTo>
                  <a:lnTo>
                    <a:pt x="77597" y="224028"/>
                  </a:lnTo>
                  <a:lnTo>
                    <a:pt x="74930" y="226695"/>
                  </a:lnTo>
                  <a:lnTo>
                    <a:pt x="75692" y="226060"/>
                  </a:lnTo>
                  <a:lnTo>
                    <a:pt x="75819" y="226060"/>
                  </a:lnTo>
                  <a:lnTo>
                    <a:pt x="76200" y="225552"/>
                  </a:lnTo>
                  <a:lnTo>
                    <a:pt x="75565" y="227584"/>
                  </a:lnTo>
                  <a:lnTo>
                    <a:pt x="73787" y="230886"/>
                  </a:lnTo>
                  <a:lnTo>
                    <a:pt x="76454" y="226949"/>
                  </a:lnTo>
                  <a:lnTo>
                    <a:pt x="80010" y="222885"/>
                  </a:lnTo>
                  <a:lnTo>
                    <a:pt x="82804" y="222250"/>
                  </a:lnTo>
                  <a:close/>
                  <a:moveTo>
                    <a:pt x="107950" y="267081"/>
                  </a:moveTo>
                  <a:lnTo>
                    <a:pt x="103886" y="269494"/>
                  </a:lnTo>
                  <a:lnTo>
                    <a:pt x="94488" y="275082"/>
                  </a:lnTo>
                  <a:lnTo>
                    <a:pt x="107950" y="266954"/>
                  </a:lnTo>
                  <a:close/>
                  <a:moveTo>
                    <a:pt x="97282" y="273050"/>
                  </a:moveTo>
                  <a:lnTo>
                    <a:pt x="93472" y="275590"/>
                  </a:lnTo>
                  <a:lnTo>
                    <a:pt x="93726" y="274955"/>
                  </a:lnTo>
                  <a:lnTo>
                    <a:pt x="92837" y="275463"/>
                  </a:lnTo>
                  <a:lnTo>
                    <a:pt x="94488" y="274320"/>
                  </a:lnTo>
                  <a:lnTo>
                    <a:pt x="94234" y="274574"/>
                  </a:lnTo>
                  <a:lnTo>
                    <a:pt x="96774" y="273177"/>
                  </a:lnTo>
                  <a:lnTo>
                    <a:pt x="97409" y="272923"/>
                  </a:lnTo>
                  <a:close/>
                  <a:moveTo>
                    <a:pt x="129286" y="274320"/>
                  </a:moveTo>
                  <a:lnTo>
                    <a:pt x="129286" y="274447"/>
                  </a:lnTo>
                  <a:lnTo>
                    <a:pt x="127254" y="275590"/>
                  </a:lnTo>
                  <a:lnTo>
                    <a:pt x="129413" y="274320"/>
                  </a:lnTo>
                  <a:close/>
                  <a:moveTo>
                    <a:pt x="34544" y="267589"/>
                  </a:moveTo>
                  <a:lnTo>
                    <a:pt x="23495" y="279146"/>
                  </a:lnTo>
                  <a:lnTo>
                    <a:pt x="22606" y="274447"/>
                  </a:lnTo>
                  <a:lnTo>
                    <a:pt x="27686" y="270383"/>
                  </a:lnTo>
                  <a:lnTo>
                    <a:pt x="34544" y="267589"/>
                  </a:lnTo>
                  <a:close/>
                  <a:moveTo>
                    <a:pt x="307086" y="279527"/>
                  </a:moveTo>
                  <a:lnTo>
                    <a:pt x="307594" y="280416"/>
                  </a:lnTo>
                  <a:lnTo>
                    <a:pt x="305181" y="282067"/>
                  </a:lnTo>
                  <a:lnTo>
                    <a:pt x="306070" y="279527"/>
                  </a:lnTo>
                  <a:close/>
                  <a:moveTo>
                    <a:pt x="55880" y="251206"/>
                  </a:moveTo>
                  <a:cubicBezTo>
                    <a:pt x="40132" y="267970"/>
                    <a:pt x="28829" y="280924"/>
                    <a:pt x="24384" y="286004"/>
                  </a:cubicBezTo>
                  <a:lnTo>
                    <a:pt x="30480" y="272923"/>
                  </a:lnTo>
                  <a:lnTo>
                    <a:pt x="41910" y="261112"/>
                  </a:lnTo>
                  <a:lnTo>
                    <a:pt x="46609" y="257937"/>
                  </a:lnTo>
                  <a:lnTo>
                    <a:pt x="55753" y="251206"/>
                  </a:lnTo>
                  <a:close/>
                  <a:moveTo>
                    <a:pt x="312547" y="280035"/>
                  </a:moveTo>
                  <a:lnTo>
                    <a:pt x="305689" y="286385"/>
                  </a:lnTo>
                  <a:lnTo>
                    <a:pt x="312039" y="280035"/>
                  </a:lnTo>
                  <a:close/>
                  <a:moveTo>
                    <a:pt x="200533" y="284988"/>
                  </a:moveTo>
                  <a:lnTo>
                    <a:pt x="200787" y="289052"/>
                  </a:lnTo>
                  <a:lnTo>
                    <a:pt x="200533" y="289179"/>
                  </a:lnTo>
                  <a:lnTo>
                    <a:pt x="198120" y="290576"/>
                  </a:lnTo>
                  <a:lnTo>
                    <a:pt x="188341" y="295656"/>
                  </a:lnTo>
                  <a:lnTo>
                    <a:pt x="192278" y="292100"/>
                  </a:lnTo>
                  <a:lnTo>
                    <a:pt x="200406" y="284988"/>
                  </a:lnTo>
                  <a:close/>
                  <a:moveTo>
                    <a:pt x="95250" y="213487"/>
                  </a:moveTo>
                  <a:lnTo>
                    <a:pt x="86868" y="220472"/>
                  </a:lnTo>
                  <a:lnTo>
                    <a:pt x="82423" y="224282"/>
                  </a:lnTo>
                  <a:lnTo>
                    <a:pt x="82042" y="224663"/>
                  </a:lnTo>
                  <a:lnTo>
                    <a:pt x="85598" y="222123"/>
                  </a:lnTo>
                  <a:lnTo>
                    <a:pt x="94107" y="221869"/>
                  </a:lnTo>
                  <a:lnTo>
                    <a:pt x="94234" y="246507"/>
                  </a:lnTo>
                  <a:cubicBezTo>
                    <a:pt x="92456" y="249682"/>
                    <a:pt x="90170" y="253365"/>
                    <a:pt x="88265" y="256413"/>
                  </a:cubicBezTo>
                  <a:lnTo>
                    <a:pt x="49530" y="294513"/>
                  </a:lnTo>
                  <a:lnTo>
                    <a:pt x="41910" y="298704"/>
                  </a:lnTo>
                  <a:lnTo>
                    <a:pt x="31369" y="304800"/>
                  </a:lnTo>
                  <a:lnTo>
                    <a:pt x="29210" y="298704"/>
                  </a:lnTo>
                  <a:lnTo>
                    <a:pt x="24892" y="287020"/>
                  </a:lnTo>
                  <a:cubicBezTo>
                    <a:pt x="29210" y="282067"/>
                    <a:pt x="39370" y="270891"/>
                    <a:pt x="56134" y="252603"/>
                  </a:cubicBezTo>
                  <a:lnTo>
                    <a:pt x="65151" y="243713"/>
                  </a:lnTo>
                  <a:lnTo>
                    <a:pt x="72517" y="234442"/>
                  </a:lnTo>
                  <a:lnTo>
                    <a:pt x="72898" y="233934"/>
                  </a:lnTo>
                  <a:lnTo>
                    <a:pt x="72390" y="235077"/>
                  </a:lnTo>
                  <a:lnTo>
                    <a:pt x="76327" y="230886"/>
                  </a:lnTo>
                  <a:lnTo>
                    <a:pt x="81026" y="225933"/>
                  </a:lnTo>
                  <a:lnTo>
                    <a:pt x="81026" y="225806"/>
                  </a:lnTo>
                  <a:lnTo>
                    <a:pt x="81534" y="225171"/>
                  </a:lnTo>
                  <a:lnTo>
                    <a:pt x="82042" y="224790"/>
                  </a:lnTo>
                  <a:lnTo>
                    <a:pt x="82296" y="224536"/>
                  </a:lnTo>
                  <a:lnTo>
                    <a:pt x="82677" y="224282"/>
                  </a:lnTo>
                  <a:lnTo>
                    <a:pt x="83185" y="223774"/>
                  </a:lnTo>
                  <a:lnTo>
                    <a:pt x="87884" y="218821"/>
                  </a:lnTo>
                  <a:lnTo>
                    <a:pt x="89154" y="217424"/>
                  </a:lnTo>
                  <a:lnTo>
                    <a:pt x="91186" y="216281"/>
                  </a:lnTo>
                  <a:lnTo>
                    <a:pt x="95631" y="213487"/>
                  </a:lnTo>
                  <a:close/>
                  <a:moveTo>
                    <a:pt x="46355" y="297434"/>
                  </a:moveTo>
                  <a:lnTo>
                    <a:pt x="43688" y="300863"/>
                  </a:lnTo>
                  <a:lnTo>
                    <a:pt x="36449" y="310642"/>
                  </a:lnTo>
                  <a:lnTo>
                    <a:pt x="36957" y="309753"/>
                  </a:lnTo>
                  <a:lnTo>
                    <a:pt x="35306" y="310896"/>
                  </a:lnTo>
                  <a:lnTo>
                    <a:pt x="33274" y="310134"/>
                  </a:lnTo>
                  <a:lnTo>
                    <a:pt x="35687" y="303784"/>
                  </a:lnTo>
                  <a:lnTo>
                    <a:pt x="43942" y="298958"/>
                  </a:lnTo>
                  <a:lnTo>
                    <a:pt x="46482" y="297307"/>
                  </a:lnTo>
                  <a:close/>
                  <a:moveTo>
                    <a:pt x="37211" y="311531"/>
                  </a:moveTo>
                  <a:lnTo>
                    <a:pt x="34544" y="313817"/>
                  </a:lnTo>
                  <a:lnTo>
                    <a:pt x="34798" y="313182"/>
                  </a:lnTo>
                  <a:lnTo>
                    <a:pt x="34290" y="313309"/>
                  </a:lnTo>
                  <a:lnTo>
                    <a:pt x="34290" y="313055"/>
                  </a:lnTo>
                  <a:lnTo>
                    <a:pt x="35179" y="312547"/>
                  </a:lnTo>
                  <a:lnTo>
                    <a:pt x="36322" y="311912"/>
                  </a:lnTo>
                  <a:lnTo>
                    <a:pt x="37084" y="311404"/>
                  </a:lnTo>
                  <a:close/>
                  <a:moveTo>
                    <a:pt x="23114" y="287147"/>
                  </a:moveTo>
                  <a:lnTo>
                    <a:pt x="13081" y="298323"/>
                  </a:lnTo>
                  <a:lnTo>
                    <a:pt x="0" y="314071"/>
                  </a:lnTo>
                  <a:lnTo>
                    <a:pt x="0" y="316484"/>
                  </a:lnTo>
                  <a:lnTo>
                    <a:pt x="23368" y="288163"/>
                  </a:lnTo>
                  <a:lnTo>
                    <a:pt x="23114" y="287528"/>
                  </a:lnTo>
                  <a:lnTo>
                    <a:pt x="23114" y="287401"/>
                  </a:lnTo>
                  <a:close/>
                  <a:moveTo>
                    <a:pt x="58039" y="321818"/>
                  </a:moveTo>
                  <a:lnTo>
                    <a:pt x="53340" y="327787"/>
                  </a:lnTo>
                  <a:lnTo>
                    <a:pt x="55118" y="325247"/>
                  </a:lnTo>
                  <a:lnTo>
                    <a:pt x="58039" y="321818"/>
                  </a:lnTo>
                  <a:close/>
                  <a:moveTo>
                    <a:pt x="40767" y="329311"/>
                  </a:moveTo>
                  <a:lnTo>
                    <a:pt x="39878" y="329819"/>
                  </a:lnTo>
                  <a:lnTo>
                    <a:pt x="37338" y="330454"/>
                  </a:lnTo>
                  <a:lnTo>
                    <a:pt x="40767" y="329438"/>
                  </a:lnTo>
                  <a:close/>
                  <a:moveTo>
                    <a:pt x="320675" y="338836"/>
                  </a:moveTo>
                  <a:lnTo>
                    <a:pt x="319659" y="339725"/>
                  </a:lnTo>
                  <a:lnTo>
                    <a:pt x="313055" y="344424"/>
                  </a:lnTo>
                  <a:lnTo>
                    <a:pt x="320675" y="338836"/>
                  </a:lnTo>
                  <a:close/>
                  <a:moveTo>
                    <a:pt x="74168" y="310388"/>
                  </a:moveTo>
                  <a:lnTo>
                    <a:pt x="70739" y="316992"/>
                  </a:lnTo>
                  <a:lnTo>
                    <a:pt x="69850" y="317754"/>
                  </a:lnTo>
                  <a:lnTo>
                    <a:pt x="69596" y="318389"/>
                  </a:lnTo>
                  <a:lnTo>
                    <a:pt x="68453" y="321691"/>
                  </a:lnTo>
                  <a:lnTo>
                    <a:pt x="63627" y="331470"/>
                  </a:lnTo>
                  <a:lnTo>
                    <a:pt x="65151" y="329311"/>
                  </a:lnTo>
                  <a:lnTo>
                    <a:pt x="63246" y="332232"/>
                  </a:lnTo>
                  <a:lnTo>
                    <a:pt x="59563" y="339725"/>
                  </a:lnTo>
                  <a:lnTo>
                    <a:pt x="55499" y="348234"/>
                  </a:lnTo>
                  <a:lnTo>
                    <a:pt x="55372" y="347980"/>
                  </a:lnTo>
                  <a:lnTo>
                    <a:pt x="52705" y="344170"/>
                  </a:lnTo>
                  <a:lnTo>
                    <a:pt x="52959" y="335280"/>
                  </a:lnTo>
                  <a:lnTo>
                    <a:pt x="54991" y="328930"/>
                  </a:lnTo>
                  <a:lnTo>
                    <a:pt x="55118" y="329057"/>
                  </a:lnTo>
                  <a:lnTo>
                    <a:pt x="54864" y="330073"/>
                  </a:lnTo>
                  <a:lnTo>
                    <a:pt x="58547" y="327533"/>
                  </a:lnTo>
                  <a:lnTo>
                    <a:pt x="65786" y="321437"/>
                  </a:lnTo>
                  <a:lnTo>
                    <a:pt x="66294" y="320802"/>
                  </a:lnTo>
                  <a:lnTo>
                    <a:pt x="64516" y="321945"/>
                  </a:lnTo>
                  <a:lnTo>
                    <a:pt x="63500" y="320802"/>
                  </a:lnTo>
                  <a:lnTo>
                    <a:pt x="69215" y="313817"/>
                  </a:lnTo>
                  <a:lnTo>
                    <a:pt x="68707" y="316230"/>
                  </a:lnTo>
                  <a:lnTo>
                    <a:pt x="66421" y="320675"/>
                  </a:lnTo>
                  <a:lnTo>
                    <a:pt x="71501" y="315087"/>
                  </a:lnTo>
                  <a:lnTo>
                    <a:pt x="74295" y="310261"/>
                  </a:lnTo>
                  <a:close/>
                  <a:moveTo>
                    <a:pt x="76200" y="339979"/>
                  </a:moveTo>
                  <a:lnTo>
                    <a:pt x="69342" y="345567"/>
                  </a:lnTo>
                  <a:lnTo>
                    <a:pt x="64643" y="351917"/>
                  </a:lnTo>
                  <a:lnTo>
                    <a:pt x="67437" y="351917"/>
                  </a:lnTo>
                  <a:lnTo>
                    <a:pt x="76200" y="339979"/>
                  </a:lnTo>
                  <a:close/>
                  <a:moveTo>
                    <a:pt x="115570" y="287401"/>
                  </a:moveTo>
                  <a:cubicBezTo>
                    <a:pt x="110617" y="293243"/>
                    <a:pt x="102362" y="303403"/>
                    <a:pt x="82296" y="328930"/>
                  </a:cubicBezTo>
                  <a:lnTo>
                    <a:pt x="71755" y="342519"/>
                  </a:lnTo>
                  <a:lnTo>
                    <a:pt x="76200" y="339979"/>
                  </a:lnTo>
                  <a:lnTo>
                    <a:pt x="89281" y="323088"/>
                  </a:lnTo>
                  <a:lnTo>
                    <a:pt x="114935" y="291465"/>
                  </a:lnTo>
                  <a:cubicBezTo>
                    <a:pt x="100076" y="316230"/>
                    <a:pt x="88392" y="337312"/>
                    <a:pt x="80772" y="351917"/>
                  </a:cubicBezTo>
                  <a:lnTo>
                    <a:pt x="83820" y="351917"/>
                  </a:lnTo>
                  <a:cubicBezTo>
                    <a:pt x="93853" y="332359"/>
                    <a:pt x="104140" y="314071"/>
                    <a:pt x="115443" y="295402"/>
                  </a:cubicBezTo>
                  <a:lnTo>
                    <a:pt x="115443" y="287528"/>
                  </a:lnTo>
                  <a:close/>
                  <a:moveTo>
                    <a:pt x="231267" y="345440"/>
                  </a:moveTo>
                  <a:lnTo>
                    <a:pt x="228600" y="346964"/>
                  </a:lnTo>
                  <a:lnTo>
                    <a:pt x="223012" y="352044"/>
                  </a:lnTo>
                  <a:lnTo>
                    <a:pt x="226441" y="349758"/>
                  </a:lnTo>
                  <a:lnTo>
                    <a:pt x="231394" y="345440"/>
                  </a:lnTo>
                  <a:close/>
                  <a:moveTo>
                    <a:pt x="346964" y="309118"/>
                  </a:moveTo>
                  <a:lnTo>
                    <a:pt x="336804" y="314960"/>
                  </a:lnTo>
                  <a:lnTo>
                    <a:pt x="332994" y="313436"/>
                  </a:lnTo>
                  <a:cubicBezTo>
                    <a:pt x="321818" y="313436"/>
                    <a:pt x="297180" y="334899"/>
                    <a:pt x="297307" y="345313"/>
                  </a:cubicBezTo>
                  <a:lnTo>
                    <a:pt x="298069" y="349377"/>
                  </a:lnTo>
                  <a:lnTo>
                    <a:pt x="307213" y="347091"/>
                  </a:lnTo>
                  <a:lnTo>
                    <a:pt x="308737" y="346202"/>
                  </a:lnTo>
                  <a:lnTo>
                    <a:pt x="312674" y="344932"/>
                  </a:lnTo>
                  <a:lnTo>
                    <a:pt x="302387" y="352171"/>
                  </a:lnTo>
                  <a:lnTo>
                    <a:pt x="308610" y="349631"/>
                  </a:lnTo>
                  <a:lnTo>
                    <a:pt x="316357" y="344424"/>
                  </a:lnTo>
                  <a:lnTo>
                    <a:pt x="320294" y="341757"/>
                  </a:lnTo>
                  <a:lnTo>
                    <a:pt x="320548" y="342773"/>
                  </a:lnTo>
                  <a:lnTo>
                    <a:pt x="324104" y="352171"/>
                  </a:lnTo>
                  <a:lnTo>
                    <a:pt x="324358" y="348361"/>
                  </a:lnTo>
                  <a:lnTo>
                    <a:pt x="321564" y="340741"/>
                  </a:lnTo>
                  <a:lnTo>
                    <a:pt x="320929" y="338963"/>
                  </a:lnTo>
                  <a:lnTo>
                    <a:pt x="323723" y="339090"/>
                  </a:lnTo>
                  <a:lnTo>
                    <a:pt x="334137" y="332232"/>
                  </a:lnTo>
                  <a:lnTo>
                    <a:pt x="347091" y="323342"/>
                  </a:lnTo>
                  <a:lnTo>
                    <a:pt x="336042" y="328041"/>
                  </a:lnTo>
                  <a:lnTo>
                    <a:pt x="322961" y="337312"/>
                  </a:lnTo>
                  <a:lnTo>
                    <a:pt x="324739" y="335661"/>
                  </a:lnTo>
                  <a:lnTo>
                    <a:pt x="324993" y="335534"/>
                  </a:lnTo>
                  <a:lnTo>
                    <a:pt x="324104" y="336042"/>
                  </a:lnTo>
                  <a:lnTo>
                    <a:pt x="323215" y="336804"/>
                  </a:lnTo>
                  <a:lnTo>
                    <a:pt x="323723" y="336296"/>
                  </a:lnTo>
                  <a:lnTo>
                    <a:pt x="324231" y="336042"/>
                  </a:lnTo>
                  <a:lnTo>
                    <a:pt x="325247" y="335280"/>
                  </a:lnTo>
                  <a:lnTo>
                    <a:pt x="332613" y="327914"/>
                  </a:lnTo>
                  <a:lnTo>
                    <a:pt x="340487" y="314706"/>
                  </a:lnTo>
                  <a:lnTo>
                    <a:pt x="346964" y="310388"/>
                  </a:lnTo>
                  <a:lnTo>
                    <a:pt x="346964" y="309372"/>
                  </a:lnTo>
                  <a:close/>
                  <a:moveTo>
                    <a:pt x="346964" y="340106"/>
                  </a:moveTo>
                  <a:lnTo>
                    <a:pt x="341122" y="343154"/>
                  </a:lnTo>
                  <a:lnTo>
                    <a:pt x="328676" y="352298"/>
                  </a:lnTo>
                  <a:lnTo>
                    <a:pt x="336042" y="347980"/>
                  </a:lnTo>
                  <a:lnTo>
                    <a:pt x="346837" y="340233"/>
                  </a:lnTo>
                  <a:close/>
                  <a:moveTo>
                    <a:pt x="115570" y="351790"/>
                  </a:moveTo>
                  <a:lnTo>
                    <a:pt x="116586" y="353060"/>
                  </a:lnTo>
                  <a:lnTo>
                    <a:pt x="118745" y="351790"/>
                  </a:lnTo>
                  <a:close/>
                  <a:moveTo>
                    <a:pt x="262763" y="351790"/>
                  </a:moveTo>
                  <a:lnTo>
                    <a:pt x="257683" y="352933"/>
                  </a:lnTo>
                  <a:lnTo>
                    <a:pt x="255270" y="358902"/>
                  </a:lnTo>
                  <a:lnTo>
                    <a:pt x="251587" y="363855"/>
                  </a:lnTo>
                  <a:lnTo>
                    <a:pt x="251714" y="363728"/>
                  </a:lnTo>
                  <a:lnTo>
                    <a:pt x="252349" y="363601"/>
                  </a:lnTo>
                  <a:lnTo>
                    <a:pt x="257175" y="358394"/>
                  </a:lnTo>
                  <a:lnTo>
                    <a:pt x="261747" y="354457"/>
                  </a:lnTo>
                  <a:lnTo>
                    <a:pt x="262763" y="351790"/>
                  </a:lnTo>
                  <a:close/>
                  <a:moveTo>
                    <a:pt x="67310" y="361188"/>
                  </a:moveTo>
                  <a:lnTo>
                    <a:pt x="71628" y="366268"/>
                  </a:lnTo>
                  <a:lnTo>
                    <a:pt x="49911" y="379349"/>
                  </a:lnTo>
                  <a:lnTo>
                    <a:pt x="67310" y="361188"/>
                  </a:lnTo>
                  <a:close/>
                  <a:moveTo>
                    <a:pt x="346964" y="136525"/>
                  </a:moveTo>
                  <a:lnTo>
                    <a:pt x="333121" y="142875"/>
                  </a:lnTo>
                  <a:lnTo>
                    <a:pt x="332740" y="143383"/>
                  </a:lnTo>
                  <a:lnTo>
                    <a:pt x="331851" y="145161"/>
                  </a:lnTo>
                  <a:lnTo>
                    <a:pt x="332105" y="145161"/>
                  </a:lnTo>
                  <a:lnTo>
                    <a:pt x="329692" y="148336"/>
                  </a:lnTo>
                  <a:lnTo>
                    <a:pt x="325628" y="158369"/>
                  </a:lnTo>
                  <a:lnTo>
                    <a:pt x="322580" y="164846"/>
                  </a:lnTo>
                  <a:lnTo>
                    <a:pt x="322326" y="165481"/>
                  </a:lnTo>
                  <a:lnTo>
                    <a:pt x="322707" y="165354"/>
                  </a:lnTo>
                  <a:lnTo>
                    <a:pt x="320294" y="169672"/>
                  </a:lnTo>
                  <a:lnTo>
                    <a:pt x="317246" y="175641"/>
                  </a:lnTo>
                  <a:cubicBezTo>
                    <a:pt x="313817" y="183007"/>
                    <a:pt x="311277" y="191516"/>
                    <a:pt x="305689" y="208153"/>
                  </a:cubicBezTo>
                  <a:lnTo>
                    <a:pt x="296926" y="230505"/>
                  </a:lnTo>
                  <a:lnTo>
                    <a:pt x="291973" y="234061"/>
                  </a:lnTo>
                  <a:lnTo>
                    <a:pt x="281559" y="245110"/>
                  </a:lnTo>
                  <a:lnTo>
                    <a:pt x="280924" y="245999"/>
                  </a:lnTo>
                  <a:lnTo>
                    <a:pt x="277368" y="248285"/>
                  </a:lnTo>
                  <a:lnTo>
                    <a:pt x="270256" y="252095"/>
                  </a:lnTo>
                  <a:lnTo>
                    <a:pt x="260223" y="257429"/>
                  </a:lnTo>
                  <a:lnTo>
                    <a:pt x="231521" y="273050"/>
                  </a:lnTo>
                  <a:lnTo>
                    <a:pt x="240919" y="268478"/>
                  </a:lnTo>
                  <a:lnTo>
                    <a:pt x="249301" y="263906"/>
                  </a:lnTo>
                  <a:lnTo>
                    <a:pt x="252349" y="262128"/>
                  </a:lnTo>
                  <a:lnTo>
                    <a:pt x="251206" y="262763"/>
                  </a:lnTo>
                  <a:lnTo>
                    <a:pt x="260350" y="257556"/>
                  </a:lnTo>
                  <a:lnTo>
                    <a:pt x="252476" y="262128"/>
                  </a:lnTo>
                  <a:lnTo>
                    <a:pt x="254127" y="261239"/>
                  </a:lnTo>
                  <a:lnTo>
                    <a:pt x="249301" y="263906"/>
                  </a:lnTo>
                  <a:lnTo>
                    <a:pt x="231521" y="274193"/>
                  </a:lnTo>
                  <a:lnTo>
                    <a:pt x="239649" y="269875"/>
                  </a:lnTo>
                  <a:lnTo>
                    <a:pt x="255905" y="260477"/>
                  </a:lnTo>
                  <a:lnTo>
                    <a:pt x="259080" y="258699"/>
                  </a:lnTo>
                  <a:lnTo>
                    <a:pt x="259588" y="258445"/>
                  </a:lnTo>
                  <a:lnTo>
                    <a:pt x="261620" y="257429"/>
                  </a:lnTo>
                  <a:lnTo>
                    <a:pt x="259588" y="258572"/>
                  </a:lnTo>
                  <a:lnTo>
                    <a:pt x="279527" y="248539"/>
                  </a:lnTo>
                  <a:lnTo>
                    <a:pt x="278765" y="250444"/>
                  </a:lnTo>
                  <a:cubicBezTo>
                    <a:pt x="268351" y="261620"/>
                    <a:pt x="258064" y="273050"/>
                    <a:pt x="241427" y="285242"/>
                  </a:cubicBezTo>
                  <a:lnTo>
                    <a:pt x="231648" y="286131"/>
                  </a:lnTo>
                  <a:lnTo>
                    <a:pt x="231648" y="287528"/>
                  </a:lnTo>
                  <a:lnTo>
                    <a:pt x="241300" y="291592"/>
                  </a:lnTo>
                  <a:lnTo>
                    <a:pt x="231648" y="302387"/>
                  </a:lnTo>
                  <a:cubicBezTo>
                    <a:pt x="217297" y="318516"/>
                    <a:pt x="203073" y="335153"/>
                    <a:pt x="188976" y="352044"/>
                  </a:cubicBezTo>
                  <a:lnTo>
                    <a:pt x="196469" y="346456"/>
                  </a:lnTo>
                  <a:lnTo>
                    <a:pt x="206756" y="340487"/>
                  </a:lnTo>
                  <a:lnTo>
                    <a:pt x="209423" y="352044"/>
                  </a:lnTo>
                  <a:cubicBezTo>
                    <a:pt x="210312" y="355600"/>
                    <a:pt x="211201" y="359029"/>
                    <a:pt x="211963" y="362331"/>
                  </a:cubicBezTo>
                  <a:lnTo>
                    <a:pt x="184150" y="388366"/>
                  </a:lnTo>
                  <a:cubicBezTo>
                    <a:pt x="193294" y="379984"/>
                    <a:pt x="202565" y="371475"/>
                    <a:pt x="212090" y="362839"/>
                  </a:cubicBezTo>
                  <a:lnTo>
                    <a:pt x="214884" y="372237"/>
                  </a:lnTo>
                  <a:lnTo>
                    <a:pt x="217424" y="366268"/>
                  </a:lnTo>
                  <a:lnTo>
                    <a:pt x="218440" y="357251"/>
                  </a:lnTo>
                  <a:lnTo>
                    <a:pt x="224409" y="352044"/>
                  </a:lnTo>
                  <a:lnTo>
                    <a:pt x="220853" y="354330"/>
                  </a:lnTo>
                  <a:lnTo>
                    <a:pt x="215011" y="356997"/>
                  </a:lnTo>
                  <a:lnTo>
                    <a:pt x="213868" y="352044"/>
                  </a:lnTo>
                  <a:cubicBezTo>
                    <a:pt x="212217" y="345313"/>
                    <a:pt x="210439" y="337947"/>
                    <a:pt x="209042" y="331978"/>
                  </a:cubicBezTo>
                  <a:lnTo>
                    <a:pt x="231775" y="305943"/>
                  </a:lnTo>
                  <a:cubicBezTo>
                    <a:pt x="237617" y="299212"/>
                    <a:pt x="243586" y="292608"/>
                    <a:pt x="249555" y="286004"/>
                  </a:cubicBezTo>
                  <a:lnTo>
                    <a:pt x="303657" y="280924"/>
                  </a:lnTo>
                  <a:cubicBezTo>
                    <a:pt x="303784" y="281178"/>
                    <a:pt x="303784" y="281686"/>
                    <a:pt x="303911" y="282067"/>
                  </a:cubicBezTo>
                  <a:lnTo>
                    <a:pt x="231902" y="344551"/>
                  </a:lnTo>
                  <a:lnTo>
                    <a:pt x="231902" y="345440"/>
                  </a:lnTo>
                  <a:lnTo>
                    <a:pt x="304165" y="282575"/>
                  </a:lnTo>
                  <a:cubicBezTo>
                    <a:pt x="304292" y="283210"/>
                    <a:pt x="304419" y="284099"/>
                    <a:pt x="304546" y="284861"/>
                  </a:cubicBezTo>
                  <a:lnTo>
                    <a:pt x="234950" y="351790"/>
                  </a:lnTo>
                  <a:lnTo>
                    <a:pt x="238760" y="351790"/>
                  </a:lnTo>
                  <a:lnTo>
                    <a:pt x="304546" y="287274"/>
                  </a:lnTo>
                  <a:cubicBezTo>
                    <a:pt x="304800" y="288036"/>
                    <a:pt x="305054" y="288798"/>
                    <a:pt x="305181" y="289560"/>
                  </a:cubicBezTo>
                  <a:lnTo>
                    <a:pt x="257175" y="351790"/>
                  </a:lnTo>
                  <a:lnTo>
                    <a:pt x="259207" y="351282"/>
                  </a:lnTo>
                  <a:lnTo>
                    <a:pt x="258572" y="351282"/>
                  </a:lnTo>
                  <a:lnTo>
                    <a:pt x="307594" y="300990"/>
                  </a:lnTo>
                  <a:lnTo>
                    <a:pt x="313944" y="322453"/>
                  </a:lnTo>
                  <a:lnTo>
                    <a:pt x="314960" y="321691"/>
                  </a:lnTo>
                  <a:lnTo>
                    <a:pt x="314071" y="318516"/>
                  </a:lnTo>
                  <a:cubicBezTo>
                    <a:pt x="311277" y="309118"/>
                    <a:pt x="308610" y="299212"/>
                    <a:pt x="306324" y="289052"/>
                  </a:cubicBezTo>
                  <a:lnTo>
                    <a:pt x="319913" y="279654"/>
                  </a:lnTo>
                  <a:lnTo>
                    <a:pt x="346964" y="279654"/>
                  </a:lnTo>
                  <a:lnTo>
                    <a:pt x="335915" y="276733"/>
                  </a:lnTo>
                  <a:lnTo>
                    <a:pt x="314452" y="278511"/>
                  </a:lnTo>
                  <a:lnTo>
                    <a:pt x="325628" y="267081"/>
                  </a:lnTo>
                  <a:lnTo>
                    <a:pt x="346837" y="247396"/>
                  </a:lnTo>
                  <a:lnTo>
                    <a:pt x="331216" y="258572"/>
                  </a:lnTo>
                  <a:lnTo>
                    <a:pt x="326771" y="262636"/>
                  </a:lnTo>
                  <a:lnTo>
                    <a:pt x="327152" y="262128"/>
                  </a:lnTo>
                  <a:lnTo>
                    <a:pt x="325882" y="263271"/>
                  </a:lnTo>
                  <a:lnTo>
                    <a:pt x="326517" y="262636"/>
                  </a:lnTo>
                  <a:lnTo>
                    <a:pt x="327406" y="261747"/>
                  </a:lnTo>
                  <a:lnTo>
                    <a:pt x="327025" y="262128"/>
                  </a:lnTo>
                  <a:lnTo>
                    <a:pt x="329565" y="259969"/>
                  </a:lnTo>
                  <a:lnTo>
                    <a:pt x="334010" y="255778"/>
                  </a:lnTo>
                  <a:lnTo>
                    <a:pt x="334899" y="253111"/>
                  </a:lnTo>
                  <a:lnTo>
                    <a:pt x="346710" y="239776"/>
                  </a:lnTo>
                  <a:lnTo>
                    <a:pt x="327279" y="261366"/>
                  </a:lnTo>
                  <a:lnTo>
                    <a:pt x="325501" y="263525"/>
                  </a:lnTo>
                  <a:lnTo>
                    <a:pt x="324231" y="265176"/>
                  </a:lnTo>
                  <a:lnTo>
                    <a:pt x="324866" y="264795"/>
                  </a:lnTo>
                  <a:lnTo>
                    <a:pt x="320929" y="269240"/>
                  </a:lnTo>
                  <a:lnTo>
                    <a:pt x="319786" y="270383"/>
                  </a:lnTo>
                  <a:lnTo>
                    <a:pt x="322707" y="266827"/>
                  </a:lnTo>
                  <a:lnTo>
                    <a:pt x="319278" y="269494"/>
                  </a:lnTo>
                  <a:lnTo>
                    <a:pt x="308991" y="278638"/>
                  </a:lnTo>
                  <a:lnTo>
                    <a:pt x="313309" y="273685"/>
                  </a:lnTo>
                  <a:lnTo>
                    <a:pt x="325501" y="263525"/>
                  </a:lnTo>
                  <a:lnTo>
                    <a:pt x="320167" y="267081"/>
                  </a:lnTo>
                  <a:lnTo>
                    <a:pt x="305689" y="278892"/>
                  </a:lnTo>
                  <a:lnTo>
                    <a:pt x="302895" y="279146"/>
                  </a:lnTo>
                  <a:cubicBezTo>
                    <a:pt x="300482" y="279273"/>
                    <a:pt x="297434" y="279400"/>
                    <a:pt x="295021" y="279781"/>
                  </a:cubicBezTo>
                  <a:lnTo>
                    <a:pt x="250317" y="283718"/>
                  </a:lnTo>
                  <a:lnTo>
                    <a:pt x="279908" y="254127"/>
                  </a:lnTo>
                  <a:lnTo>
                    <a:pt x="281940" y="254127"/>
                  </a:lnTo>
                  <a:lnTo>
                    <a:pt x="284607" y="254000"/>
                  </a:lnTo>
                  <a:cubicBezTo>
                    <a:pt x="288290" y="254000"/>
                    <a:pt x="293370" y="254762"/>
                    <a:pt x="299212" y="260477"/>
                  </a:cubicBezTo>
                  <a:lnTo>
                    <a:pt x="302768" y="279146"/>
                  </a:lnTo>
                  <a:lnTo>
                    <a:pt x="303784" y="279019"/>
                  </a:lnTo>
                  <a:lnTo>
                    <a:pt x="302133" y="269113"/>
                  </a:lnTo>
                  <a:lnTo>
                    <a:pt x="299085" y="244983"/>
                  </a:lnTo>
                  <a:lnTo>
                    <a:pt x="300863" y="243586"/>
                  </a:lnTo>
                  <a:lnTo>
                    <a:pt x="311277" y="234696"/>
                  </a:lnTo>
                  <a:lnTo>
                    <a:pt x="317500" y="224663"/>
                  </a:lnTo>
                  <a:lnTo>
                    <a:pt x="308356" y="229743"/>
                  </a:lnTo>
                  <a:lnTo>
                    <a:pt x="316992" y="224790"/>
                  </a:lnTo>
                  <a:lnTo>
                    <a:pt x="317627" y="224028"/>
                  </a:lnTo>
                  <a:lnTo>
                    <a:pt x="346710" y="208280"/>
                  </a:lnTo>
                  <a:lnTo>
                    <a:pt x="346710" y="136525"/>
                  </a:lnTo>
                  <a:close/>
                  <a:moveTo>
                    <a:pt x="27432" y="351790"/>
                  </a:moveTo>
                  <a:lnTo>
                    <a:pt x="18923" y="355092"/>
                  </a:lnTo>
                  <a:lnTo>
                    <a:pt x="11938" y="366014"/>
                  </a:lnTo>
                  <a:lnTo>
                    <a:pt x="13462" y="369443"/>
                  </a:lnTo>
                  <a:cubicBezTo>
                    <a:pt x="14097" y="369443"/>
                    <a:pt x="15113" y="369189"/>
                    <a:pt x="16383" y="368681"/>
                  </a:cubicBezTo>
                  <a:lnTo>
                    <a:pt x="0" y="396240"/>
                  </a:lnTo>
                  <a:lnTo>
                    <a:pt x="5461" y="387985"/>
                  </a:lnTo>
                  <a:lnTo>
                    <a:pt x="16383" y="370459"/>
                  </a:lnTo>
                  <a:lnTo>
                    <a:pt x="17272" y="368681"/>
                  </a:lnTo>
                  <a:lnTo>
                    <a:pt x="17399" y="368554"/>
                  </a:lnTo>
                  <a:lnTo>
                    <a:pt x="21336" y="366522"/>
                  </a:lnTo>
                  <a:cubicBezTo>
                    <a:pt x="23495" y="365125"/>
                    <a:pt x="25527" y="363728"/>
                    <a:pt x="27686" y="362204"/>
                  </a:cubicBezTo>
                  <a:lnTo>
                    <a:pt x="7747" y="390779"/>
                  </a:lnTo>
                  <a:cubicBezTo>
                    <a:pt x="14986" y="380492"/>
                    <a:pt x="22606" y="370078"/>
                    <a:pt x="32258" y="358140"/>
                  </a:cubicBezTo>
                  <a:lnTo>
                    <a:pt x="39116" y="351917"/>
                  </a:lnTo>
                  <a:lnTo>
                    <a:pt x="24892" y="356235"/>
                  </a:lnTo>
                  <a:lnTo>
                    <a:pt x="19939" y="363855"/>
                  </a:lnTo>
                  <a:lnTo>
                    <a:pt x="27559" y="351917"/>
                  </a:lnTo>
                  <a:close/>
                  <a:moveTo>
                    <a:pt x="338201" y="384556"/>
                  </a:moveTo>
                  <a:lnTo>
                    <a:pt x="334772" y="391287"/>
                  </a:lnTo>
                  <a:lnTo>
                    <a:pt x="323342" y="400431"/>
                  </a:lnTo>
                  <a:lnTo>
                    <a:pt x="328295" y="395224"/>
                  </a:lnTo>
                  <a:lnTo>
                    <a:pt x="338074" y="384556"/>
                  </a:lnTo>
                  <a:close/>
                  <a:moveTo>
                    <a:pt x="7747" y="390779"/>
                  </a:moveTo>
                  <a:cubicBezTo>
                    <a:pt x="5207" y="394462"/>
                    <a:pt x="2667" y="398145"/>
                    <a:pt x="0" y="401955"/>
                  </a:cubicBezTo>
                  <a:lnTo>
                    <a:pt x="7747" y="390779"/>
                  </a:lnTo>
                  <a:close/>
                  <a:moveTo>
                    <a:pt x="302387" y="351790"/>
                  </a:moveTo>
                  <a:lnTo>
                    <a:pt x="233426" y="399542"/>
                  </a:lnTo>
                  <a:cubicBezTo>
                    <a:pt x="241173" y="393446"/>
                    <a:pt x="247650" y="386461"/>
                    <a:pt x="251714" y="379984"/>
                  </a:cubicBezTo>
                  <a:lnTo>
                    <a:pt x="288798" y="351663"/>
                  </a:lnTo>
                  <a:cubicBezTo>
                    <a:pt x="275844" y="361061"/>
                    <a:pt x="263779" y="370332"/>
                    <a:pt x="256921" y="371094"/>
                  </a:cubicBezTo>
                  <a:lnTo>
                    <a:pt x="248412" y="363728"/>
                  </a:lnTo>
                  <a:lnTo>
                    <a:pt x="247396" y="362839"/>
                  </a:lnTo>
                  <a:lnTo>
                    <a:pt x="231394" y="372745"/>
                  </a:lnTo>
                  <a:lnTo>
                    <a:pt x="231394" y="402971"/>
                  </a:lnTo>
                  <a:cubicBezTo>
                    <a:pt x="251714" y="388493"/>
                    <a:pt x="276606" y="371094"/>
                    <a:pt x="304800" y="351536"/>
                  </a:cubicBezTo>
                  <a:close/>
                  <a:moveTo>
                    <a:pt x="186309" y="387858"/>
                  </a:moveTo>
                  <a:cubicBezTo>
                    <a:pt x="171450" y="401574"/>
                    <a:pt x="156718" y="415163"/>
                    <a:pt x="141605" y="429641"/>
                  </a:cubicBezTo>
                  <a:lnTo>
                    <a:pt x="186309" y="387858"/>
                  </a:lnTo>
                  <a:close/>
                  <a:moveTo>
                    <a:pt x="106299" y="426593"/>
                  </a:moveTo>
                  <a:lnTo>
                    <a:pt x="105156" y="428244"/>
                  </a:lnTo>
                  <a:lnTo>
                    <a:pt x="103632" y="430022"/>
                  </a:lnTo>
                  <a:lnTo>
                    <a:pt x="106426" y="426593"/>
                  </a:lnTo>
                  <a:close/>
                  <a:moveTo>
                    <a:pt x="115570" y="409702"/>
                  </a:moveTo>
                  <a:lnTo>
                    <a:pt x="117475" y="414020"/>
                  </a:lnTo>
                  <a:lnTo>
                    <a:pt x="120015" y="417449"/>
                  </a:lnTo>
                  <a:lnTo>
                    <a:pt x="115570" y="419100"/>
                  </a:lnTo>
                  <a:lnTo>
                    <a:pt x="121666" y="432689"/>
                  </a:lnTo>
                  <a:lnTo>
                    <a:pt x="127000" y="421894"/>
                  </a:lnTo>
                  <a:lnTo>
                    <a:pt x="129667" y="424180"/>
                  </a:lnTo>
                  <a:lnTo>
                    <a:pt x="125730" y="419100"/>
                  </a:lnTo>
                  <a:lnTo>
                    <a:pt x="115443" y="409702"/>
                  </a:lnTo>
                  <a:close/>
                  <a:moveTo>
                    <a:pt x="133858" y="427736"/>
                  </a:moveTo>
                  <a:lnTo>
                    <a:pt x="137541" y="430784"/>
                  </a:lnTo>
                  <a:lnTo>
                    <a:pt x="134366" y="433578"/>
                  </a:lnTo>
                  <a:lnTo>
                    <a:pt x="127508" y="440182"/>
                  </a:lnTo>
                  <a:lnTo>
                    <a:pt x="124206" y="435229"/>
                  </a:lnTo>
                  <a:lnTo>
                    <a:pt x="133985" y="427736"/>
                  </a:lnTo>
                  <a:close/>
                  <a:moveTo>
                    <a:pt x="137668" y="430784"/>
                  </a:moveTo>
                  <a:lnTo>
                    <a:pt x="149225" y="440436"/>
                  </a:lnTo>
                  <a:lnTo>
                    <a:pt x="131953" y="437007"/>
                  </a:lnTo>
                  <a:lnTo>
                    <a:pt x="137668" y="430784"/>
                  </a:lnTo>
                  <a:close/>
                  <a:moveTo>
                    <a:pt x="215519" y="374650"/>
                  </a:moveTo>
                  <a:lnTo>
                    <a:pt x="218567" y="385191"/>
                  </a:lnTo>
                  <a:lnTo>
                    <a:pt x="211709" y="393700"/>
                  </a:lnTo>
                  <a:lnTo>
                    <a:pt x="209042" y="402082"/>
                  </a:lnTo>
                  <a:lnTo>
                    <a:pt x="154813" y="440563"/>
                  </a:lnTo>
                  <a:lnTo>
                    <a:pt x="152781" y="440563"/>
                  </a:lnTo>
                  <a:lnTo>
                    <a:pt x="152527" y="440309"/>
                  </a:lnTo>
                  <a:lnTo>
                    <a:pt x="215392" y="374650"/>
                  </a:lnTo>
                  <a:close/>
                  <a:moveTo>
                    <a:pt x="208407" y="402971"/>
                  </a:moveTo>
                  <a:lnTo>
                    <a:pt x="208407" y="405765"/>
                  </a:lnTo>
                  <a:lnTo>
                    <a:pt x="204851" y="415290"/>
                  </a:lnTo>
                  <a:lnTo>
                    <a:pt x="190119" y="426720"/>
                  </a:lnTo>
                  <a:cubicBezTo>
                    <a:pt x="197993" y="421005"/>
                    <a:pt x="206121" y="414782"/>
                    <a:pt x="216916" y="408432"/>
                  </a:cubicBezTo>
                  <a:lnTo>
                    <a:pt x="225425" y="404622"/>
                  </a:lnTo>
                  <a:lnTo>
                    <a:pt x="225679" y="404876"/>
                  </a:lnTo>
                  <a:lnTo>
                    <a:pt x="175260" y="440690"/>
                  </a:lnTo>
                  <a:lnTo>
                    <a:pt x="172593" y="440690"/>
                  </a:lnTo>
                  <a:lnTo>
                    <a:pt x="190119" y="426593"/>
                  </a:lnTo>
                  <a:cubicBezTo>
                    <a:pt x="183769" y="431419"/>
                    <a:pt x="177673" y="436245"/>
                    <a:pt x="171958" y="440690"/>
                  </a:cubicBezTo>
                  <a:lnTo>
                    <a:pt x="155702" y="440436"/>
                  </a:lnTo>
                  <a:cubicBezTo>
                    <a:pt x="179070" y="423545"/>
                    <a:pt x="199009" y="409575"/>
                    <a:pt x="208407" y="402844"/>
                  </a:cubicBezTo>
                  <a:close/>
                  <a:moveTo>
                    <a:pt x="149987" y="443865"/>
                  </a:moveTo>
                  <a:lnTo>
                    <a:pt x="147066" y="445770"/>
                  </a:lnTo>
                  <a:lnTo>
                    <a:pt x="148336" y="444881"/>
                  </a:lnTo>
                  <a:lnTo>
                    <a:pt x="149606" y="443738"/>
                  </a:lnTo>
                  <a:close/>
                  <a:moveTo>
                    <a:pt x="170180" y="441706"/>
                  </a:moveTo>
                  <a:lnTo>
                    <a:pt x="160782" y="446532"/>
                  </a:lnTo>
                  <a:lnTo>
                    <a:pt x="157226" y="443865"/>
                  </a:lnTo>
                  <a:lnTo>
                    <a:pt x="162052" y="443738"/>
                  </a:lnTo>
                  <a:lnTo>
                    <a:pt x="170307" y="441833"/>
                  </a:lnTo>
                  <a:close/>
                  <a:moveTo>
                    <a:pt x="171069" y="441833"/>
                  </a:moveTo>
                  <a:lnTo>
                    <a:pt x="170307" y="444373"/>
                  </a:lnTo>
                  <a:lnTo>
                    <a:pt x="163957" y="448691"/>
                  </a:lnTo>
                  <a:lnTo>
                    <a:pt x="164846" y="446659"/>
                  </a:lnTo>
                  <a:lnTo>
                    <a:pt x="168529" y="443738"/>
                  </a:lnTo>
                  <a:lnTo>
                    <a:pt x="171069" y="441833"/>
                  </a:lnTo>
                  <a:close/>
                  <a:moveTo>
                    <a:pt x="136779" y="453263"/>
                  </a:moveTo>
                  <a:lnTo>
                    <a:pt x="136525" y="453771"/>
                  </a:lnTo>
                  <a:lnTo>
                    <a:pt x="136398" y="453898"/>
                  </a:lnTo>
                  <a:lnTo>
                    <a:pt x="136271" y="454279"/>
                  </a:lnTo>
                  <a:lnTo>
                    <a:pt x="136271" y="454152"/>
                  </a:lnTo>
                  <a:lnTo>
                    <a:pt x="136398" y="454025"/>
                  </a:lnTo>
                  <a:lnTo>
                    <a:pt x="136652" y="453517"/>
                  </a:lnTo>
                  <a:close/>
                  <a:moveTo>
                    <a:pt x="112522" y="420497"/>
                  </a:moveTo>
                  <a:lnTo>
                    <a:pt x="104267" y="426085"/>
                  </a:lnTo>
                  <a:lnTo>
                    <a:pt x="103378" y="426720"/>
                  </a:lnTo>
                  <a:lnTo>
                    <a:pt x="104775" y="425704"/>
                  </a:lnTo>
                  <a:lnTo>
                    <a:pt x="102997" y="426212"/>
                  </a:lnTo>
                  <a:lnTo>
                    <a:pt x="99060" y="430530"/>
                  </a:lnTo>
                  <a:cubicBezTo>
                    <a:pt x="85217" y="442595"/>
                    <a:pt x="78486" y="454533"/>
                    <a:pt x="78867" y="459740"/>
                  </a:cubicBezTo>
                  <a:lnTo>
                    <a:pt x="78994" y="462407"/>
                  </a:lnTo>
                  <a:lnTo>
                    <a:pt x="82931" y="463423"/>
                  </a:lnTo>
                  <a:cubicBezTo>
                    <a:pt x="89027" y="463423"/>
                    <a:pt x="100965" y="456057"/>
                    <a:pt x="113411" y="442976"/>
                  </a:cubicBezTo>
                  <a:lnTo>
                    <a:pt x="115951" y="440182"/>
                  </a:lnTo>
                  <a:lnTo>
                    <a:pt x="112903" y="420497"/>
                  </a:lnTo>
                  <a:close/>
                  <a:moveTo>
                    <a:pt x="245364" y="465582"/>
                  </a:moveTo>
                  <a:lnTo>
                    <a:pt x="244221" y="466598"/>
                  </a:lnTo>
                  <a:lnTo>
                    <a:pt x="240284" y="468376"/>
                  </a:lnTo>
                  <a:lnTo>
                    <a:pt x="245364" y="465582"/>
                  </a:lnTo>
                  <a:close/>
                  <a:moveTo>
                    <a:pt x="147701" y="461899"/>
                  </a:moveTo>
                  <a:lnTo>
                    <a:pt x="131064" y="474472"/>
                  </a:lnTo>
                  <a:lnTo>
                    <a:pt x="131572" y="473964"/>
                  </a:lnTo>
                  <a:lnTo>
                    <a:pt x="130683" y="474599"/>
                  </a:lnTo>
                  <a:lnTo>
                    <a:pt x="136017" y="470662"/>
                  </a:lnTo>
                  <a:lnTo>
                    <a:pt x="147828" y="461899"/>
                  </a:lnTo>
                  <a:close/>
                  <a:moveTo>
                    <a:pt x="131064" y="474472"/>
                  </a:moveTo>
                  <a:lnTo>
                    <a:pt x="130429" y="475107"/>
                  </a:lnTo>
                  <a:lnTo>
                    <a:pt x="130556" y="474980"/>
                  </a:lnTo>
                  <a:lnTo>
                    <a:pt x="128651" y="476504"/>
                  </a:lnTo>
                  <a:lnTo>
                    <a:pt x="130683" y="474726"/>
                  </a:lnTo>
                  <a:lnTo>
                    <a:pt x="130556" y="474980"/>
                  </a:lnTo>
                  <a:lnTo>
                    <a:pt x="131064" y="474599"/>
                  </a:lnTo>
                  <a:close/>
                  <a:moveTo>
                    <a:pt x="129794" y="475742"/>
                  </a:moveTo>
                  <a:lnTo>
                    <a:pt x="128397" y="476758"/>
                  </a:lnTo>
                  <a:lnTo>
                    <a:pt x="128905" y="476250"/>
                  </a:lnTo>
                  <a:lnTo>
                    <a:pt x="129794" y="475615"/>
                  </a:lnTo>
                  <a:close/>
                  <a:moveTo>
                    <a:pt x="128651" y="476377"/>
                  </a:moveTo>
                  <a:lnTo>
                    <a:pt x="127508" y="477266"/>
                  </a:lnTo>
                  <a:lnTo>
                    <a:pt x="122428" y="481076"/>
                  </a:lnTo>
                  <a:lnTo>
                    <a:pt x="128651" y="476377"/>
                  </a:lnTo>
                  <a:close/>
                  <a:moveTo>
                    <a:pt x="247523" y="464566"/>
                  </a:moveTo>
                  <a:lnTo>
                    <a:pt x="245110" y="465201"/>
                  </a:lnTo>
                  <a:lnTo>
                    <a:pt x="237236" y="468376"/>
                  </a:lnTo>
                  <a:lnTo>
                    <a:pt x="231902" y="470154"/>
                  </a:lnTo>
                  <a:lnTo>
                    <a:pt x="242697" y="487172"/>
                  </a:lnTo>
                  <a:lnTo>
                    <a:pt x="242824" y="469265"/>
                  </a:lnTo>
                  <a:lnTo>
                    <a:pt x="242443" y="469138"/>
                  </a:lnTo>
                  <a:lnTo>
                    <a:pt x="244221" y="467741"/>
                  </a:lnTo>
                  <a:lnTo>
                    <a:pt x="247015" y="466090"/>
                  </a:lnTo>
                  <a:lnTo>
                    <a:pt x="247269" y="465074"/>
                  </a:lnTo>
                  <a:lnTo>
                    <a:pt x="247523" y="464693"/>
                  </a:lnTo>
                  <a:close/>
                  <a:moveTo>
                    <a:pt x="73152" y="371729"/>
                  </a:moveTo>
                  <a:lnTo>
                    <a:pt x="79502" y="378587"/>
                  </a:lnTo>
                  <a:lnTo>
                    <a:pt x="92583" y="391287"/>
                  </a:lnTo>
                  <a:cubicBezTo>
                    <a:pt x="80899" y="412115"/>
                    <a:pt x="65405" y="441071"/>
                    <a:pt x="48768" y="476631"/>
                  </a:cubicBezTo>
                  <a:lnTo>
                    <a:pt x="38989" y="483362"/>
                  </a:lnTo>
                  <a:lnTo>
                    <a:pt x="22860" y="490093"/>
                  </a:lnTo>
                  <a:lnTo>
                    <a:pt x="27051" y="478536"/>
                  </a:lnTo>
                  <a:cubicBezTo>
                    <a:pt x="29972" y="471043"/>
                    <a:pt x="29972" y="471043"/>
                    <a:pt x="73152" y="371602"/>
                  </a:cubicBezTo>
                  <a:close/>
                  <a:moveTo>
                    <a:pt x="211582" y="483997"/>
                  </a:moveTo>
                  <a:lnTo>
                    <a:pt x="192913" y="494284"/>
                  </a:lnTo>
                  <a:lnTo>
                    <a:pt x="200660" y="489966"/>
                  </a:lnTo>
                  <a:lnTo>
                    <a:pt x="211582" y="483997"/>
                  </a:lnTo>
                  <a:close/>
                  <a:moveTo>
                    <a:pt x="69596" y="367538"/>
                  </a:moveTo>
                  <a:lnTo>
                    <a:pt x="70358" y="371729"/>
                  </a:lnTo>
                  <a:lnTo>
                    <a:pt x="68072" y="376555"/>
                  </a:lnTo>
                  <a:cubicBezTo>
                    <a:pt x="45720" y="421386"/>
                    <a:pt x="29210" y="462788"/>
                    <a:pt x="17272" y="495300"/>
                  </a:cubicBezTo>
                  <a:lnTo>
                    <a:pt x="14478" y="492887"/>
                  </a:lnTo>
                  <a:lnTo>
                    <a:pt x="10160" y="485013"/>
                  </a:lnTo>
                  <a:lnTo>
                    <a:pt x="9906" y="486029"/>
                  </a:lnTo>
                  <a:lnTo>
                    <a:pt x="9271" y="487807"/>
                  </a:lnTo>
                  <a:lnTo>
                    <a:pt x="7239" y="486156"/>
                  </a:lnTo>
                  <a:lnTo>
                    <a:pt x="9017" y="479806"/>
                  </a:lnTo>
                  <a:lnTo>
                    <a:pt x="8890" y="479171"/>
                  </a:lnTo>
                  <a:lnTo>
                    <a:pt x="8763" y="477774"/>
                  </a:lnTo>
                  <a:lnTo>
                    <a:pt x="13589" y="460502"/>
                  </a:lnTo>
                  <a:lnTo>
                    <a:pt x="15748" y="453898"/>
                  </a:lnTo>
                  <a:lnTo>
                    <a:pt x="20193" y="440436"/>
                  </a:lnTo>
                  <a:lnTo>
                    <a:pt x="9144" y="479806"/>
                  </a:lnTo>
                  <a:lnTo>
                    <a:pt x="9398" y="481838"/>
                  </a:lnTo>
                  <a:lnTo>
                    <a:pt x="10160" y="485013"/>
                  </a:lnTo>
                  <a:cubicBezTo>
                    <a:pt x="10541" y="483743"/>
                    <a:pt x="10922" y="482473"/>
                    <a:pt x="11303" y="481076"/>
                  </a:cubicBezTo>
                  <a:lnTo>
                    <a:pt x="41275" y="386969"/>
                  </a:lnTo>
                  <a:lnTo>
                    <a:pt x="40259" y="388366"/>
                  </a:lnTo>
                  <a:lnTo>
                    <a:pt x="46101" y="380238"/>
                  </a:lnTo>
                  <a:lnTo>
                    <a:pt x="69723" y="367538"/>
                  </a:lnTo>
                  <a:close/>
                  <a:moveTo>
                    <a:pt x="155067" y="443992"/>
                  </a:moveTo>
                  <a:cubicBezTo>
                    <a:pt x="157480" y="445643"/>
                    <a:pt x="159639" y="447548"/>
                    <a:pt x="161798" y="448945"/>
                  </a:cubicBezTo>
                  <a:lnTo>
                    <a:pt x="121920" y="481076"/>
                  </a:lnTo>
                  <a:lnTo>
                    <a:pt x="118491" y="483743"/>
                  </a:lnTo>
                  <a:lnTo>
                    <a:pt x="115570" y="486029"/>
                  </a:lnTo>
                  <a:lnTo>
                    <a:pt x="117729" y="484505"/>
                  </a:lnTo>
                  <a:lnTo>
                    <a:pt x="121920" y="481076"/>
                  </a:lnTo>
                  <a:lnTo>
                    <a:pt x="115570" y="486283"/>
                  </a:lnTo>
                  <a:lnTo>
                    <a:pt x="106426" y="493903"/>
                  </a:lnTo>
                  <a:lnTo>
                    <a:pt x="101600" y="497840"/>
                  </a:lnTo>
                  <a:lnTo>
                    <a:pt x="115570" y="486283"/>
                  </a:lnTo>
                  <a:lnTo>
                    <a:pt x="112014" y="488569"/>
                  </a:lnTo>
                  <a:lnTo>
                    <a:pt x="108458" y="490093"/>
                  </a:lnTo>
                  <a:lnTo>
                    <a:pt x="115443" y="482346"/>
                  </a:lnTo>
                  <a:lnTo>
                    <a:pt x="145161" y="448183"/>
                  </a:lnTo>
                  <a:lnTo>
                    <a:pt x="147193" y="446786"/>
                  </a:lnTo>
                  <a:lnTo>
                    <a:pt x="152146" y="444119"/>
                  </a:lnTo>
                  <a:close/>
                  <a:moveTo>
                    <a:pt x="299974" y="500888"/>
                  </a:moveTo>
                  <a:lnTo>
                    <a:pt x="300101" y="501142"/>
                  </a:lnTo>
                  <a:lnTo>
                    <a:pt x="300355" y="500888"/>
                  </a:lnTo>
                  <a:lnTo>
                    <a:pt x="300228" y="501142"/>
                  </a:lnTo>
                  <a:lnTo>
                    <a:pt x="299085" y="502285"/>
                  </a:lnTo>
                  <a:lnTo>
                    <a:pt x="300101" y="500888"/>
                  </a:lnTo>
                  <a:close/>
                  <a:moveTo>
                    <a:pt x="46101" y="476758"/>
                  </a:moveTo>
                  <a:cubicBezTo>
                    <a:pt x="41148" y="486918"/>
                    <a:pt x="36322" y="498094"/>
                    <a:pt x="26289" y="505714"/>
                  </a:cubicBezTo>
                  <a:lnTo>
                    <a:pt x="17653" y="498094"/>
                  </a:lnTo>
                  <a:cubicBezTo>
                    <a:pt x="17653" y="497967"/>
                    <a:pt x="17780" y="497459"/>
                    <a:pt x="17907" y="497205"/>
                  </a:cubicBezTo>
                  <a:lnTo>
                    <a:pt x="48260" y="477647"/>
                  </a:lnTo>
                  <a:lnTo>
                    <a:pt x="48768" y="476758"/>
                  </a:lnTo>
                  <a:close/>
                  <a:moveTo>
                    <a:pt x="305816" y="504317"/>
                  </a:moveTo>
                  <a:lnTo>
                    <a:pt x="308356" y="506984"/>
                  </a:lnTo>
                  <a:lnTo>
                    <a:pt x="311023" y="510159"/>
                  </a:lnTo>
                  <a:lnTo>
                    <a:pt x="305816" y="504317"/>
                  </a:lnTo>
                  <a:close/>
                  <a:moveTo>
                    <a:pt x="6477" y="487426"/>
                  </a:moveTo>
                  <a:lnTo>
                    <a:pt x="6858" y="487680"/>
                  </a:lnTo>
                  <a:lnTo>
                    <a:pt x="3429" y="501777"/>
                  </a:lnTo>
                  <a:lnTo>
                    <a:pt x="6604" y="500126"/>
                  </a:lnTo>
                  <a:lnTo>
                    <a:pt x="11303" y="491998"/>
                  </a:lnTo>
                  <a:lnTo>
                    <a:pt x="16383" y="497713"/>
                  </a:lnTo>
                  <a:lnTo>
                    <a:pt x="12446" y="502031"/>
                  </a:lnTo>
                  <a:lnTo>
                    <a:pt x="6096" y="506476"/>
                  </a:lnTo>
                  <a:lnTo>
                    <a:pt x="6350" y="506984"/>
                  </a:lnTo>
                  <a:lnTo>
                    <a:pt x="13462" y="505460"/>
                  </a:lnTo>
                  <a:lnTo>
                    <a:pt x="9144" y="511556"/>
                  </a:lnTo>
                  <a:lnTo>
                    <a:pt x="5461" y="505460"/>
                  </a:lnTo>
                  <a:lnTo>
                    <a:pt x="3302" y="501650"/>
                  </a:lnTo>
                  <a:lnTo>
                    <a:pt x="3175" y="502285"/>
                  </a:lnTo>
                  <a:lnTo>
                    <a:pt x="3048" y="503301"/>
                  </a:lnTo>
                  <a:lnTo>
                    <a:pt x="2921" y="503555"/>
                  </a:lnTo>
                  <a:lnTo>
                    <a:pt x="2286" y="505841"/>
                  </a:lnTo>
                  <a:lnTo>
                    <a:pt x="1524" y="509778"/>
                  </a:lnTo>
                  <a:lnTo>
                    <a:pt x="4572" y="507492"/>
                  </a:lnTo>
                  <a:lnTo>
                    <a:pt x="4953" y="507238"/>
                  </a:lnTo>
                  <a:lnTo>
                    <a:pt x="1397" y="510540"/>
                  </a:lnTo>
                  <a:lnTo>
                    <a:pt x="1524" y="509778"/>
                  </a:lnTo>
                  <a:lnTo>
                    <a:pt x="1270" y="508000"/>
                  </a:lnTo>
                  <a:lnTo>
                    <a:pt x="2413" y="502793"/>
                  </a:lnTo>
                  <a:lnTo>
                    <a:pt x="3048" y="503809"/>
                  </a:lnTo>
                  <a:lnTo>
                    <a:pt x="3302" y="501396"/>
                  </a:lnTo>
                  <a:lnTo>
                    <a:pt x="4064" y="496443"/>
                  </a:lnTo>
                  <a:lnTo>
                    <a:pt x="6477" y="487426"/>
                  </a:lnTo>
                  <a:close/>
                  <a:moveTo>
                    <a:pt x="76073" y="519684"/>
                  </a:moveTo>
                  <a:lnTo>
                    <a:pt x="75311" y="520319"/>
                  </a:lnTo>
                  <a:lnTo>
                    <a:pt x="76073" y="519684"/>
                  </a:lnTo>
                  <a:close/>
                  <a:moveTo>
                    <a:pt x="338709" y="462915"/>
                  </a:moveTo>
                  <a:lnTo>
                    <a:pt x="309245" y="494411"/>
                  </a:lnTo>
                  <a:lnTo>
                    <a:pt x="311023" y="507746"/>
                  </a:lnTo>
                  <a:lnTo>
                    <a:pt x="324612" y="522224"/>
                  </a:lnTo>
                  <a:lnTo>
                    <a:pt x="317627" y="514985"/>
                  </a:lnTo>
                  <a:lnTo>
                    <a:pt x="304038" y="499999"/>
                  </a:lnTo>
                  <a:lnTo>
                    <a:pt x="303276" y="500761"/>
                  </a:lnTo>
                  <a:lnTo>
                    <a:pt x="303911" y="499872"/>
                  </a:lnTo>
                  <a:lnTo>
                    <a:pt x="303530" y="499364"/>
                  </a:lnTo>
                  <a:lnTo>
                    <a:pt x="320294" y="471932"/>
                  </a:lnTo>
                  <a:lnTo>
                    <a:pt x="326517" y="471043"/>
                  </a:lnTo>
                  <a:lnTo>
                    <a:pt x="338836" y="462788"/>
                  </a:lnTo>
                  <a:close/>
                  <a:moveTo>
                    <a:pt x="329184" y="520700"/>
                  </a:moveTo>
                  <a:lnTo>
                    <a:pt x="325628" y="523367"/>
                  </a:lnTo>
                  <a:lnTo>
                    <a:pt x="327279" y="521970"/>
                  </a:lnTo>
                  <a:lnTo>
                    <a:pt x="329184" y="520573"/>
                  </a:lnTo>
                  <a:close/>
                  <a:moveTo>
                    <a:pt x="46355" y="520954"/>
                  </a:moveTo>
                  <a:lnTo>
                    <a:pt x="46609" y="521208"/>
                  </a:lnTo>
                  <a:lnTo>
                    <a:pt x="43561" y="523494"/>
                  </a:lnTo>
                  <a:lnTo>
                    <a:pt x="46355" y="520954"/>
                  </a:lnTo>
                  <a:close/>
                  <a:moveTo>
                    <a:pt x="335407" y="521843"/>
                  </a:moveTo>
                  <a:lnTo>
                    <a:pt x="331851" y="523875"/>
                  </a:lnTo>
                  <a:lnTo>
                    <a:pt x="332994" y="523113"/>
                  </a:lnTo>
                  <a:lnTo>
                    <a:pt x="335534" y="521716"/>
                  </a:lnTo>
                  <a:close/>
                  <a:moveTo>
                    <a:pt x="87884" y="478790"/>
                  </a:moveTo>
                  <a:lnTo>
                    <a:pt x="86995" y="480314"/>
                  </a:lnTo>
                  <a:lnTo>
                    <a:pt x="85852" y="481330"/>
                  </a:lnTo>
                  <a:lnTo>
                    <a:pt x="69215" y="504190"/>
                  </a:lnTo>
                  <a:lnTo>
                    <a:pt x="69088" y="504444"/>
                  </a:lnTo>
                  <a:lnTo>
                    <a:pt x="68834" y="505079"/>
                  </a:lnTo>
                  <a:lnTo>
                    <a:pt x="67564" y="506222"/>
                  </a:lnTo>
                  <a:lnTo>
                    <a:pt x="59436" y="517271"/>
                  </a:lnTo>
                  <a:lnTo>
                    <a:pt x="51816" y="524129"/>
                  </a:lnTo>
                  <a:lnTo>
                    <a:pt x="47879" y="520954"/>
                  </a:lnTo>
                  <a:lnTo>
                    <a:pt x="52070" y="517779"/>
                  </a:lnTo>
                  <a:lnTo>
                    <a:pt x="58039" y="514731"/>
                  </a:lnTo>
                  <a:lnTo>
                    <a:pt x="64643" y="509143"/>
                  </a:lnTo>
                  <a:lnTo>
                    <a:pt x="68453" y="504698"/>
                  </a:lnTo>
                  <a:lnTo>
                    <a:pt x="69215" y="503936"/>
                  </a:lnTo>
                  <a:lnTo>
                    <a:pt x="66040" y="505841"/>
                  </a:lnTo>
                  <a:lnTo>
                    <a:pt x="63246" y="504952"/>
                  </a:lnTo>
                  <a:lnTo>
                    <a:pt x="57785" y="512445"/>
                  </a:lnTo>
                  <a:lnTo>
                    <a:pt x="46990" y="519938"/>
                  </a:lnTo>
                  <a:cubicBezTo>
                    <a:pt x="56896" y="510540"/>
                    <a:pt x="83312" y="484251"/>
                    <a:pt x="87884" y="478536"/>
                  </a:cubicBezTo>
                  <a:close/>
                  <a:moveTo>
                    <a:pt x="15875" y="522986"/>
                  </a:moveTo>
                  <a:lnTo>
                    <a:pt x="15113" y="524383"/>
                  </a:lnTo>
                  <a:lnTo>
                    <a:pt x="14097" y="525780"/>
                  </a:lnTo>
                  <a:lnTo>
                    <a:pt x="13970" y="527050"/>
                  </a:lnTo>
                  <a:lnTo>
                    <a:pt x="16002" y="527050"/>
                  </a:lnTo>
                  <a:lnTo>
                    <a:pt x="16256" y="526923"/>
                  </a:lnTo>
                  <a:lnTo>
                    <a:pt x="16510" y="526923"/>
                  </a:lnTo>
                  <a:lnTo>
                    <a:pt x="16637" y="527050"/>
                  </a:lnTo>
                  <a:lnTo>
                    <a:pt x="18288" y="527050"/>
                  </a:lnTo>
                  <a:lnTo>
                    <a:pt x="17653" y="526034"/>
                  </a:lnTo>
                  <a:lnTo>
                    <a:pt x="16002" y="522986"/>
                  </a:lnTo>
                  <a:close/>
                  <a:moveTo>
                    <a:pt x="346964" y="0"/>
                  </a:moveTo>
                  <a:cubicBezTo>
                    <a:pt x="345440" y="1143"/>
                    <a:pt x="343916" y="2540"/>
                    <a:pt x="310134" y="25908"/>
                  </a:cubicBezTo>
                  <a:lnTo>
                    <a:pt x="292735" y="39370"/>
                  </a:lnTo>
                  <a:lnTo>
                    <a:pt x="332105" y="12192"/>
                  </a:lnTo>
                  <a:cubicBezTo>
                    <a:pt x="323342" y="19431"/>
                    <a:pt x="314833" y="26670"/>
                    <a:pt x="303657" y="35814"/>
                  </a:cubicBezTo>
                  <a:lnTo>
                    <a:pt x="288798" y="46101"/>
                  </a:lnTo>
                  <a:lnTo>
                    <a:pt x="282829" y="51435"/>
                  </a:lnTo>
                  <a:lnTo>
                    <a:pt x="281940" y="52197"/>
                  </a:lnTo>
                  <a:lnTo>
                    <a:pt x="280416" y="53848"/>
                  </a:lnTo>
                  <a:lnTo>
                    <a:pt x="280670" y="53594"/>
                  </a:lnTo>
                  <a:lnTo>
                    <a:pt x="281305" y="52832"/>
                  </a:lnTo>
                  <a:lnTo>
                    <a:pt x="278765" y="55245"/>
                  </a:lnTo>
                  <a:lnTo>
                    <a:pt x="278130" y="56896"/>
                  </a:lnTo>
                  <a:lnTo>
                    <a:pt x="278511" y="57023"/>
                  </a:lnTo>
                  <a:lnTo>
                    <a:pt x="278130" y="58039"/>
                  </a:lnTo>
                  <a:lnTo>
                    <a:pt x="276479" y="59944"/>
                  </a:lnTo>
                  <a:lnTo>
                    <a:pt x="278130" y="58801"/>
                  </a:lnTo>
                  <a:lnTo>
                    <a:pt x="277749" y="59309"/>
                  </a:lnTo>
                  <a:lnTo>
                    <a:pt x="275971" y="60833"/>
                  </a:lnTo>
                  <a:lnTo>
                    <a:pt x="276606" y="60071"/>
                  </a:lnTo>
                  <a:lnTo>
                    <a:pt x="274447" y="61722"/>
                  </a:lnTo>
                  <a:lnTo>
                    <a:pt x="270129" y="66294"/>
                  </a:lnTo>
                  <a:lnTo>
                    <a:pt x="266192" y="70104"/>
                  </a:lnTo>
                  <a:lnTo>
                    <a:pt x="272288" y="64897"/>
                  </a:lnTo>
                  <a:lnTo>
                    <a:pt x="255016" y="89916"/>
                  </a:lnTo>
                  <a:lnTo>
                    <a:pt x="251714" y="91821"/>
                  </a:lnTo>
                  <a:lnTo>
                    <a:pt x="251333" y="88519"/>
                  </a:lnTo>
                  <a:lnTo>
                    <a:pt x="260223" y="75438"/>
                  </a:lnTo>
                  <a:lnTo>
                    <a:pt x="262001" y="73787"/>
                  </a:lnTo>
                  <a:lnTo>
                    <a:pt x="259334" y="75946"/>
                  </a:lnTo>
                  <a:lnTo>
                    <a:pt x="254254" y="80772"/>
                  </a:lnTo>
                  <a:lnTo>
                    <a:pt x="242697" y="92075"/>
                  </a:lnTo>
                  <a:lnTo>
                    <a:pt x="250952" y="85979"/>
                  </a:lnTo>
                  <a:lnTo>
                    <a:pt x="240792" y="97790"/>
                  </a:lnTo>
                  <a:lnTo>
                    <a:pt x="232283" y="102489"/>
                  </a:lnTo>
                  <a:lnTo>
                    <a:pt x="237998" y="96901"/>
                  </a:lnTo>
                  <a:lnTo>
                    <a:pt x="231902" y="102870"/>
                  </a:lnTo>
                  <a:lnTo>
                    <a:pt x="231394" y="102997"/>
                  </a:lnTo>
                  <a:lnTo>
                    <a:pt x="231648" y="103124"/>
                  </a:lnTo>
                  <a:lnTo>
                    <a:pt x="231902" y="102997"/>
                  </a:lnTo>
                  <a:lnTo>
                    <a:pt x="236347" y="100457"/>
                  </a:lnTo>
                  <a:lnTo>
                    <a:pt x="244221" y="97155"/>
                  </a:lnTo>
                  <a:lnTo>
                    <a:pt x="243078" y="98933"/>
                  </a:lnTo>
                  <a:lnTo>
                    <a:pt x="242697" y="99187"/>
                  </a:lnTo>
                  <a:lnTo>
                    <a:pt x="239268" y="101727"/>
                  </a:lnTo>
                  <a:lnTo>
                    <a:pt x="231521" y="107315"/>
                  </a:lnTo>
                  <a:lnTo>
                    <a:pt x="231521" y="107569"/>
                  </a:lnTo>
                  <a:lnTo>
                    <a:pt x="242697" y="99314"/>
                  </a:lnTo>
                  <a:lnTo>
                    <a:pt x="231521" y="121920"/>
                  </a:lnTo>
                  <a:lnTo>
                    <a:pt x="231521" y="126238"/>
                  </a:lnTo>
                  <a:lnTo>
                    <a:pt x="248793" y="94869"/>
                  </a:lnTo>
                  <a:lnTo>
                    <a:pt x="255143" y="90551"/>
                  </a:lnTo>
                  <a:lnTo>
                    <a:pt x="255397" y="90043"/>
                  </a:lnTo>
                  <a:lnTo>
                    <a:pt x="256540" y="89408"/>
                  </a:lnTo>
                  <a:lnTo>
                    <a:pt x="254635" y="91186"/>
                  </a:lnTo>
                  <a:lnTo>
                    <a:pt x="247650" y="102870"/>
                  </a:lnTo>
                  <a:lnTo>
                    <a:pt x="238887" y="119126"/>
                  </a:lnTo>
                  <a:lnTo>
                    <a:pt x="235458" y="125730"/>
                  </a:lnTo>
                  <a:lnTo>
                    <a:pt x="234442" y="127889"/>
                  </a:lnTo>
                  <a:lnTo>
                    <a:pt x="232664" y="130937"/>
                  </a:lnTo>
                  <a:lnTo>
                    <a:pt x="231521" y="132207"/>
                  </a:lnTo>
                  <a:lnTo>
                    <a:pt x="232410" y="133731"/>
                  </a:lnTo>
                  <a:cubicBezTo>
                    <a:pt x="235204" y="130683"/>
                    <a:pt x="237871" y="127381"/>
                    <a:pt x="248666" y="119634"/>
                  </a:cubicBezTo>
                  <a:lnTo>
                    <a:pt x="260223" y="113157"/>
                  </a:lnTo>
                  <a:lnTo>
                    <a:pt x="258318" y="113919"/>
                  </a:lnTo>
                  <a:lnTo>
                    <a:pt x="252222" y="116586"/>
                  </a:lnTo>
                  <a:cubicBezTo>
                    <a:pt x="259969" y="113030"/>
                    <a:pt x="263271" y="111379"/>
                    <a:pt x="287782" y="97663"/>
                  </a:cubicBezTo>
                  <a:lnTo>
                    <a:pt x="285623" y="99949"/>
                  </a:lnTo>
                  <a:lnTo>
                    <a:pt x="281813" y="105791"/>
                  </a:lnTo>
                  <a:lnTo>
                    <a:pt x="281559" y="106553"/>
                  </a:lnTo>
                  <a:lnTo>
                    <a:pt x="337820" y="61468"/>
                  </a:lnTo>
                  <a:lnTo>
                    <a:pt x="336931" y="61976"/>
                  </a:lnTo>
                  <a:lnTo>
                    <a:pt x="337566" y="61468"/>
                  </a:lnTo>
                  <a:lnTo>
                    <a:pt x="338963" y="60706"/>
                  </a:lnTo>
                  <a:lnTo>
                    <a:pt x="339471" y="60579"/>
                  </a:lnTo>
                  <a:lnTo>
                    <a:pt x="340614" y="60071"/>
                  </a:lnTo>
                  <a:lnTo>
                    <a:pt x="338074" y="61214"/>
                  </a:lnTo>
                  <a:lnTo>
                    <a:pt x="281686" y="107696"/>
                  </a:lnTo>
                  <a:lnTo>
                    <a:pt x="281813" y="108204"/>
                  </a:lnTo>
                  <a:lnTo>
                    <a:pt x="284480" y="108204"/>
                  </a:lnTo>
                  <a:lnTo>
                    <a:pt x="281940" y="108712"/>
                  </a:lnTo>
                  <a:lnTo>
                    <a:pt x="281813" y="108204"/>
                  </a:lnTo>
                  <a:lnTo>
                    <a:pt x="281305" y="108077"/>
                  </a:lnTo>
                  <a:lnTo>
                    <a:pt x="281686" y="107696"/>
                  </a:lnTo>
                  <a:lnTo>
                    <a:pt x="281305" y="106426"/>
                  </a:lnTo>
                  <a:cubicBezTo>
                    <a:pt x="279654" y="107950"/>
                    <a:pt x="276860" y="109474"/>
                    <a:pt x="275336" y="111252"/>
                  </a:cubicBezTo>
                  <a:lnTo>
                    <a:pt x="239268" y="141478"/>
                  </a:lnTo>
                  <a:lnTo>
                    <a:pt x="237236" y="142113"/>
                  </a:lnTo>
                  <a:lnTo>
                    <a:pt x="234696" y="143256"/>
                  </a:lnTo>
                  <a:lnTo>
                    <a:pt x="236347" y="142367"/>
                  </a:lnTo>
                  <a:lnTo>
                    <a:pt x="235204" y="142240"/>
                  </a:lnTo>
                  <a:lnTo>
                    <a:pt x="231140" y="142494"/>
                  </a:lnTo>
                  <a:lnTo>
                    <a:pt x="232791" y="152400"/>
                  </a:lnTo>
                  <a:lnTo>
                    <a:pt x="235331" y="149987"/>
                  </a:lnTo>
                  <a:lnTo>
                    <a:pt x="232791" y="152400"/>
                  </a:lnTo>
                  <a:lnTo>
                    <a:pt x="231140" y="153924"/>
                  </a:lnTo>
                  <a:lnTo>
                    <a:pt x="232283" y="160782"/>
                  </a:lnTo>
                  <a:lnTo>
                    <a:pt x="234315" y="158877"/>
                  </a:lnTo>
                  <a:lnTo>
                    <a:pt x="231140" y="162052"/>
                  </a:lnTo>
                  <a:lnTo>
                    <a:pt x="231140" y="175514"/>
                  </a:lnTo>
                  <a:lnTo>
                    <a:pt x="234442" y="175387"/>
                  </a:lnTo>
                  <a:lnTo>
                    <a:pt x="234696" y="175387"/>
                  </a:lnTo>
                  <a:lnTo>
                    <a:pt x="234569" y="175387"/>
                  </a:lnTo>
                  <a:lnTo>
                    <a:pt x="234823" y="175514"/>
                  </a:lnTo>
                  <a:lnTo>
                    <a:pt x="248285" y="175514"/>
                  </a:lnTo>
                  <a:cubicBezTo>
                    <a:pt x="250190" y="173355"/>
                    <a:pt x="252857" y="170434"/>
                    <a:pt x="262636" y="159766"/>
                  </a:cubicBezTo>
                  <a:lnTo>
                    <a:pt x="272542" y="149225"/>
                  </a:lnTo>
                  <a:lnTo>
                    <a:pt x="273304" y="148590"/>
                  </a:lnTo>
                  <a:lnTo>
                    <a:pt x="273558" y="148463"/>
                  </a:lnTo>
                  <a:lnTo>
                    <a:pt x="273177" y="148971"/>
                  </a:lnTo>
                  <a:lnTo>
                    <a:pt x="272288" y="149987"/>
                  </a:lnTo>
                  <a:lnTo>
                    <a:pt x="271145" y="151384"/>
                  </a:lnTo>
                  <a:lnTo>
                    <a:pt x="269748" y="152908"/>
                  </a:lnTo>
                  <a:lnTo>
                    <a:pt x="270129" y="152273"/>
                  </a:lnTo>
                  <a:lnTo>
                    <a:pt x="248793" y="175514"/>
                  </a:lnTo>
                  <a:lnTo>
                    <a:pt x="242443" y="182372"/>
                  </a:lnTo>
                  <a:lnTo>
                    <a:pt x="242316" y="182499"/>
                  </a:lnTo>
                  <a:lnTo>
                    <a:pt x="241935" y="182499"/>
                  </a:lnTo>
                  <a:lnTo>
                    <a:pt x="243840" y="180594"/>
                  </a:lnTo>
                  <a:lnTo>
                    <a:pt x="244983" y="179578"/>
                  </a:lnTo>
                  <a:lnTo>
                    <a:pt x="248539" y="175514"/>
                  </a:lnTo>
                  <a:lnTo>
                    <a:pt x="235839" y="175768"/>
                  </a:lnTo>
                  <a:lnTo>
                    <a:pt x="236220" y="175895"/>
                  </a:lnTo>
                  <a:lnTo>
                    <a:pt x="235585" y="175768"/>
                  </a:lnTo>
                  <a:lnTo>
                    <a:pt x="235712" y="175768"/>
                  </a:lnTo>
                  <a:lnTo>
                    <a:pt x="234950" y="175514"/>
                  </a:lnTo>
                  <a:lnTo>
                    <a:pt x="231394" y="175514"/>
                  </a:lnTo>
                  <a:lnTo>
                    <a:pt x="201676" y="176403"/>
                  </a:lnTo>
                  <a:lnTo>
                    <a:pt x="200406" y="177165"/>
                  </a:lnTo>
                  <a:lnTo>
                    <a:pt x="202946" y="175514"/>
                  </a:lnTo>
                  <a:lnTo>
                    <a:pt x="201676" y="176149"/>
                  </a:lnTo>
                  <a:lnTo>
                    <a:pt x="202565" y="175514"/>
                  </a:lnTo>
                  <a:lnTo>
                    <a:pt x="197993" y="177165"/>
                  </a:lnTo>
                  <a:lnTo>
                    <a:pt x="198882" y="177927"/>
                  </a:lnTo>
                  <a:lnTo>
                    <a:pt x="195961" y="180086"/>
                  </a:lnTo>
                  <a:lnTo>
                    <a:pt x="192659" y="182118"/>
                  </a:lnTo>
                  <a:lnTo>
                    <a:pt x="194183" y="180340"/>
                  </a:lnTo>
                  <a:lnTo>
                    <a:pt x="197231" y="177546"/>
                  </a:lnTo>
                  <a:lnTo>
                    <a:pt x="192786" y="179197"/>
                  </a:lnTo>
                  <a:lnTo>
                    <a:pt x="167005" y="199771"/>
                  </a:lnTo>
                  <a:lnTo>
                    <a:pt x="173482" y="196215"/>
                  </a:lnTo>
                  <a:lnTo>
                    <a:pt x="180213" y="195326"/>
                  </a:lnTo>
                  <a:lnTo>
                    <a:pt x="170561" y="207137"/>
                  </a:lnTo>
                  <a:lnTo>
                    <a:pt x="168275" y="205994"/>
                  </a:lnTo>
                  <a:lnTo>
                    <a:pt x="166751" y="205867"/>
                  </a:lnTo>
                  <a:cubicBezTo>
                    <a:pt x="162306" y="205867"/>
                    <a:pt x="159004" y="208915"/>
                    <a:pt x="148971" y="218186"/>
                  </a:cubicBezTo>
                  <a:lnTo>
                    <a:pt x="138938" y="224663"/>
                  </a:lnTo>
                  <a:lnTo>
                    <a:pt x="137033" y="225806"/>
                  </a:lnTo>
                  <a:lnTo>
                    <a:pt x="136652" y="225933"/>
                  </a:lnTo>
                  <a:lnTo>
                    <a:pt x="133985" y="228981"/>
                  </a:lnTo>
                  <a:lnTo>
                    <a:pt x="131572" y="228854"/>
                  </a:lnTo>
                  <a:lnTo>
                    <a:pt x="130429" y="226314"/>
                  </a:lnTo>
                  <a:lnTo>
                    <a:pt x="134239" y="221234"/>
                  </a:lnTo>
                  <a:lnTo>
                    <a:pt x="126746" y="226187"/>
                  </a:lnTo>
                  <a:lnTo>
                    <a:pt x="120396" y="230886"/>
                  </a:lnTo>
                  <a:lnTo>
                    <a:pt x="142240" y="199009"/>
                  </a:lnTo>
                  <a:lnTo>
                    <a:pt x="143891" y="196850"/>
                  </a:lnTo>
                  <a:lnTo>
                    <a:pt x="142367" y="198374"/>
                  </a:lnTo>
                  <a:cubicBezTo>
                    <a:pt x="139065" y="202438"/>
                    <a:pt x="130810" y="211836"/>
                    <a:pt x="116332" y="233553"/>
                  </a:cubicBezTo>
                  <a:lnTo>
                    <a:pt x="115443" y="234315"/>
                  </a:lnTo>
                  <a:lnTo>
                    <a:pt x="118237" y="261239"/>
                  </a:lnTo>
                  <a:lnTo>
                    <a:pt x="120777" y="259842"/>
                  </a:lnTo>
                  <a:lnTo>
                    <a:pt x="115443" y="263017"/>
                  </a:lnTo>
                  <a:lnTo>
                    <a:pt x="121793" y="271145"/>
                  </a:lnTo>
                  <a:lnTo>
                    <a:pt x="134112" y="260858"/>
                  </a:lnTo>
                  <a:lnTo>
                    <a:pt x="127254" y="271399"/>
                  </a:lnTo>
                  <a:lnTo>
                    <a:pt x="115316" y="281178"/>
                  </a:lnTo>
                  <a:lnTo>
                    <a:pt x="117475" y="279654"/>
                  </a:lnTo>
                  <a:lnTo>
                    <a:pt x="126746" y="272415"/>
                  </a:lnTo>
                  <a:lnTo>
                    <a:pt x="127254" y="271526"/>
                  </a:lnTo>
                  <a:lnTo>
                    <a:pt x="127254" y="272161"/>
                  </a:lnTo>
                  <a:lnTo>
                    <a:pt x="126492" y="272796"/>
                  </a:lnTo>
                  <a:lnTo>
                    <a:pt x="122174" y="279527"/>
                  </a:lnTo>
                  <a:lnTo>
                    <a:pt x="122174" y="279400"/>
                  </a:lnTo>
                  <a:lnTo>
                    <a:pt x="119761" y="280797"/>
                  </a:lnTo>
                  <a:lnTo>
                    <a:pt x="115316" y="283464"/>
                  </a:lnTo>
                  <a:lnTo>
                    <a:pt x="116967" y="282956"/>
                  </a:lnTo>
                  <a:lnTo>
                    <a:pt x="120523" y="280670"/>
                  </a:lnTo>
                  <a:lnTo>
                    <a:pt x="121285" y="280416"/>
                  </a:lnTo>
                  <a:lnTo>
                    <a:pt x="121412" y="280416"/>
                  </a:lnTo>
                  <a:lnTo>
                    <a:pt x="115316" y="287274"/>
                  </a:lnTo>
                  <a:lnTo>
                    <a:pt x="118872" y="289179"/>
                  </a:lnTo>
                  <a:lnTo>
                    <a:pt x="126238" y="277241"/>
                  </a:lnTo>
                  <a:cubicBezTo>
                    <a:pt x="136271" y="271145"/>
                    <a:pt x="162814" y="254762"/>
                    <a:pt x="199771" y="233172"/>
                  </a:cubicBezTo>
                  <a:cubicBezTo>
                    <a:pt x="199517" y="242951"/>
                    <a:pt x="199644" y="252857"/>
                    <a:pt x="197104" y="267081"/>
                  </a:cubicBezTo>
                  <a:lnTo>
                    <a:pt x="191643" y="274701"/>
                  </a:lnTo>
                  <a:lnTo>
                    <a:pt x="192659" y="274320"/>
                  </a:lnTo>
                  <a:lnTo>
                    <a:pt x="195834" y="269494"/>
                  </a:lnTo>
                  <a:lnTo>
                    <a:pt x="200152" y="265938"/>
                  </a:lnTo>
                  <a:lnTo>
                    <a:pt x="200279" y="271145"/>
                  </a:lnTo>
                  <a:cubicBezTo>
                    <a:pt x="190246" y="273812"/>
                    <a:pt x="171704" y="288163"/>
                    <a:pt x="162814" y="300355"/>
                  </a:cubicBezTo>
                  <a:lnTo>
                    <a:pt x="165354" y="298577"/>
                  </a:lnTo>
                  <a:lnTo>
                    <a:pt x="161798" y="301371"/>
                  </a:lnTo>
                  <a:lnTo>
                    <a:pt x="160782" y="302260"/>
                  </a:lnTo>
                  <a:lnTo>
                    <a:pt x="159639" y="303276"/>
                  </a:lnTo>
                  <a:lnTo>
                    <a:pt x="158877" y="305435"/>
                  </a:lnTo>
                  <a:lnTo>
                    <a:pt x="156591" y="309753"/>
                  </a:lnTo>
                  <a:lnTo>
                    <a:pt x="158369" y="313055"/>
                  </a:lnTo>
                  <a:lnTo>
                    <a:pt x="152400" y="316357"/>
                  </a:lnTo>
                  <a:lnTo>
                    <a:pt x="138684" y="324231"/>
                  </a:lnTo>
                  <a:lnTo>
                    <a:pt x="139319" y="324358"/>
                  </a:lnTo>
                  <a:lnTo>
                    <a:pt x="159004" y="313182"/>
                  </a:lnTo>
                  <a:lnTo>
                    <a:pt x="158877" y="313182"/>
                  </a:lnTo>
                  <a:lnTo>
                    <a:pt x="158496" y="313055"/>
                  </a:lnTo>
                  <a:lnTo>
                    <a:pt x="162941" y="310515"/>
                  </a:lnTo>
                  <a:lnTo>
                    <a:pt x="173355" y="304673"/>
                  </a:lnTo>
                  <a:lnTo>
                    <a:pt x="158496" y="313055"/>
                  </a:lnTo>
                  <a:lnTo>
                    <a:pt x="163576" y="313944"/>
                  </a:lnTo>
                  <a:lnTo>
                    <a:pt x="168656" y="310896"/>
                  </a:lnTo>
                  <a:lnTo>
                    <a:pt x="185420" y="298577"/>
                  </a:lnTo>
                  <a:lnTo>
                    <a:pt x="178308" y="302260"/>
                  </a:lnTo>
                  <a:lnTo>
                    <a:pt x="186055" y="297815"/>
                  </a:lnTo>
                  <a:lnTo>
                    <a:pt x="187706" y="296291"/>
                  </a:lnTo>
                  <a:lnTo>
                    <a:pt x="187960" y="296164"/>
                  </a:lnTo>
                  <a:lnTo>
                    <a:pt x="186309" y="297561"/>
                  </a:lnTo>
                  <a:lnTo>
                    <a:pt x="201168" y="290068"/>
                  </a:lnTo>
                  <a:cubicBezTo>
                    <a:pt x="201295" y="290576"/>
                    <a:pt x="201295" y="291211"/>
                    <a:pt x="201295" y="291846"/>
                  </a:cubicBezTo>
                  <a:lnTo>
                    <a:pt x="168529" y="310896"/>
                  </a:lnTo>
                  <a:lnTo>
                    <a:pt x="164211" y="314071"/>
                  </a:lnTo>
                  <a:lnTo>
                    <a:pt x="163322" y="313944"/>
                  </a:lnTo>
                  <a:lnTo>
                    <a:pt x="140716" y="327152"/>
                  </a:lnTo>
                  <a:lnTo>
                    <a:pt x="139319" y="324485"/>
                  </a:lnTo>
                  <a:lnTo>
                    <a:pt x="117729" y="336931"/>
                  </a:lnTo>
                  <a:lnTo>
                    <a:pt x="119253" y="335534"/>
                  </a:lnTo>
                  <a:lnTo>
                    <a:pt x="92710" y="351790"/>
                  </a:lnTo>
                  <a:lnTo>
                    <a:pt x="81280" y="356870"/>
                  </a:lnTo>
                  <a:lnTo>
                    <a:pt x="83820" y="351790"/>
                  </a:lnTo>
                  <a:lnTo>
                    <a:pt x="78486" y="355854"/>
                  </a:lnTo>
                  <a:lnTo>
                    <a:pt x="75057" y="362331"/>
                  </a:lnTo>
                  <a:lnTo>
                    <a:pt x="67691" y="363093"/>
                  </a:lnTo>
                  <a:lnTo>
                    <a:pt x="63119" y="357505"/>
                  </a:lnTo>
                  <a:lnTo>
                    <a:pt x="67310" y="351790"/>
                  </a:lnTo>
                  <a:lnTo>
                    <a:pt x="63500" y="352933"/>
                  </a:lnTo>
                  <a:lnTo>
                    <a:pt x="60452" y="354203"/>
                  </a:lnTo>
                  <a:lnTo>
                    <a:pt x="58293" y="351790"/>
                  </a:lnTo>
                  <a:lnTo>
                    <a:pt x="57531" y="353441"/>
                  </a:lnTo>
                  <a:lnTo>
                    <a:pt x="59055" y="358902"/>
                  </a:lnTo>
                  <a:lnTo>
                    <a:pt x="54102" y="362966"/>
                  </a:lnTo>
                  <a:lnTo>
                    <a:pt x="49022" y="369697"/>
                  </a:lnTo>
                  <a:lnTo>
                    <a:pt x="51308" y="369062"/>
                  </a:lnTo>
                  <a:lnTo>
                    <a:pt x="51054" y="369316"/>
                  </a:lnTo>
                  <a:lnTo>
                    <a:pt x="48260" y="370713"/>
                  </a:lnTo>
                  <a:lnTo>
                    <a:pt x="49022" y="369697"/>
                  </a:lnTo>
                  <a:lnTo>
                    <a:pt x="48514" y="369824"/>
                  </a:lnTo>
                  <a:lnTo>
                    <a:pt x="55753" y="351917"/>
                  </a:lnTo>
                  <a:lnTo>
                    <a:pt x="56007" y="351790"/>
                  </a:lnTo>
                  <a:lnTo>
                    <a:pt x="57785" y="351155"/>
                  </a:lnTo>
                  <a:lnTo>
                    <a:pt x="58928" y="345186"/>
                  </a:lnTo>
                  <a:lnTo>
                    <a:pt x="64897" y="332613"/>
                  </a:lnTo>
                  <a:lnTo>
                    <a:pt x="68961" y="323342"/>
                  </a:lnTo>
                  <a:lnTo>
                    <a:pt x="66802" y="326517"/>
                  </a:lnTo>
                  <a:lnTo>
                    <a:pt x="72263" y="317881"/>
                  </a:lnTo>
                  <a:lnTo>
                    <a:pt x="73787" y="314833"/>
                  </a:lnTo>
                  <a:cubicBezTo>
                    <a:pt x="79502" y="310007"/>
                    <a:pt x="88265" y="302768"/>
                    <a:pt x="104775" y="290576"/>
                  </a:cubicBezTo>
                  <a:lnTo>
                    <a:pt x="115443" y="283972"/>
                  </a:lnTo>
                  <a:lnTo>
                    <a:pt x="110617" y="286512"/>
                  </a:lnTo>
                  <a:lnTo>
                    <a:pt x="106680" y="288036"/>
                  </a:lnTo>
                  <a:lnTo>
                    <a:pt x="115443" y="281178"/>
                  </a:lnTo>
                  <a:lnTo>
                    <a:pt x="115443" y="280924"/>
                  </a:lnTo>
                  <a:lnTo>
                    <a:pt x="78359" y="306832"/>
                  </a:lnTo>
                  <a:lnTo>
                    <a:pt x="82931" y="304419"/>
                  </a:lnTo>
                  <a:lnTo>
                    <a:pt x="93599" y="297688"/>
                  </a:lnTo>
                  <a:lnTo>
                    <a:pt x="95885" y="295910"/>
                  </a:lnTo>
                  <a:lnTo>
                    <a:pt x="96901" y="295656"/>
                  </a:lnTo>
                  <a:lnTo>
                    <a:pt x="98044" y="295021"/>
                  </a:lnTo>
                  <a:lnTo>
                    <a:pt x="75565" y="311912"/>
                  </a:lnTo>
                  <a:lnTo>
                    <a:pt x="77724" y="307975"/>
                  </a:lnTo>
                  <a:lnTo>
                    <a:pt x="77343" y="308229"/>
                  </a:lnTo>
                  <a:lnTo>
                    <a:pt x="74676" y="309753"/>
                  </a:lnTo>
                  <a:lnTo>
                    <a:pt x="77724" y="307975"/>
                  </a:lnTo>
                  <a:lnTo>
                    <a:pt x="74676" y="309626"/>
                  </a:lnTo>
                  <a:cubicBezTo>
                    <a:pt x="74549" y="309753"/>
                    <a:pt x="74549" y="309753"/>
                    <a:pt x="74422" y="309753"/>
                  </a:cubicBezTo>
                  <a:lnTo>
                    <a:pt x="112522" y="279146"/>
                  </a:lnTo>
                  <a:lnTo>
                    <a:pt x="115570" y="276479"/>
                  </a:lnTo>
                  <a:lnTo>
                    <a:pt x="108204" y="267335"/>
                  </a:lnTo>
                  <a:cubicBezTo>
                    <a:pt x="110871" y="265811"/>
                    <a:pt x="113284" y="264287"/>
                    <a:pt x="115570" y="262890"/>
                  </a:cubicBezTo>
                  <a:lnTo>
                    <a:pt x="114046" y="235331"/>
                  </a:lnTo>
                  <a:lnTo>
                    <a:pt x="111125" y="237617"/>
                  </a:lnTo>
                  <a:lnTo>
                    <a:pt x="133731" y="208788"/>
                  </a:lnTo>
                  <a:lnTo>
                    <a:pt x="135509" y="206121"/>
                  </a:lnTo>
                  <a:lnTo>
                    <a:pt x="115570" y="231648"/>
                  </a:lnTo>
                  <a:lnTo>
                    <a:pt x="106426" y="241300"/>
                  </a:lnTo>
                  <a:lnTo>
                    <a:pt x="98171" y="247777"/>
                  </a:lnTo>
                  <a:cubicBezTo>
                    <a:pt x="97917" y="246253"/>
                    <a:pt x="97790" y="244221"/>
                    <a:pt x="103505" y="232918"/>
                  </a:cubicBezTo>
                  <a:lnTo>
                    <a:pt x="115570" y="215519"/>
                  </a:lnTo>
                  <a:lnTo>
                    <a:pt x="106426" y="228219"/>
                  </a:lnTo>
                  <a:lnTo>
                    <a:pt x="97536" y="241300"/>
                  </a:lnTo>
                  <a:lnTo>
                    <a:pt x="104140" y="208407"/>
                  </a:lnTo>
                  <a:lnTo>
                    <a:pt x="115443" y="200279"/>
                  </a:lnTo>
                  <a:lnTo>
                    <a:pt x="115570" y="200279"/>
                  </a:lnTo>
                  <a:lnTo>
                    <a:pt x="111633" y="200152"/>
                  </a:lnTo>
                  <a:lnTo>
                    <a:pt x="104902" y="205613"/>
                  </a:lnTo>
                  <a:lnTo>
                    <a:pt x="98933" y="209677"/>
                  </a:lnTo>
                  <a:lnTo>
                    <a:pt x="104775" y="201295"/>
                  </a:lnTo>
                  <a:lnTo>
                    <a:pt x="115570" y="190500"/>
                  </a:lnTo>
                  <a:lnTo>
                    <a:pt x="109982" y="194945"/>
                  </a:lnTo>
                  <a:lnTo>
                    <a:pt x="99822" y="205105"/>
                  </a:lnTo>
                  <a:lnTo>
                    <a:pt x="105664" y="197104"/>
                  </a:lnTo>
                  <a:lnTo>
                    <a:pt x="115316" y="187960"/>
                  </a:lnTo>
                  <a:lnTo>
                    <a:pt x="100457" y="201930"/>
                  </a:lnTo>
                  <a:lnTo>
                    <a:pt x="106680" y="185293"/>
                  </a:lnTo>
                  <a:lnTo>
                    <a:pt x="111252" y="181483"/>
                  </a:lnTo>
                  <a:lnTo>
                    <a:pt x="115570" y="177673"/>
                  </a:lnTo>
                  <a:lnTo>
                    <a:pt x="115570" y="175387"/>
                  </a:lnTo>
                  <a:lnTo>
                    <a:pt x="113665" y="175514"/>
                  </a:lnTo>
                  <a:lnTo>
                    <a:pt x="112141" y="176530"/>
                  </a:lnTo>
                  <a:lnTo>
                    <a:pt x="110998" y="176784"/>
                  </a:lnTo>
                  <a:lnTo>
                    <a:pt x="112903" y="175260"/>
                  </a:lnTo>
                  <a:lnTo>
                    <a:pt x="110871" y="176403"/>
                  </a:lnTo>
                  <a:lnTo>
                    <a:pt x="107823" y="179070"/>
                  </a:lnTo>
                  <a:lnTo>
                    <a:pt x="106680" y="179705"/>
                  </a:lnTo>
                  <a:lnTo>
                    <a:pt x="107442" y="179324"/>
                  </a:lnTo>
                  <a:lnTo>
                    <a:pt x="108966" y="177673"/>
                  </a:lnTo>
                  <a:lnTo>
                    <a:pt x="111887" y="175260"/>
                  </a:lnTo>
                  <a:lnTo>
                    <a:pt x="111125" y="175260"/>
                  </a:lnTo>
                  <a:lnTo>
                    <a:pt x="108331" y="177800"/>
                  </a:lnTo>
                  <a:lnTo>
                    <a:pt x="108966" y="176657"/>
                  </a:lnTo>
                  <a:lnTo>
                    <a:pt x="108839" y="176784"/>
                  </a:lnTo>
                  <a:lnTo>
                    <a:pt x="109093" y="176530"/>
                  </a:lnTo>
                  <a:lnTo>
                    <a:pt x="110363" y="175387"/>
                  </a:lnTo>
                  <a:lnTo>
                    <a:pt x="97790" y="177800"/>
                  </a:lnTo>
                  <a:lnTo>
                    <a:pt x="91694" y="183007"/>
                  </a:lnTo>
                  <a:lnTo>
                    <a:pt x="88011" y="184785"/>
                  </a:lnTo>
                  <a:lnTo>
                    <a:pt x="74803" y="194818"/>
                  </a:lnTo>
                  <a:lnTo>
                    <a:pt x="76327" y="192913"/>
                  </a:lnTo>
                  <a:lnTo>
                    <a:pt x="76962" y="191897"/>
                  </a:lnTo>
                  <a:lnTo>
                    <a:pt x="69596" y="199263"/>
                  </a:lnTo>
                  <a:lnTo>
                    <a:pt x="68453" y="199009"/>
                  </a:lnTo>
                  <a:lnTo>
                    <a:pt x="81407" y="186436"/>
                  </a:lnTo>
                  <a:lnTo>
                    <a:pt x="77089" y="192024"/>
                  </a:lnTo>
                  <a:lnTo>
                    <a:pt x="89154" y="178054"/>
                  </a:lnTo>
                  <a:lnTo>
                    <a:pt x="115570" y="160147"/>
                  </a:lnTo>
                  <a:lnTo>
                    <a:pt x="115570" y="160020"/>
                  </a:lnTo>
                  <a:lnTo>
                    <a:pt x="92710" y="175514"/>
                  </a:lnTo>
                  <a:lnTo>
                    <a:pt x="90170" y="177038"/>
                  </a:lnTo>
                  <a:lnTo>
                    <a:pt x="91694" y="175514"/>
                  </a:lnTo>
                  <a:lnTo>
                    <a:pt x="86741" y="175768"/>
                  </a:lnTo>
                  <a:lnTo>
                    <a:pt x="86487" y="176022"/>
                  </a:lnTo>
                  <a:lnTo>
                    <a:pt x="86741" y="175768"/>
                  </a:lnTo>
                  <a:lnTo>
                    <a:pt x="86995" y="175514"/>
                  </a:lnTo>
                  <a:lnTo>
                    <a:pt x="79629" y="178308"/>
                  </a:lnTo>
                  <a:lnTo>
                    <a:pt x="71374" y="185166"/>
                  </a:lnTo>
                  <a:lnTo>
                    <a:pt x="61595" y="192786"/>
                  </a:lnTo>
                  <a:lnTo>
                    <a:pt x="63246" y="190500"/>
                  </a:lnTo>
                  <a:lnTo>
                    <a:pt x="81915" y="175387"/>
                  </a:lnTo>
                  <a:lnTo>
                    <a:pt x="78359" y="175387"/>
                  </a:lnTo>
                  <a:cubicBezTo>
                    <a:pt x="76708" y="176784"/>
                    <a:pt x="75057" y="177927"/>
                    <a:pt x="73406" y="179451"/>
                  </a:cubicBezTo>
                  <a:lnTo>
                    <a:pt x="36322" y="210947"/>
                  </a:lnTo>
                  <a:lnTo>
                    <a:pt x="28575" y="217678"/>
                  </a:lnTo>
                  <a:lnTo>
                    <a:pt x="29210" y="217551"/>
                  </a:lnTo>
                  <a:lnTo>
                    <a:pt x="32258" y="215138"/>
                  </a:lnTo>
                  <a:lnTo>
                    <a:pt x="31115" y="216154"/>
                  </a:lnTo>
                  <a:lnTo>
                    <a:pt x="25781" y="220472"/>
                  </a:lnTo>
                  <a:lnTo>
                    <a:pt x="21717" y="224282"/>
                  </a:lnTo>
                  <a:lnTo>
                    <a:pt x="13589" y="231267"/>
                  </a:lnTo>
                  <a:lnTo>
                    <a:pt x="12700" y="232029"/>
                  </a:lnTo>
                  <a:lnTo>
                    <a:pt x="10287" y="234950"/>
                  </a:lnTo>
                  <a:lnTo>
                    <a:pt x="10414" y="234696"/>
                  </a:lnTo>
                  <a:lnTo>
                    <a:pt x="12700" y="232029"/>
                  </a:lnTo>
                  <a:lnTo>
                    <a:pt x="11049" y="233426"/>
                  </a:lnTo>
                  <a:lnTo>
                    <a:pt x="12700" y="231902"/>
                  </a:lnTo>
                  <a:lnTo>
                    <a:pt x="13589" y="231140"/>
                  </a:lnTo>
                  <a:lnTo>
                    <a:pt x="14351" y="230378"/>
                  </a:lnTo>
                  <a:lnTo>
                    <a:pt x="18415" y="226187"/>
                  </a:lnTo>
                  <a:lnTo>
                    <a:pt x="17780" y="226568"/>
                  </a:lnTo>
                  <a:lnTo>
                    <a:pt x="15875" y="228346"/>
                  </a:lnTo>
                  <a:lnTo>
                    <a:pt x="11176" y="232537"/>
                  </a:lnTo>
                  <a:lnTo>
                    <a:pt x="4953" y="238633"/>
                  </a:lnTo>
                  <a:lnTo>
                    <a:pt x="0" y="243078"/>
                  </a:lnTo>
                  <a:lnTo>
                    <a:pt x="0" y="249936"/>
                  </a:lnTo>
                  <a:lnTo>
                    <a:pt x="2159" y="269875"/>
                  </a:lnTo>
                  <a:cubicBezTo>
                    <a:pt x="10668" y="260096"/>
                    <a:pt x="19812" y="250190"/>
                    <a:pt x="29210" y="239903"/>
                  </a:cubicBezTo>
                  <a:lnTo>
                    <a:pt x="50927" y="219075"/>
                  </a:lnTo>
                  <a:lnTo>
                    <a:pt x="57023" y="215138"/>
                  </a:lnTo>
                  <a:lnTo>
                    <a:pt x="72136" y="202565"/>
                  </a:lnTo>
                  <a:lnTo>
                    <a:pt x="76962" y="198374"/>
                  </a:lnTo>
                  <a:lnTo>
                    <a:pt x="73787" y="200025"/>
                  </a:lnTo>
                  <a:lnTo>
                    <a:pt x="67945" y="203581"/>
                  </a:lnTo>
                  <a:lnTo>
                    <a:pt x="76454" y="197993"/>
                  </a:lnTo>
                  <a:lnTo>
                    <a:pt x="79375" y="197739"/>
                  </a:lnTo>
                  <a:lnTo>
                    <a:pt x="89662" y="190119"/>
                  </a:lnTo>
                  <a:lnTo>
                    <a:pt x="86995" y="191643"/>
                  </a:lnTo>
                  <a:lnTo>
                    <a:pt x="78994" y="196596"/>
                  </a:lnTo>
                  <a:lnTo>
                    <a:pt x="90424" y="189484"/>
                  </a:lnTo>
                  <a:lnTo>
                    <a:pt x="102235" y="182372"/>
                  </a:lnTo>
                  <a:lnTo>
                    <a:pt x="43942" y="234188"/>
                  </a:lnTo>
                  <a:lnTo>
                    <a:pt x="52070" y="228092"/>
                  </a:lnTo>
                  <a:lnTo>
                    <a:pt x="44323" y="235331"/>
                  </a:lnTo>
                  <a:lnTo>
                    <a:pt x="43688" y="236093"/>
                  </a:lnTo>
                  <a:lnTo>
                    <a:pt x="43688" y="236220"/>
                  </a:lnTo>
                  <a:lnTo>
                    <a:pt x="44069" y="235458"/>
                  </a:lnTo>
                  <a:lnTo>
                    <a:pt x="43434" y="235331"/>
                  </a:lnTo>
                  <a:lnTo>
                    <a:pt x="40513" y="237617"/>
                  </a:lnTo>
                  <a:lnTo>
                    <a:pt x="41783" y="236093"/>
                  </a:lnTo>
                  <a:lnTo>
                    <a:pt x="36068" y="240792"/>
                  </a:lnTo>
                  <a:lnTo>
                    <a:pt x="40513" y="236728"/>
                  </a:lnTo>
                  <a:cubicBezTo>
                    <a:pt x="30988" y="242951"/>
                    <a:pt x="17907" y="254889"/>
                    <a:pt x="10541" y="261747"/>
                  </a:cubicBezTo>
                  <a:lnTo>
                    <a:pt x="2540" y="269875"/>
                  </a:lnTo>
                  <a:lnTo>
                    <a:pt x="1778" y="270510"/>
                  </a:lnTo>
                  <a:lnTo>
                    <a:pt x="2921" y="280289"/>
                  </a:lnTo>
                  <a:lnTo>
                    <a:pt x="15367" y="267843"/>
                  </a:lnTo>
                  <a:lnTo>
                    <a:pt x="20447" y="264160"/>
                  </a:lnTo>
                  <a:cubicBezTo>
                    <a:pt x="20320" y="269240"/>
                    <a:pt x="20701" y="273304"/>
                    <a:pt x="13589" y="282575"/>
                  </a:cubicBezTo>
                  <a:lnTo>
                    <a:pt x="0" y="295021"/>
                  </a:lnTo>
                  <a:lnTo>
                    <a:pt x="0" y="296418"/>
                  </a:lnTo>
                  <a:lnTo>
                    <a:pt x="21463" y="276479"/>
                  </a:lnTo>
                  <a:lnTo>
                    <a:pt x="21590" y="278638"/>
                  </a:lnTo>
                  <a:lnTo>
                    <a:pt x="15367" y="288671"/>
                  </a:lnTo>
                  <a:lnTo>
                    <a:pt x="9652" y="295021"/>
                  </a:lnTo>
                  <a:lnTo>
                    <a:pt x="22479" y="284734"/>
                  </a:lnTo>
                  <a:lnTo>
                    <a:pt x="23495" y="288671"/>
                  </a:lnTo>
                  <a:cubicBezTo>
                    <a:pt x="24765" y="294640"/>
                    <a:pt x="26543" y="300355"/>
                    <a:pt x="28956" y="306324"/>
                  </a:cubicBezTo>
                  <a:lnTo>
                    <a:pt x="0" y="323342"/>
                  </a:lnTo>
                  <a:lnTo>
                    <a:pt x="0" y="324612"/>
                  </a:lnTo>
                  <a:lnTo>
                    <a:pt x="29591" y="307340"/>
                  </a:lnTo>
                  <a:cubicBezTo>
                    <a:pt x="30353" y="309118"/>
                    <a:pt x="31369" y="311150"/>
                    <a:pt x="32258" y="313182"/>
                  </a:cubicBezTo>
                  <a:lnTo>
                    <a:pt x="3048" y="334264"/>
                  </a:lnTo>
                  <a:lnTo>
                    <a:pt x="2413" y="334899"/>
                  </a:lnTo>
                  <a:lnTo>
                    <a:pt x="0" y="336550"/>
                  </a:lnTo>
                  <a:lnTo>
                    <a:pt x="0" y="337947"/>
                  </a:lnTo>
                  <a:lnTo>
                    <a:pt x="17780" y="324866"/>
                  </a:lnTo>
                  <a:lnTo>
                    <a:pt x="24511" y="320040"/>
                  </a:lnTo>
                  <a:lnTo>
                    <a:pt x="32766" y="314325"/>
                  </a:lnTo>
                  <a:lnTo>
                    <a:pt x="24130" y="320294"/>
                  </a:lnTo>
                  <a:lnTo>
                    <a:pt x="17780" y="324739"/>
                  </a:lnTo>
                  <a:lnTo>
                    <a:pt x="33528" y="315595"/>
                  </a:lnTo>
                  <a:cubicBezTo>
                    <a:pt x="32893" y="316484"/>
                    <a:pt x="32385" y="317373"/>
                    <a:pt x="31877" y="318135"/>
                  </a:cubicBezTo>
                  <a:lnTo>
                    <a:pt x="0" y="342646"/>
                  </a:lnTo>
                  <a:lnTo>
                    <a:pt x="0" y="344424"/>
                  </a:lnTo>
                  <a:cubicBezTo>
                    <a:pt x="10033" y="336804"/>
                    <a:pt x="20066" y="329184"/>
                    <a:pt x="28702" y="325374"/>
                  </a:cubicBezTo>
                  <a:lnTo>
                    <a:pt x="31242" y="331216"/>
                  </a:lnTo>
                  <a:lnTo>
                    <a:pt x="36703" y="330708"/>
                  </a:lnTo>
                  <a:lnTo>
                    <a:pt x="27051" y="345948"/>
                  </a:lnTo>
                  <a:lnTo>
                    <a:pt x="23114" y="350012"/>
                  </a:lnTo>
                  <a:lnTo>
                    <a:pt x="21717" y="351663"/>
                  </a:lnTo>
                  <a:lnTo>
                    <a:pt x="28575" y="349885"/>
                  </a:lnTo>
                  <a:lnTo>
                    <a:pt x="29845" y="347980"/>
                  </a:lnTo>
                  <a:lnTo>
                    <a:pt x="27432" y="351790"/>
                  </a:lnTo>
                  <a:lnTo>
                    <a:pt x="43053" y="347726"/>
                  </a:lnTo>
                  <a:lnTo>
                    <a:pt x="49403" y="339598"/>
                  </a:lnTo>
                  <a:lnTo>
                    <a:pt x="49149" y="339852"/>
                  </a:lnTo>
                  <a:lnTo>
                    <a:pt x="49911" y="343281"/>
                  </a:lnTo>
                  <a:lnTo>
                    <a:pt x="52832" y="348488"/>
                  </a:lnTo>
                  <a:lnTo>
                    <a:pt x="51308" y="350901"/>
                  </a:lnTo>
                  <a:lnTo>
                    <a:pt x="50546" y="351663"/>
                  </a:lnTo>
                  <a:lnTo>
                    <a:pt x="54229" y="350774"/>
                  </a:lnTo>
                  <a:lnTo>
                    <a:pt x="53975" y="349758"/>
                  </a:lnTo>
                  <a:lnTo>
                    <a:pt x="53721" y="349631"/>
                  </a:lnTo>
                  <a:lnTo>
                    <a:pt x="53975" y="348869"/>
                  </a:lnTo>
                  <a:lnTo>
                    <a:pt x="53721" y="348615"/>
                  </a:lnTo>
                  <a:lnTo>
                    <a:pt x="54610" y="349758"/>
                  </a:lnTo>
                  <a:lnTo>
                    <a:pt x="54356" y="350520"/>
                  </a:lnTo>
                  <a:lnTo>
                    <a:pt x="53594" y="352425"/>
                  </a:lnTo>
                  <a:lnTo>
                    <a:pt x="52832" y="353949"/>
                  </a:lnTo>
                  <a:lnTo>
                    <a:pt x="55880" y="351790"/>
                  </a:lnTo>
                  <a:lnTo>
                    <a:pt x="51943" y="356108"/>
                  </a:lnTo>
                  <a:lnTo>
                    <a:pt x="50800" y="357632"/>
                  </a:lnTo>
                  <a:lnTo>
                    <a:pt x="52832" y="352171"/>
                  </a:lnTo>
                  <a:lnTo>
                    <a:pt x="53340" y="351536"/>
                  </a:lnTo>
                  <a:lnTo>
                    <a:pt x="48133" y="353314"/>
                  </a:lnTo>
                  <a:lnTo>
                    <a:pt x="45847" y="357759"/>
                  </a:lnTo>
                  <a:lnTo>
                    <a:pt x="49403" y="355346"/>
                  </a:lnTo>
                  <a:cubicBezTo>
                    <a:pt x="44958" y="365506"/>
                    <a:pt x="40767" y="375285"/>
                    <a:pt x="36830" y="385191"/>
                  </a:cubicBezTo>
                  <a:lnTo>
                    <a:pt x="0" y="408940"/>
                  </a:lnTo>
                  <a:lnTo>
                    <a:pt x="0" y="409448"/>
                  </a:lnTo>
                  <a:lnTo>
                    <a:pt x="36068" y="388366"/>
                  </a:lnTo>
                  <a:lnTo>
                    <a:pt x="32893" y="395097"/>
                  </a:lnTo>
                  <a:lnTo>
                    <a:pt x="27686" y="400050"/>
                  </a:lnTo>
                  <a:lnTo>
                    <a:pt x="23749" y="405384"/>
                  </a:lnTo>
                  <a:lnTo>
                    <a:pt x="25527" y="405638"/>
                  </a:lnTo>
                  <a:cubicBezTo>
                    <a:pt x="24892" y="405892"/>
                    <a:pt x="13462" y="422148"/>
                    <a:pt x="0" y="442468"/>
                  </a:cubicBezTo>
                  <a:lnTo>
                    <a:pt x="0" y="447167"/>
                  </a:lnTo>
                  <a:lnTo>
                    <a:pt x="30607" y="402082"/>
                  </a:lnTo>
                  <a:cubicBezTo>
                    <a:pt x="19685" y="431292"/>
                    <a:pt x="11176" y="458851"/>
                    <a:pt x="2921" y="482219"/>
                  </a:cubicBezTo>
                  <a:lnTo>
                    <a:pt x="0" y="479298"/>
                  </a:lnTo>
                  <a:lnTo>
                    <a:pt x="1270" y="482600"/>
                  </a:lnTo>
                  <a:lnTo>
                    <a:pt x="3175" y="489331"/>
                  </a:lnTo>
                  <a:lnTo>
                    <a:pt x="889" y="496062"/>
                  </a:lnTo>
                  <a:lnTo>
                    <a:pt x="0" y="493903"/>
                  </a:lnTo>
                  <a:lnTo>
                    <a:pt x="254" y="498475"/>
                  </a:lnTo>
                  <a:lnTo>
                    <a:pt x="381" y="500253"/>
                  </a:lnTo>
                  <a:lnTo>
                    <a:pt x="0" y="502158"/>
                  </a:lnTo>
                  <a:lnTo>
                    <a:pt x="254" y="513080"/>
                  </a:lnTo>
                  <a:lnTo>
                    <a:pt x="635" y="511429"/>
                  </a:lnTo>
                  <a:lnTo>
                    <a:pt x="1270" y="512318"/>
                  </a:lnTo>
                  <a:lnTo>
                    <a:pt x="127" y="518414"/>
                  </a:lnTo>
                  <a:lnTo>
                    <a:pt x="127" y="527304"/>
                  </a:lnTo>
                  <a:lnTo>
                    <a:pt x="2667" y="520954"/>
                  </a:lnTo>
                  <a:lnTo>
                    <a:pt x="5080" y="508000"/>
                  </a:lnTo>
                  <a:lnTo>
                    <a:pt x="6985" y="510540"/>
                  </a:lnTo>
                  <a:lnTo>
                    <a:pt x="8763" y="519938"/>
                  </a:lnTo>
                  <a:lnTo>
                    <a:pt x="6350" y="527177"/>
                  </a:lnTo>
                  <a:lnTo>
                    <a:pt x="11684" y="525272"/>
                  </a:lnTo>
                  <a:lnTo>
                    <a:pt x="13589" y="521970"/>
                  </a:lnTo>
                  <a:lnTo>
                    <a:pt x="14859" y="523875"/>
                  </a:lnTo>
                  <a:lnTo>
                    <a:pt x="15240" y="524510"/>
                  </a:lnTo>
                  <a:lnTo>
                    <a:pt x="15748" y="512572"/>
                  </a:lnTo>
                  <a:lnTo>
                    <a:pt x="23495" y="502412"/>
                  </a:lnTo>
                  <a:lnTo>
                    <a:pt x="31369" y="509143"/>
                  </a:lnTo>
                  <a:lnTo>
                    <a:pt x="31115" y="516255"/>
                  </a:lnTo>
                  <a:lnTo>
                    <a:pt x="26416" y="527304"/>
                  </a:lnTo>
                  <a:lnTo>
                    <a:pt x="29464" y="521462"/>
                  </a:lnTo>
                  <a:lnTo>
                    <a:pt x="34544" y="510286"/>
                  </a:lnTo>
                  <a:lnTo>
                    <a:pt x="36957" y="513842"/>
                  </a:lnTo>
                  <a:lnTo>
                    <a:pt x="43942" y="522732"/>
                  </a:lnTo>
                  <a:lnTo>
                    <a:pt x="40132" y="526669"/>
                  </a:lnTo>
                  <a:lnTo>
                    <a:pt x="39370" y="527431"/>
                  </a:lnTo>
                  <a:lnTo>
                    <a:pt x="40132" y="527431"/>
                  </a:lnTo>
                  <a:lnTo>
                    <a:pt x="40894" y="526796"/>
                  </a:lnTo>
                  <a:lnTo>
                    <a:pt x="41021" y="526669"/>
                  </a:lnTo>
                  <a:lnTo>
                    <a:pt x="43688" y="524764"/>
                  </a:lnTo>
                  <a:lnTo>
                    <a:pt x="48895" y="523240"/>
                  </a:lnTo>
                  <a:lnTo>
                    <a:pt x="52705" y="527431"/>
                  </a:lnTo>
                  <a:lnTo>
                    <a:pt x="56388" y="527304"/>
                  </a:lnTo>
                  <a:lnTo>
                    <a:pt x="62230" y="518795"/>
                  </a:lnTo>
                  <a:lnTo>
                    <a:pt x="72517" y="504444"/>
                  </a:lnTo>
                  <a:lnTo>
                    <a:pt x="75438" y="500253"/>
                  </a:lnTo>
                  <a:lnTo>
                    <a:pt x="115570" y="469900"/>
                  </a:lnTo>
                  <a:lnTo>
                    <a:pt x="115570" y="469392"/>
                  </a:lnTo>
                  <a:lnTo>
                    <a:pt x="76073" y="498983"/>
                  </a:lnTo>
                  <a:lnTo>
                    <a:pt x="75057" y="499999"/>
                  </a:lnTo>
                  <a:lnTo>
                    <a:pt x="76200" y="498602"/>
                  </a:lnTo>
                  <a:cubicBezTo>
                    <a:pt x="83439" y="490093"/>
                    <a:pt x="89535" y="480441"/>
                    <a:pt x="96393" y="471678"/>
                  </a:cubicBezTo>
                  <a:lnTo>
                    <a:pt x="103505" y="464058"/>
                  </a:lnTo>
                  <a:lnTo>
                    <a:pt x="115570" y="452628"/>
                  </a:lnTo>
                  <a:lnTo>
                    <a:pt x="106934" y="459740"/>
                  </a:lnTo>
                  <a:lnTo>
                    <a:pt x="98552" y="468757"/>
                  </a:lnTo>
                  <a:lnTo>
                    <a:pt x="97663" y="469773"/>
                  </a:lnTo>
                  <a:lnTo>
                    <a:pt x="105410" y="459994"/>
                  </a:lnTo>
                  <a:lnTo>
                    <a:pt x="115570" y="446659"/>
                  </a:lnTo>
                  <a:lnTo>
                    <a:pt x="115570" y="442214"/>
                  </a:lnTo>
                  <a:cubicBezTo>
                    <a:pt x="103759" y="457200"/>
                    <a:pt x="94488" y="469646"/>
                    <a:pt x="88265" y="478155"/>
                  </a:cubicBezTo>
                  <a:cubicBezTo>
                    <a:pt x="74295" y="491998"/>
                    <a:pt x="60325" y="505714"/>
                    <a:pt x="43053" y="516636"/>
                  </a:cubicBezTo>
                  <a:lnTo>
                    <a:pt x="34417" y="509905"/>
                  </a:lnTo>
                  <a:cubicBezTo>
                    <a:pt x="39243" y="498602"/>
                    <a:pt x="44196" y="487553"/>
                    <a:pt x="49276" y="476631"/>
                  </a:cubicBezTo>
                  <a:lnTo>
                    <a:pt x="78613" y="455803"/>
                  </a:lnTo>
                  <a:cubicBezTo>
                    <a:pt x="52705" y="473329"/>
                    <a:pt x="50165" y="475234"/>
                    <a:pt x="49403" y="476377"/>
                  </a:cubicBezTo>
                  <a:cubicBezTo>
                    <a:pt x="62865" y="447548"/>
                    <a:pt x="77343" y="419735"/>
                    <a:pt x="99949" y="398272"/>
                  </a:cubicBezTo>
                  <a:lnTo>
                    <a:pt x="115570" y="412242"/>
                  </a:lnTo>
                  <a:lnTo>
                    <a:pt x="115570" y="409575"/>
                  </a:lnTo>
                  <a:cubicBezTo>
                    <a:pt x="108458" y="403098"/>
                    <a:pt x="101092" y="396240"/>
                    <a:pt x="94107" y="389509"/>
                  </a:cubicBezTo>
                  <a:lnTo>
                    <a:pt x="114427" y="354584"/>
                  </a:lnTo>
                  <a:lnTo>
                    <a:pt x="114808" y="354330"/>
                  </a:lnTo>
                  <a:lnTo>
                    <a:pt x="115570" y="353822"/>
                  </a:lnTo>
                  <a:lnTo>
                    <a:pt x="115570" y="351790"/>
                  </a:lnTo>
                  <a:lnTo>
                    <a:pt x="110617" y="344297"/>
                  </a:lnTo>
                  <a:lnTo>
                    <a:pt x="105664" y="351790"/>
                  </a:lnTo>
                  <a:lnTo>
                    <a:pt x="103759" y="355473"/>
                  </a:lnTo>
                  <a:lnTo>
                    <a:pt x="108458" y="357632"/>
                  </a:lnTo>
                  <a:lnTo>
                    <a:pt x="114427" y="354584"/>
                  </a:lnTo>
                  <a:cubicBezTo>
                    <a:pt x="113538" y="355854"/>
                    <a:pt x="105410" y="367792"/>
                    <a:pt x="86868" y="382651"/>
                  </a:cubicBezTo>
                  <a:lnTo>
                    <a:pt x="74295" y="370713"/>
                  </a:lnTo>
                  <a:lnTo>
                    <a:pt x="74422" y="370586"/>
                  </a:lnTo>
                  <a:lnTo>
                    <a:pt x="72390" y="368173"/>
                  </a:lnTo>
                  <a:lnTo>
                    <a:pt x="72390" y="368300"/>
                  </a:lnTo>
                  <a:lnTo>
                    <a:pt x="72263" y="368554"/>
                  </a:lnTo>
                  <a:lnTo>
                    <a:pt x="71628" y="369824"/>
                  </a:lnTo>
                  <a:lnTo>
                    <a:pt x="71628" y="367411"/>
                  </a:lnTo>
                  <a:lnTo>
                    <a:pt x="70231" y="365760"/>
                  </a:lnTo>
                  <a:lnTo>
                    <a:pt x="73914" y="364998"/>
                  </a:lnTo>
                  <a:lnTo>
                    <a:pt x="72263" y="368173"/>
                  </a:lnTo>
                  <a:lnTo>
                    <a:pt x="76200" y="367030"/>
                  </a:lnTo>
                  <a:lnTo>
                    <a:pt x="79629" y="360172"/>
                  </a:lnTo>
                  <a:lnTo>
                    <a:pt x="93472" y="351917"/>
                  </a:lnTo>
                  <a:lnTo>
                    <a:pt x="115570" y="338455"/>
                  </a:lnTo>
                  <a:lnTo>
                    <a:pt x="117221" y="337693"/>
                  </a:lnTo>
                  <a:lnTo>
                    <a:pt x="115570" y="339344"/>
                  </a:lnTo>
                  <a:lnTo>
                    <a:pt x="115570" y="351790"/>
                  </a:lnTo>
                  <a:lnTo>
                    <a:pt x="121539" y="349885"/>
                  </a:lnTo>
                  <a:lnTo>
                    <a:pt x="132715" y="339725"/>
                  </a:lnTo>
                  <a:lnTo>
                    <a:pt x="139192" y="330581"/>
                  </a:lnTo>
                  <a:cubicBezTo>
                    <a:pt x="160274" y="318262"/>
                    <a:pt x="181102" y="305689"/>
                    <a:pt x="201676" y="293116"/>
                  </a:cubicBezTo>
                  <a:lnTo>
                    <a:pt x="204978" y="332740"/>
                  </a:lnTo>
                  <a:cubicBezTo>
                    <a:pt x="206756" y="330454"/>
                    <a:pt x="206756" y="330454"/>
                    <a:pt x="208153" y="328803"/>
                  </a:cubicBezTo>
                  <a:lnTo>
                    <a:pt x="205613" y="290576"/>
                  </a:lnTo>
                  <a:lnTo>
                    <a:pt x="207137" y="289687"/>
                  </a:lnTo>
                  <a:lnTo>
                    <a:pt x="231521" y="287401"/>
                  </a:lnTo>
                  <a:lnTo>
                    <a:pt x="216662" y="287528"/>
                  </a:lnTo>
                  <a:lnTo>
                    <a:pt x="216027" y="284099"/>
                  </a:lnTo>
                  <a:lnTo>
                    <a:pt x="231394" y="274828"/>
                  </a:lnTo>
                  <a:lnTo>
                    <a:pt x="231394" y="274193"/>
                  </a:lnTo>
                  <a:lnTo>
                    <a:pt x="207137" y="288544"/>
                  </a:lnTo>
                  <a:lnTo>
                    <a:pt x="206756" y="288544"/>
                  </a:lnTo>
                  <a:lnTo>
                    <a:pt x="204597" y="288417"/>
                  </a:lnTo>
                  <a:lnTo>
                    <a:pt x="210312" y="285115"/>
                  </a:lnTo>
                  <a:lnTo>
                    <a:pt x="231394" y="273558"/>
                  </a:lnTo>
                  <a:lnTo>
                    <a:pt x="231394" y="272923"/>
                  </a:lnTo>
                  <a:lnTo>
                    <a:pt x="204470" y="283972"/>
                  </a:lnTo>
                  <a:lnTo>
                    <a:pt x="205994" y="274193"/>
                  </a:lnTo>
                  <a:lnTo>
                    <a:pt x="203962" y="266319"/>
                  </a:lnTo>
                  <a:lnTo>
                    <a:pt x="203962" y="257429"/>
                  </a:lnTo>
                  <a:cubicBezTo>
                    <a:pt x="215519" y="240030"/>
                    <a:pt x="225425" y="226060"/>
                    <a:pt x="231394" y="218059"/>
                  </a:cubicBezTo>
                  <a:lnTo>
                    <a:pt x="231394" y="217424"/>
                  </a:lnTo>
                  <a:lnTo>
                    <a:pt x="203962" y="257175"/>
                  </a:lnTo>
                  <a:cubicBezTo>
                    <a:pt x="203708" y="248158"/>
                    <a:pt x="203962" y="239395"/>
                    <a:pt x="212217" y="226060"/>
                  </a:cubicBezTo>
                  <a:lnTo>
                    <a:pt x="229997" y="216027"/>
                  </a:lnTo>
                  <a:lnTo>
                    <a:pt x="231267" y="215265"/>
                  </a:lnTo>
                  <a:lnTo>
                    <a:pt x="221996" y="219964"/>
                  </a:lnTo>
                  <a:lnTo>
                    <a:pt x="204089" y="224155"/>
                  </a:lnTo>
                  <a:lnTo>
                    <a:pt x="207645" y="209931"/>
                  </a:lnTo>
                  <a:lnTo>
                    <a:pt x="214122" y="204978"/>
                  </a:lnTo>
                  <a:lnTo>
                    <a:pt x="214376" y="204978"/>
                  </a:lnTo>
                  <a:lnTo>
                    <a:pt x="212979" y="206756"/>
                  </a:lnTo>
                  <a:lnTo>
                    <a:pt x="215265" y="211836"/>
                  </a:lnTo>
                  <a:lnTo>
                    <a:pt x="231267" y="201295"/>
                  </a:lnTo>
                  <a:lnTo>
                    <a:pt x="231267" y="195199"/>
                  </a:lnTo>
                  <a:lnTo>
                    <a:pt x="232283" y="200660"/>
                  </a:lnTo>
                  <a:lnTo>
                    <a:pt x="241427" y="193167"/>
                  </a:lnTo>
                  <a:lnTo>
                    <a:pt x="246126" y="187579"/>
                  </a:lnTo>
                  <a:lnTo>
                    <a:pt x="246253" y="187452"/>
                  </a:lnTo>
                  <a:lnTo>
                    <a:pt x="250317" y="185674"/>
                  </a:lnTo>
                  <a:lnTo>
                    <a:pt x="258064" y="181610"/>
                  </a:lnTo>
                  <a:lnTo>
                    <a:pt x="260477" y="179070"/>
                  </a:lnTo>
                  <a:lnTo>
                    <a:pt x="259334" y="180848"/>
                  </a:lnTo>
                  <a:cubicBezTo>
                    <a:pt x="258318" y="181483"/>
                    <a:pt x="256286" y="183896"/>
                    <a:pt x="233553" y="213360"/>
                  </a:cubicBezTo>
                  <a:lnTo>
                    <a:pt x="231394" y="214757"/>
                  </a:lnTo>
                  <a:lnTo>
                    <a:pt x="231394" y="215392"/>
                  </a:lnTo>
                  <a:lnTo>
                    <a:pt x="233045" y="215138"/>
                  </a:lnTo>
                  <a:lnTo>
                    <a:pt x="231394" y="217678"/>
                  </a:lnTo>
                  <a:lnTo>
                    <a:pt x="232918" y="216408"/>
                  </a:lnTo>
                  <a:lnTo>
                    <a:pt x="235077" y="213360"/>
                  </a:lnTo>
                  <a:lnTo>
                    <a:pt x="235204" y="213233"/>
                  </a:lnTo>
                  <a:lnTo>
                    <a:pt x="235331" y="212979"/>
                  </a:lnTo>
                  <a:lnTo>
                    <a:pt x="235585" y="212852"/>
                  </a:lnTo>
                  <a:lnTo>
                    <a:pt x="236474" y="211328"/>
                  </a:lnTo>
                  <a:cubicBezTo>
                    <a:pt x="243967" y="201549"/>
                    <a:pt x="251587" y="191262"/>
                    <a:pt x="262001" y="179832"/>
                  </a:cubicBezTo>
                  <a:lnTo>
                    <a:pt x="270129" y="175641"/>
                  </a:lnTo>
                  <a:cubicBezTo>
                    <a:pt x="282956" y="169164"/>
                    <a:pt x="303784" y="158877"/>
                    <a:pt x="329438" y="146431"/>
                  </a:cubicBezTo>
                  <a:lnTo>
                    <a:pt x="332613" y="143383"/>
                  </a:lnTo>
                  <a:lnTo>
                    <a:pt x="267208" y="175641"/>
                  </a:lnTo>
                  <a:lnTo>
                    <a:pt x="261366" y="178308"/>
                  </a:lnTo>
                  <a:lnTo>
                    <a:pt x="263525" y="175768"/>
                  </a:lnTo>
                  <a:lnTo>
                    <a:pt x="262255" y="176657"/>
                  </a:lnTo>
                  <a:lnTo>
                    <a:pt x="263398" y="175641"/>
                  </a:lnTo>
                  <a:lnTo>
                    <a:pt x="246634" y="177927"/>
                  </a:lnTo>
                  <a:lnTo>
                    <a:pt x="242570" y="182499"/>
                  </a:lnTo>
                  <a:lnTo>
                    <a:pt x="255651" y="168402"/>
                  </a:lnTo>
                  <a:lnTo>
                    <a:pt x="249428" y="175260"/>
                  </a:lnTo>
                  <a:lnTo>
                    <a:pt x="249047" y="175768"/>
                  </a:lnTo>
                  <a:lnTo>
                    <a:pt x="263525" y="175768"/>
                  </a:lnTo>
                  <a:lnTo>
                    <a:pt x="266573" y="172212"/>
                  </a:lnTo>
                  <a:lnTo>
                    <a:pt x="268605" y="169799"/>
                  </a:lnTo>
                  <a:lnTo>
                    <a:pt x="263779" y="175768"/>
                  </a:lnTo>
                  <a:lnTo>
                    <a:pt x="320929" y="142240"/>
                  </a:lnTo>
                  <a:lnTo>
                    <a:pt x="318770" y="139573"/>
                  </a:lnTo>
                  <a:lnTo>
                    <a:pt x="308864" y="139700"/>
                  </a:lnTo>
                  <a:lnTo>
                    <a:pt x="344805" y="115570"/>
                  </a:lnTo>
                  <a:lnTo>
                    <a:pt x="346964" y="117221"/>
                  </a:lnTo>
                  <a:lnTo>
                    <a:pt x="344932" y="107442"/>
                  </a:lnTo>
                  <a:lnTo>
                    <a:pt x="342900" y="102870"/>
                  </a:lnTo>
                  <a:lnTo>
                    <a:pt x="346964" y="100330"/>
                  </a:lnTo>
                  <a:lnTo>
                    <a:pt x="344424" y="100076"/>
                  </a:lnTo>
                  <a:lnTo>
                    <a:pt x="337820" y="102235"/>
                  </a:lnTo>
                  <a:lnTo>
                    <a:pt x="334772" y="99695"/>
                  </a:lnTo>
                  <a:lnTo>
                    <a:pt x="346837" y="93853"/>
                  </a:lnTo>
                  <a:lnTo>
                    <a:pt x="346837" y="93345"/>
                  </a:lnTo>
                  <a:lnTo>
                    <a:pt x="334518" y="99187"/>
                  </a:lnTo>
                  <a:lnTo>
                    <a:pt x="327533" y="102616"/>
                  </a:lnTo>
                  <a:lnTo>
                    <a:pt x="324104" y="104394"/>
                  </a:lnTo>
                  <a:lnTo>
                    <a:pt x="323342" y="105029"/>
                  </a:lnTo>
                  <a:lnTo>
                    <a:pt x="327914" y="102743"/>
                  </a:lnTo>
                  <a:lnTo>
                    <a:pt x="323850" y="113030"/>
                  </a:lnTo>
                  <a:lnTo>
                    <a:pt x="311404" y="118237"/>
                  </a:lnTo>
                  <a:lnTo>
                    <a:pt x="323469" y="104902"/>
                  </a:lnTo>
                  <a:lnTo>
                    <a:pt x="322326" y="105537"/>
                  </a:lnTo>
                  <a:lnTo>
                    <a:pt x="322961" y="104775"/>
                  </a:lnTo>
                  <a:lnTo>
                    <a:pt x="313182" y="107315"/>
                  </a:lnTo>
                  <a:lnTo>
                    <a:pt x="322199" y="98425"/>
                  </a:lnTo>
                  <a:lnTo>
                    <a:pt x="322072" y="98425"/>
                  </a:lnTo>
                  <a:lnTo>
                    <a:pt x="322961" y="97663"/>
                  </a:lnTo>
                  <a:lnTo>
                    <a:pt x="325501" y="96139"/>
                  </a:lnTo>
                  <a:lnTo>
                    <a:pt x="328295" y="94488"/>
                  </a:lnTo>
                  <a:lnTo>
                    <a:pt x="328676" y="94234"/>
                  </a:lnTo>
                  <a:lnTo>
                    <a:pt x="329184" y="91694"/>
                  </a:lnTo>
                  <a:lnTo>
                    <a:pt x="332232" y="88773"/>
                  </a:lnTo>
                  <a:cubicBezTo>
                    <a:pt x="337185" y="85217"/>
                    <a:pt x="342011" y="81788"/>
                    <a:pt x="347091" y="78359"/>
                  </a:cubicBezTo>
                  <a:lnTo>
                    <a:pt x="346964" y="57658"/>
                  </a:lnTo>
                  <a:lnTo>
                    <a:pt x="346837" y="57658"/>
                  </a:lnTo>
                  <a:lnTo>
                    <a:pt x="346964" y="57531"/>
                  </a:lnTo>
                  <a:lnTo>
                    <a:pt x="346964" y="57658"/>
                  </a:lnTo>
                  <a:lnTo>
                    <a:pt x="347091" y="57531"/>
                  </a:lnTo>
                  <a:lnTo>
                    <a:pt x="347091" y="54737"/>
                  </a:lnTo>
                  <a:lnTo>
                    <a:pt x="346075" y="55372"/>
                  </a:lnTo>
                  <a:lnTo>
                    <a:pt x="347091" y="54483"/>
                  </a:lnTo>
                  <a:lnTo>
                    <a:pt x="342138" y="56007"/>
                  </a:lnTo>
                  <a:lnTo>
                    <a:pt x="332740" y="64389"/>
                  </a:lnTo>
                  <a:cubicBezTo>
                    <a:pt x="319024" y="72136"/>
                    <a:pt x="302641" y="84201"/>
                    <a:pt x="292227" y="93726"/>
                  </a:cubicBezTo>
                  <a:lnTo>
                    <a:pt x="248285" y="118237"/>
                  </a:lnTo>
                  <a:lnTo>
                    <a:pt x="243205" y="121031"/>
                  </a:lnTo>
                  <a:lnTo>
                    <a:pt x="285877" y="74930"/>
                  </a:lnTo>
                  <a:cubicBezTo>
                    <a:pt x="287909" y="73914"/>
                    <a:pt x="289941" y="73025"/>
                    <a:pt x="314706" y="60706"/>
                  </a:cubicBezTo>
                  <a:lnTo>
                    <a:pt x="322072" y="57023"/>
                  </a:lnTo>
                  <a:lnTo>
                    <a:pt x="318135" y="61468"/>
                  </a:lnTo>
                  <a:lnTo>
                    <a:pt x="322580" y="58547"/>
                  </a:lnTo>
                  <a:lnTo>
                    <a:pt x="326263" y="55372"/>
                  </a:lnTo>
                  <a:lnTo>
                    <a:pt x="325755" y="55626"/>
                  </a:lnTo>
                  <a:lnTo>
                    <a:pt x="326771" y="54737"/>
                  </a:lnTo>
                  <a:cubicBezTo>
                    <a:pt x="324739" y="55626"/>
                    <a:pt x="324104" y="55880"/>
                    <a:pt x="323215" y="56388"/>
                  </a:cubicBezTo>
                  <a:lnTo>
                    <a:pt x="292100" y="68453"/>
                  </a:lnTo>
                  <a:lnTo>
                    <a:pt x="304419" y="56007"/>
                  </a:lnTo>
                  <a:lnTo>
                    <a:pt x="306324" y="53340"/>
                  </a:lnTo>
                  <a:lnTo>
                    <a:pt x="298577" y="60198"/>
                  </a:lnTo>
                  <a:cubicBezTo>
                    <a:pt x="292862" y="65659"/>
                    <a:pt x="287528" y="71120"/>
                    <a:pt x="282321" y="76581"/>
                  </a:cubicBezTo>
                  <a:lnTo>
                    <a:pt x="256540" y="88900"/>
                  </a:lnTo>
                  <a:cubicBezTo>
                    <a:pt x="294640" y="61595"/>
                    <a:pt x="302006" y="56261"/>
                    <a:pt x="303657" y="54991"/>
                  </a:cubicBezTo>
                  <a:lnTo>
                    <a:pt x="305435" y="53721"/>
                  </a:lnTo>
                  <a:lnTo>
                    <a:pt x="309880" y="50546"/>
                  </a:lnTo>
                  <a:lnTo>
                    <a:pt x="324866" y="41275"/>
                  </a:lnTo>
                  <a:lnTo>
                    <a:pt x="326517" y="41275"/>
                  </a:lnTo>
                  <a:lnTo>
                    <a:pt x="326644" y="40259"/>
                  </a:lnTo>
                  <a:lnTo>
                    <a:pt x="325501" y="40132"/>
                  </a:lnTo>
                  <a:lnTo>
                    <a:pt x="346964" y="25781"/>
                  </a:lnTo>
                  <a:lnTo>
                    <a:pt x="338074" y="30988"/>
                  </a:lnTo>
                  <a:lnTo>
                    <a:pt x="324993" y="40132"/>
                  </a:lnTo>
                  <a:cubicBezTo>
                    <a:pt x="323596" y="40132"/>
                    <a:pt x="322199" y="40005"/>
                    <a:pt x="321183" y="40005"/>
                  </a:cubicBezTo>
                  <a:lnTo>
                    <a:pt x="346964" y="14351"/>
                  </a:lnTo>
                  <a:cubicBezTo>
                    <a:pt x="336550" y="23622"/>
                    <a:pt x="327406" y="32385"/>
                    <a:pt x="312166" y="39497"/>
                  </a:cubicBezTo>
                  <a:lnTo>
                    <a:pt x="307975" y="39370"/>
                  </a:lnTo>
                  <a:cubicBezTo>
                    <a:pt x="313817" y="35179"/>
                    <a:pt x="324231" y="27178"/>
                    <a:pt x="333248" y="19304"/>
                  </a:cubicBezTo>
                  <a:lnTo>
                    <a:pt x="347091" y="10414"/>
                  </a:lnTo>
                  <a:lnTo>
                    <a:pt x="347091" y="8636"/>
                  </a:lnTo>
                  <a:cubicBezTo>
                    <a:pt x="339979" y="13589"/>
                    <a:pt x="333121" y="18415"/>
                    <a:pt x="325247" y="22479"/>
                  </a:cubicBezTo>
                  <a:lnTo>
                    <a:pt x="313563" y="29337"/>
                  </a:lnTo>
                  <a:cubicBezTo>
                    <a:pt x="322199" y="21844"/>
                    <a:pt x="331089" y="14351"/>
                    <a:pt x="342138" y="5334"/>
                  </a:cubicBezTo>
                  <a:lnTo>
                    <a:pt x="347091" y="1905"/>
                  </a:lnTo>
                  <a:lnTo>
                    <a:pt x="347091" y="0"/>
                  </a:lnTo>
                  <a:close/>
                  <a:moveTo>
                    <a:pt x="112141" y="521716"/>
                  </a:moveTo>
                  <a:lnTo>
                    <a:pt x="105537" y="527431"/>
                  </a:lnTo>
                  <a:lnTo>
                    <a:pt x="111379" y="525780"/>
                  </a:lnTo>
                  <a:lnTo>
                    <a:pt x="115570" y="522224"/>
                  </a:lnTo>
                  <a:lnTo>
                    <a:pt x="112141" y="521843"/>
                  </a:lnTo>
                  <a:close/>
                  <a:moveTo>
                    <a:pt x="188722" y="351790"/>
                  </a:moveTo>
                  <a:lnTo>
                    <a:pt x="130556" y="423037"/>
                  </a:lnTo>
                  <a:lnTo>
                    <a:pt x="130556" y="423164"/>
                  </a:lnTo>
                  <a:lnTo>
                    <a:pt x="129667" y="424180"/>
                  </a:lnTo>
                  <a:lnTo>
                    <a:pt x="124587" y="430784"/>
                  </a:lnTo>
                  <a:lnTo>
                    <a:pt x="117348" y="439928"/>
                  </a:lnTo>
                  <a:lnTo>
                    <a:pt x="115697" y="439928"/>
                  </a:lnTo>
                  <a:lnTo>
                    <a:pt x="115443" y="440182"/>
                  </a:lnTo>
                  <a:lnTo>
                    <a:pt x="115697" y="440944"/>
                  </a:lnTo>
                  <a:lnTo>
                    <a:pt x="116078" y="441452"/>
                  </a:lnTo>
                  <a:lnTo>
                    <a:pt x="115316" y="442341"/>
                  </a:lnTo>
                  <a:lnTo>
                    <a:pt x="116713" y="444881"/>
                  </a:lnTo>
                  <a:lnTo>
                    <a:pt x="121666" y="441325"/>
                  </a:lnTo>
                  <a:lnTo>
                    <a:pt x="122174" y="445135"/>
                  </a:lnTo>
                  <a:lnTo>
                    <a:pt x="115316" y="451739"/>
                  </a:lnTo>
                  <a:lnTo>
                    <a:pt x="119253" y="449326"/>
                  </a:lnTo>
                  <a:lnTo>
                    <a:pt x="132969" y="442468"/>
                  </a:lnTo>
                  <a:lnTo>
                    <a:pt x="143002" y="447167"/>
                  </a:lnTo>
                  <a:lnTo>
                    <a:pt x="136779" y="453517"/>
                  </a:lnTo>
                  <a:lnTo>
                    <a:pt x="115570" y="469519"/>
                  </a:lnTo>
                  <a:lnTo>
                    <a:pt x="122428" y="464947"/>
                  </a:lnTo>
                  <a:lnTo>
                    <a:pt x="134620" y="455930"/>
                  </a:lnTo>
                  <a:lnTo>
                    <a:pt x="135382" y="455295"/>
                  </a:lnTo>
                  <a:lnTo>
                    <a:pt x="135128" y="455549"/>
                  </a:lnTo>
                  <a:lnTo>
                    <a:pt x="137668" y="453771"/>
                  </a:lnTo>
                  <a:lnTo>
                    <a:pt x="142113" y="450469"/>
                  </a:lnTo>
                  <a:cubicBezTo>
                    <a:pt x="135382" y="456057"/>
                    <a:pt x="126111" y="465201"/>
                    <a:pt x="115570" y="476504"/>
                  </a:cubicBezTo>
                  <a:cubicBezTo>
                    <a:pt x="106680" y="485775"/>
                    <a:pt x="96901" y="496697"/>
                    <a:pt x="78613" y="514477"/>
                  </a:cubicBezTo>
                  <a:lnTo>
                    <a:pt x="62103" y="527304"/>
                  </a:lnTo>
                  <a:lnTo>
                    <a:pt x="68707" y="525780"/>
                  </a:lnTo>
                  <a:lnTo>
                    <a:pt x="70739" y="524002"/>
                  </a:lnTo>
                  <a:lnTo>
                    <a:pt x="71374" y="523367"/>
                  </a:lnTo>
                  <a:lnTo>
                    <a:pt x="75184" y="520319"/>
                  </a:lnTo>
                  <a:lnTo>
                    <a:pt x="75057" y="521208"/>
                  </a:lnTo>
                  <a:lnTo>
                    <a:pt x="69977" y="527304"/>
                  </a:lnTo>
                  <a:lnTo>
                    <a:pt x="75819" y="527304"/>
                  </a:lnTo>
                  <a:cubicBezTo>
                    <a:pt x="82677" y="519557"/>
                    <a:pt x="89535" y="511556"/>
                    <a:pt x="102108" y="499618"/>
                  </a:cubicBezTo>
                  <a:lnTo>
                    <a:pt x="115570" y="489331"/>
                  </a:lnTo>
                  <a:lnTo>
                    <a:pt x="173101" y="457327"/>
                  </a:lnTo>
                  <a:lnTo>
                    <a:pt x="181864" y="463423"/>
                  </a:lnTo>
                  <a:lnTo>
                    <a:pt x="178308" y="458724"/>
                  </a:lnTo>
                  <a:lnTo>
                    <a:pt x="169545" y="448437"/>
                  </a:lnTo>
                  <a:lnTo>
                    <a:pt x="175260" y="444246"/>
                  </a:lnTo>
                  <a:lnTo>
                    <a:pt x="187452" y="442087"/>
                  </a:lnTo>
                  <a:lnTo>
                    <a:pt x="208153" y="442722"/>
                  </a:lnTo>
                  <a:lnTo>
                    <a:pt x="183134" y="462534"/>
                  </a:lnTo>
                  <a:lnTo>
                    <a:pt x="115570" y="518795"/>
                  </a:lnTo>
                  <a:lnTo>
                    <a:pt x="115570" y="522097"/>
                  </a:lnTo>
                  <a:lnTo>
                    <a:pt x="183642" y="464820"/>
                  </a:lnTo>
                  <a:lnTo>
                    <a:pt x="183515" y="464693"/>
                  </a:lnTo>
                  <a:lnTo>
                    <a:pt x="184023" y="465074"/>
                  </a:lnTo>
                  <a:lnTo>
                    <a:pt x="196977" y="474091"/>
                  </a:lnTo>
                  <a:lnTo>
                    <a:pt x="211074" y="483616"/>
                  </a:lnTo>
                  <a:cubicBezTo>
                    <a:pt x="207137" y="485775"/>
                    <a:pt x="203327" y="487807"/>
                    <a:pt x="199898" y="489966"/>
                  </a:cubicBezTo>
                  <a:lnTo>
                    <a:pt x="164084" y="510159"/>
                  </a:lnTo>
                  <a:lnTo>
                    <a:pt x="136144" y="527177"/>
                  </a:lnTo>
                  <a:cubicBezTo>
                    <a:pt x="155575" y="516001"/>
                    <a:pt x="176149" y="504063"/>
                    <a:pt x="199263" y="491109"/>
                  </a:cubicBezTo>
                  <a:lnTo>
                    <a:pt x="211963" y="484378"/>
                  </a:lnTo>
                  <a:lnTo>
                    <a:pt x="212090" y="484378"/>
                  </a:lnTo>
                  <a:lnTo>
                    <a:pt x="210439" y="486156"/>
                  </a:lnTo>
                  <a:lnTo>
                    <a:pt x="206629" y="491109"/>
                  </a:lnTo>
                  <a:cubicBezTo>
                    <a:pt x="202946" y="496570"/>
                    <a:pt x="201041" y="501015"/>
                    <a:pt x="200406" y="504698"/>
                  </a:cubicBezTo>
                  <a:lnTo>
                    <a:pt x="175768" y="527177"/>
                  </a:lnTo>
                  <a:cubicBezTo>
                    <a:pt x="184023" y="519811"/>
                    <a:pt x="192151" y="512445"/>
                    <a:pt x="199898" y="510413"/>
                  </a:cubicBezTo>
                  <a:lnTo>
                    <a:pt x="211328" y="511937"/>
                  </a:lnTo>
                  <a:lnTo>
                    <a:pt x="216916" y="509397"/>
                  </a:lnTo>
                  <a:lnTo>
                    <a:pt x="215011" y="519049"/>
                  </a:lnTo>
                  <a:lnTo>
                    <a:pt x="214630" y="519557"/>
                  </a:lnTo>
                  <a:lnTo>
                    <a:pt x="215011" y="519430"/>
                  </a:lnTo>
                  <a:lnTo>
                    <a:pt x="213233" y="527177"/>
                  </a:lnTo>
                  <a:lnTo>
                    <a:pt x="214503" y="524510"/>
                  </a:lnTo>
                  <a:lnTo>
                    <a:pt x="215519" y="519303"/>
                  </a:lnTo>
                  <a:lnTo>
                    <a:pt x="217170" y="519049"/>
                  </a:lnTo>
                  <a:lnTo>
                    <a:pt x="222250" y="513334"/>
                  </a:lnTo>
                  <a:lnTo>
                    <a:pt x="231267" y="502666"/>
                  </a:lnTo>
                  <a:lnTo>
                    <a:pt x="226949" y="504952"/>
                  </a:lnTo>
                  <a:lnTo>
                    <a:pt x="216281" y="514985"/>
                  </a:lnTo>
                  <a:lnTo>
                    <a:pt x="217424" y="509143"/>
                  </a:lnTo>
                  <a:cubicBezTo>
                    <a:pt x="222250" y="506476"/>
                    <a:pt x="226949" y="502666"/>
                    <a:pt x="231140" y="498348"/>
                  </a:cubicBezTo>
                  <a:lnTo>
                    <a:pt x="225933" y="472186"/>
                  </a:lnTo>
                  <a:lnTo>
                    <a:pt x="214884" y="481330"/>
                  </a:lnTo>
                  <a:cubicBezTo>
                    <a:pt x="214122" y="481965"/>
                    <a:pt x="213106" y="482346"/>
                    <a:pt x="212344" y="482854"/>
                  </a:cubicBezTo>
                  <a:lnTo>
                    <a:pt x="185039" y="463931"/>
                  </a:lnTo>
                  <a:lnTo>
                    <a:pt x="218313" y="442722"/>
                  </a:lnTo>
                  <a:lnTo>
                    <a:pt x="231267" y="442976"/>
                  </a:lnTo>
                  <a:lnTo>
                    <a:pt x="231267" y="442087"/>
                  </a:lnTo>
                  <a:lnTo>
                    <a:pt x="213360" y="441960"/>
                  </a:lnTo>
                  <a:lnTo>
                    <a:pt x="231394" y="427609"/>
                  </a:lnTo>
                  <a:lnTo>
                    <a:pt x="236093" y="431038"/>
                  </a:lnTo>
                  <a:lnTo>
                    <a:pt x="241554" y="442595"/>
                  </a:lnTo>
                  <a:lnTo>
                    <a:pt x="231394" y="443357"/>
                  </a:lnTo>
                  <a:cubicBezTo>
                    <a:pt x="235077" y="443484"/>
                    <a:pt x="238760" y="443611"/>
                    <a:pt x="246507" y="452755"/>
                  </a:cubicBezTo>
                  <a:lnTo>
                    <a:pt x="254000" y="473710"/>
                  </a:lnTo>
                  <a:lnTo>
                    <a:pt x="242189" y="487172"/>
                  </a:lnTo>
                  <a:lnTo>
                    <a:pt x="242189" y="487299"/>
                  </a:lnTo>
                  <a:lnTo>
                    <a:pt x="231394" y="499999"/>
                  </a:lnTo>
                  <a:lnTo>
                    <a:pt x="231394" y="503047"/>
                  </a:lnTo>
                  <a:lnTo>
                    <a:pt x="257302" y="473329"/>
                  </a:lnTo>
                  <a:cubicBezTo>
                    <a:pt x="266192" y="490474"/>
                    <a:pt x="275844" y="507238"/>
                    <a:pt x="283972" y="522224"/>
                  </a:cubicBezTo>
                  <a:lnTo>
                    <a:pt x="279019" y="527558"/>
                  </a:lnTo>
                  <a:lnTo>
                    <a:pt x="326898" y="527431"/>
                  </a:lnTo>
                  <a:lnTo>
                    <a:pt x="326644" y="527177"/>
                  </a:lnTo>
                  <a:lnTo>
                    <a:pt x="326898" y="527431"/>
                  </a:lnTo>
                  <a:lnTo>
                    <a:pt x="327025" y="527558"/>
                  </a:lnTo>
                  <a:lnTo>
                    <a:pt x="328295" y="526796"/>
                  </a:lnTo>
                  <a:lnTo>
                    <a:pt x="326644" y="525145"/>
                  </a:lnTo>
                  <a:lnTo>
                    <a:pt x="329184" y="527558"/>
                  </a:lnTo>
                  <a:lnTo>
                    <a:pt x="346837" y="527558"/>
                  </a:lnTo>
                  <a:lnTo>
                    <a:pt x="346837" y="426593"/>
                  </a:lnTo>
                  <a:cubicBezTo>
                    <a:pt x="337947" y="428498"/>
                    <a:pt x="327406" y="436499"/>
                    <a:pt x="294132" y="443992"/>
                  </a:cubicBezTo>
                  <a:lnTo>
                    <a:pt x="288671" y="444627"/>
                  </a:lnTo>
                  <a:lnTo>
                    <a:pt x="290449" y="443992"/>
                  </a:lnTo>
                  <a:lnTo>
                    <a:pt x="290449" y="443865"/>
                  </a:lnTo>
                  <a:lnTo>
                    <a:pt x="289560" y="443865"/>
                  </a:lnTo>
                  <a:lnTo>
                    <a:pt x="287528" y="444881"/>
                  </a:lnTo>
                  <a:lnTo>
                    <a:pt x="297434" y="445135"/>
                  </a:lnTo>
                  <a:lnTo>
                    <a:pt x="318516" y="446913"/>
                  </a:lnTo>
                  <a:lnTo>
                    <a:pt x="307594" y="462153"/>
                  </a:lnTo>
                  <a:lnTo>
                    <a:pt x="317754" y="472186"/>
                  </a:lnTo>
                  <a:cubicBezTo>
                    <a:pt x="318262" y="472186"/>
                    <a:pt x="318770" y="472186"/>
                    <a:pt x="319278" y="472059"/>
                  </a:cubicBezTo>
                  <a:lnTo>
                    <a:pt x="302895" y="498856"/>
                  </a:lnTo>
                  <a:cubicBezTo>
                    <a:pt x="287401" y="481076"/>
                    <a:pt x="276987" y="468630"/>
                    <a:pt x="270129" y="462153"/>
                  </a:cubicBezTo>
                  <a:cubicBezTo>
                    <a:pt x="274066" y="466852"/>
                    <a:pt x="284861" y="480441"/>
                    <a:pt x="302006" y="499872"/>
                  </a:cubicBezTo>
                  <a:lnTo>
                    <a:pt x="296799" y="507365"/>
                  </a:lnTo>
                  <a:lnTo>
                    <a:pt x="292735" y="511810"/>
                  </a:lnTo>
                  <a:lnTo>
                    <a:pt x="286766" y="518541"/>
                  </a:lnTo>
                  <a:lnTo>
                    <a:pt x="260731" y="468757"/>
                  </a:lnTo>
                  <a:lnTo>
                    <a:pt x="261366" y="468122"/>
                  </a:lnTo>
                  <a:lnTo>
                    <a:pt x="260604" y="468630"/>
                  </a:lnTo>
                  <a:lnTo>
                    <a:pt x="255905" y="460248"/>
                  </a:lnTo>
                  <a:lnTo>
                    <a:pt x="252984" y="443611"/>
                  </a:lnTo>
                  <a:lnTo>
                    <a:pt x="262890" y="443865"/>
                  </a:lnTo>
                  <a:lnTo>
                    <a:pt x="264033" y="442976"/>
                  </a:lnTo>
                  <a:lnTo>
                    <a:pt x="243713" y="435483"/>
                  </a:lnTo>
                  <a:lnTo>
                    <a:pt x="237236" y="422656"/>
                  </a:lnTo>
                  <a:cubicBezTo>
                    <a:pt x="272161" y="395859"/>
                    <a:pt x="300228" y="374269"/>
                    <a:pt x="328295" y="362585"/>
                  </a:cubicBezTo>
                  <a:lnTo>
                    <a:pt x="336677" y="381127"/>
                  </a:lnTo>
                  <a:lnTo>
                    <a:pt x="336423" y="383540"/>
                  </a:lnTo>
                  <a:cubicBezTo>
                    <a:pt x="329565" y="390779"/>
                    <a:pt x="319659" y="401193"/>
                    <a:pt x="312928" y="408559"/>
                  </a:cubicBezTo>
                  <a:lnTo>
                    <a:pt x="279654" y="436753"/>
                  </a:lnTo>
                  <a:cubicBezTo>
                    <a:pt x="289179" y="429387"/>
                    <a:pt x="298196" y="421513"/>
                    <a:pt x="308356" y="413004"/>
                  </a:cubicBezTo>
                  <a:lnTo>
                    <a:pt x="312547" y="409575"/>
                  </a:lnTo>
                  <a:lnTo>
                    <a:pt x="318389" y="404876"/>
                  </a:lnTo>
                  <a:cubicBezTo>
                    <a:pt x="309372" y="412242"/>
                    <a:pt x="309372" y="412242"/>
                    <a:pt x="291592" y="431546"/>
                  </a:cubicBezTo>
                  <a:lnTo>
                    <a:pt x="283337" y="440817"/>
                  </a:lnTo>
                  <a:lnTo>
                    <a:pt x="283591" y="443230"/>
                  </a:lnTo>
                  <a:cubicBezTo>
                    <a:pt x="296164" y="429260"/>
                    <a:pt x="306959" y="417322"/>
                    <a:pt x="319913" y="403733"/>
                  </a:cubicBezTo>
                  <a:lnTo>
                    <a:pt x="323215" y="400050"/>
                  </a:lnTo>
                  <a:lnTo>
                    <a:pt x="326263" y="398399"/>
                  </a:lnTo>
                  <a:lnTo>
                    <a:pt x="339090" y="388112"/>
                  </a:lnTo>
                  <a:lnTo>
                    <a:pt x="342138" y="392557"/>
                  </a:lnTo>
                  <a:lnTo>
                    <a:pt x="347091" y="402336"/>
                  </a:lnTo>
                  <a:lnTo>
                    <a:pt x="345186" y="395605"/>
                  </a:lnTo>
                  <a:lnTo>
                    <a:pt x="340868" y="386715"/>
                  </a:lnTo>
                  <a:lnTo>
                    <a:pt x="340614" y="386080"/>
                  </a:lnTo>
                  <a:lnTo>
                    <a:pt x="339344" y="383032"/>
                  </a:lnTo>
                  <a:lnTo>
                    <a:pt x="341884" y="380365"/>
                  </a:lnTo>
                  <a:lnTo>
                    <a:pt x="347218" y="375158"/>
                  </a:lnTo>
                  <a:lnTo>
                    <a:pt x="344424" y="375285"/>
                  </a:lnTo>
                  <a:lnTo>
                    <a:pt x="337566" y="382524"/>
                  </a:lnTo>
                  <a:lnTo>
                    <a:pt x="334264" y="371856"/>
                  </a:lnTo>
                  <a:lnTo>
                    <a:pt x="328295" y="353441"/>
                  </a:lnTo>
                  <a:lnTo>
                    <a:pt x="330962" y="351536"/>
                  </a:lnTo>
                  <a:lnTo>
                    <a:pt x="328295" y="352171"/>
                  </a:lnTo>
                  <a:lnTo>
                    <a:pt x="326390" y="352806"/>
                  </a:lnTo>
                  <a:lnTo>
                    <a:pt x="325882" y="351663"/>
                  </a:lnTo>
                  <a:lnTo>
                    <a:pt x="324739" y="352425"/>
                  </a:lnTo>
                  <a:lnTo>
                    <a:pt x="325374" y="354203"/>
                  </a:lnTo>
                  <a:cubicBezTo>
                    <a:pt x="299593" y="373380"/>
                    <a:pt x="270256" y="395097"/>
                    <a:pt x="235204" y="416560"/>
                  </a:cubicBezTo>
                  <a:lnTo>
                    <a:pt x="231648" y="407797"/>
                  </a:lnTo>
                  <a:lnTo>
                    <a:pt x="231648" y="419481"/>
                  </a:lnTo>
                  <a:lnTo>
                    <a:pt x="232918" y="422910"/>
                  </a:lnTo>
                  <a:lnTo>
                    <a:pt x="209550" y="441452"/>
                  </a:lnTo>
                  <a:lnTo>
                    <a:pt x="179959" y="440690"/>
                  </a:lnTo>
                  <a:cubicBezTo>
                    <a:pt x="188214" y="434594"/>
                    <a:pt x="204343" y="422656"/>
                    <a:pt x="226568" y="406654"/>
                  </a:cubicBezTo>
                  <a:lnTo>
                    <a:pt x="231521" y="419354"/>
                  </a:lnTo>
                  <a:lnTo>
                    <a:pt x="231013" y="406527"/>
                  </a:lnTo>
                  <a:lnTo>
                    <a:pt x="230632" y="403479"/>
                  </a:lnTo>
                  <a:lnTo>
                    <a:pt x="231521" y="402844"/>
                  </a:lnTo>
                  <a:lnTo>
                    <a:pt x="228346" y="374904"/>
                  </a:lnTo>
                  <a:lnTo>
                    <a:pt x="221996" y="381000"/>
                  </a:lnTo>
                  <a:lnTo>
                    <a:pt x="218821" y="370840"/>
                  </a:lnTo>
                  <a:lnTo>
                    <a:pt x="231521" y="358394"/>
                  </a:lnTo>
                  <a:lnTo>
                    <a:pt x="238887" y="351409"/>
                  </a:lnTo>
                  <a:lnTo>
                    <a:pt x="233934" y="352425"/>
                  </a:lnTo>
                  <a:lnTo>
                    <a:pt x="150749" y="438277"/>
                  </a:lnTo>
                  <a:lnTo>
                    <a:pt x="139319" y="429387"/>
                  </a:lnTo>
                  <a:lnTo>
                    <a:pt x="137033" y="427482"/>
                  </a:lnTo>
                  <a:lnTo>
                    <a:pt x="132588" y="423926"/>
                  </a:lnTo>
                  <a:lnTo>
                    <a:pt x="191770" y="35179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l="-862" t="-283" r="-879" b="3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36592" y="2462855"/>
              <a:ext cx="1006541" cy="2176152"/>
            </a:xfrm>
            <a:custGeom>
              <a:avLst/>
              <a:gdLst/>
              <a:ahLst/>
              <a:cxnLst/>
              <a:rect l="l" t="t" r="r" b="b"/>
              <a:pathLst>
                <a:path w="695325" h="1503299" extrusionOk="0">
                  <a:moveTo>
                    <a:pt x="566166" y="8636"/>
                  </a:moveTo>
                  <a:lnTo>
                    <a:pt x="565531" y="9017"/>
                  </a:lnTo>
                  <a:lnTo>
                    <a:pt x="566293" y="8636"/>
                  </a:lnTo>
                  <a:close/>
                  <a:moveTo>
                    <a:pt x="579628" y="0"/>
                  </a:moveTo>
                  <a:lnTo>
                    <a:pt x="567563" y="7366"/>
                  </a:lnTo>
                  <a:lnTo>
                    <a:pt x="565404" y="9144"/>
                  </a:lnTo>
                  <a:lnTo>
                    <a:pt x="565531" y="9144"/>
                  </a:lnTo>
                  <a:lnTo>
                    <a:pt x="579628" y="0"/>
                  </a:lnTo>
                  <a:close/>
                  <a:moveTo>
                    <a:pt x="566547" y="7747"/>
                  </a:moveTo>
                  <a:lnTo>
                    <a:pt x="564642" y="9398"/>
                  </a:lnTo>
                  <a:lnTo>
                    <a:pt x="565404" y="9017"/>
                  </a:lnTo>
                  <a:lnTo>
                    <a:pt x="566547" y="7747"/>
                  </a:lnTo>
                  <a:close/>
                  <a:moveTo>
                    <a:pt x="528955" y="13335"/>
                  </a:moveTo>
                  <a:lnTo>
                    <a:pt x="524764" y="16383"/>
                  </a:lnTo>
                  <a:lnTo>
                    <a:pt x="526161" y="15494"/>
                  </a:lnTo>
                  <a:lnTo>
                    <a:pt x="528955" y="13335"/>
                  </a:lnTo>
                  <a:close/>
                  <a:moveTo>
                    <a:pt x="511683" y="25908"/>
                  </a:moveTo>
                  <a:lnTo>
                    <a:pt x="510667" y="26797"/>
                  </a:lnTo>
                  <a:lnTo>
                    <a:pt x="511810" y="25908"/>
                  </a:lnTo>
                  <a:close/>
                  <a:moveTo>
                    <a:pt x="564261" y="26289"/>
                  </a:moveTo>
                  <a:lnTo>
                    <a:pt x="553339" y="35814"/>
                  </a:lnTo>
                  <a:lnTo>
                    <a:pt x="544576" y="40132"/>
                  </a:lnTo>
                  <a:lnTo>
                    <a:pt x="564261" y="26289"/>
                  </a:lnTo>
                  <a:close/>
                  <a:moveTo>
                    <a:pt x="501777" y="35433"/>
                  </a:moveTo>
                  <a:lnTo>
                    <a:pt x="499999" y="36830"/>
                  </a:lnTo>
                  <a:lnTo>
                    <a:pt x="498856" y="37719"/>
                  </a:lnTo>
                  <a:lnTo>
                    <a:pt x="495808" y="40513"/>
                  </a:lnTo>
                  <a:lnTo>
                    <a:pt x="498475" y="37973"/>
                  </a:lnTo>
                  <a:lnTo>
                    <a:pt x="499999" y="36830"/>
                  </a:lnTo>
                  <a:lnTo>
                    <a:pt x="500761" y="36195"/>
                  </a:lnTo>
                  <a:lnTo>
                    <a:pt x="501777" y="35433"/>
                  </a:lnTo>
                  <a:close/>
                  <a:moveTo>
                    <a:pt x="495808" y="40513"/>
                  </a:moveTo>
                  <a:lnTo>
                    <a:pt x="493649" y="42545"/>
                  </a:lnTo>
                  <a:lnTo>
                    <a:pt x="494411" y="41783"/>
                  </a:lnTo>
                  <a:lnTo>
                    <a:pt x="495808" y="40386"/>
                  </a:lnTo>
                  <a:close/>
                  <a:moveTo>
                    <a:pt x="579755" y="21844"/>
                  </a:moveTo>
                  <a:lnTo>
                    <a:pt x="562102" y="38989"/>
                  </a:lnTo>
                  <a:cubicBezTo>
                    <a:pt x="551815" y="46736"/>
                    <a:pt x="537972" y="57150"/>
                    <a:pt x="537591" y="57658"/>
                  </a:cubicBezTo>
                  <a:lnTo>
                    <a:pt x="561086" y="39878"/>
                  </a:lnTo>
                  <a:lnTo>
                    <a:pt x="554355" y="47244"/>
                  </a:lnTo>
                  <a:lnTo>
                    <a:pt x="560451" y="41148"/>
                  </a:lnTo>
                  <a:lnTo>
                    <a:pt x="562864" y="38989"/>
                  </a:lnTo>
                  <a:lnTo>
                    <a:pt x="579501" y="26416"/>
                  </a:lnTo>
                  <a:lnTo>
                    <a:pt x="570738" y="32512"/>
                  </a:lnTo>
                  <a:lnTo>
                    <a:pt x="563626" y="38100"/>
                  </a:lnTo>
                  <a:lnTo>
                    <a:pt x="563245" y="38100"/>
                  </a:lnTo>
                  <a:lnTo>
                    <a:pt x="562864" y="38481"/>
                  </a:lnTo>
                  <a:lnTo>
                    <a:pt x="563245" y="38100"/>
                  </a:lnTo>
                  <a:lnTo>
                    <a:pt x="569976" y="31623"/>
                  </a:lnTo>
                  <a:lnTo>
                    <a:pt x="579501" y="22098"/>
                  </a:lnTo>
                  <a:close/>
                  <a:moveTo>
                    <a:pt x="486791" y="58420"/>
                  </a:moveTo>
                  <a:lnTo>
                    <a:pt x="485394" y="59309"/>
                  </a:lnTo>
                  <a:lnTo>
                    <a:pt x="486029" y="59309"/>
                  </a:lnTo>
                  <a:lnTo>
                    <a:pt x="486791" y="58420"/>
                  </a:lnTo>
                  <a:close/>
                  <a:moveTo>
                    <a:pt x="577850" y="56261"/>
                  </a:moveTo>
                  <a:lnTo>
                    <a:pt x="575437" y="61468"/>
                  </a:lnTo>
                  <a:lnTo>
                    <a:pt x="574421" y="61468"/>
                  </a:lnTo>
                  <a:lnTo>
                    <a:pt x="574421" y="59309"/>
                  </a:lnTo>
                  <a:lnTo>
                    <a:pt x="577850" y="56261"/>
                  </a:lnTo>
                  <a:close/>
                  <a:moveTo>
                    <a:pt x="575437" y="14351"/>
                  </a:moveTo>
                  <a:cubicBezTo>
                    <a:pt x="573405" y="16510"/>
                    <a:pt x="571627" y="18669"/>
                    <a:pt x="569849" y="20447"/>
                  </a:cubicBezTo>
                  <a:lnTo>
                    <a:pt x="528701" y="52324"/>
                  </a:lnTo>
                  <a:lnTo>
                    <a:pt x="528447" y="52324"/>
                  </a:lnTo>
                  <a:lnTo>
                    <a:pt x="531495" y="49276"/>
                  </a:lnTo>
                  <a:lnTo>
                    <a:pt x="530098" y="50165"/>
                  </a:lnTo>
                  <a:lnTo>
                    <a:pt x="524383" y="54102"/>
                  </a:lnTo>
                  <a:lnTo>
                    <a:pt x="512699" y="61849"/>
                  </a:lnTo>
                  <a:lnTo>
                    <a:pt x="521589" y="53594"/>
                  </a:lnTo>
                  <a:lnTo>
                    <a:pt x="525907" y="51054"/>
                  </a:lnTo>
                  <a:lnTo>
                    <a:pt x="532892" y="47117"/>
                  </a:lnTo>
                  <a:lnTo>
                    <a:pt x="527050" y="50165"/>
                  </a:lnTo>
                  <a:lnTo>
                    <a:pt x="532003" y="44577"/>
                  </a:lnTo>
                  <a:lnTo>
                    <a:pt x="548894" y="29845"/>
                  </a:lnTo>
                  <a:lnTo>
                    <a:pt x="528447" y="47625"/>
                  </a:lnTo>
                  <a:lnTo>
                    <a:pt x="554355" y="24638"/>
                  </a:lnTo>
                  <a:lnTo>
                    <a:pt x="557149" y="22098"/>
                  </a:lnTo>
                  <a:lnTo>
                    <a:pt x="558292" y="20828"/>
                  </a:lnTo>
                  <a:lnTo>
                    <a:pt x="558038" y="20828"/>
                  </a:lnTo>
                  <a:lnTo>
                    <a:pt x="560197" y="19558"/>
                  </a:lnTo>
                  <a:lnTo>
                    <a:pt x="559562" y="20828"/>
                  </a:lnTo>
                  <a:lnTo>
                    <a:pt x="551180" y="27813"/>
                  </a:lnTo>
                  <a:lnTo>
                    <a:pt x="550164" y="29083"/>
                  </a:lnTo>
                  <a:lnTo>
                    <a:pt x="554355" y="25146"/>
                  </a:lnTo>
                  <a:lnTo>
                    <a:pt x="563880" y="17780"/>
                  </a:lnTo>
                  <a:lnTo>
                    <a:pt x="561467" y="19939"/>
                  </a:lnTo>
                  <a:lnTo>
                    <a:pt x="559435" y="24638"/>
                  </a:lnTo>
                  <a:lnTo>
                    <a:pt x="575183" y="14224"/>
                  </a:lnTo>
                  <a:close/>
                  <a:moveTo>
                    <a:pt x="574040" y="51054"/>
                  </a:moveTo>
                  <a:lnTo>
                    <a:pt x="563880" y="62230"/>
                  </a:lnTo>
                  <a:lnTo>
                    <a:pt x="553974" y="62611"/>
                  </a:lnTo>
                  <a:lnTo>
                    <a:pt x="560578" y="59182"/>
                  </a:lnTo>
                  <a:lnTo>
                    <a:pt x="574040" y="50927"/>
                  </a:lnTo>
                  <a:close/>
                  <a:moveTo>
                    <a:pt x="480822" y="49657"/>
                  </a:moveTo>
                  <a:lnTo>
                    <a:pt x="477901" y="52197"/>
                  </a:lnTo>
                  <a:lnTo>
                    <a:pt x="480822" y="50038"/>
                  </a:lnTo>
                  <a:lnTo>
                    <a:pt x="477139" y="52832"/>
                  </a:lnTo>
                  <a:lnTo>
                    <a:pt x="474980" y="54737"/>
                  </a:lnTo>
                  <a:lnTo>
                    <a:pt x="476758" y="52959"/>
                  </a:lnTo>
                  <a:lnTo>
                    <a:pt x="477012" y="52705"/>
                  </a:lnTo>
                  <a:lnTo>
                    <a:pt x="477647" y="52070"/>
                  </a:lnTo>
                  <a:lnTo>
                    <a:pt x="472821" y="56007"/>
                  </a:lnTo>
                  <a:lnTo>
                    <a:pt x="463296" y="63373"/>
                  </a:lnTo>
                  <a:lnTo>
                    <a:pt x="465328" y="62484"/>
                  </a:lnTo>
                  <a:lnTo>
                    <a:pt x="469138" y="59436"/>
                  </a:lnTo>
                  <a:lnTo>
                    <a:pt x="480822" y="49911"/>
                  </a:lnTo>
                  <a:lnTo>
                    <a:pt x="480822" y="49784"/>
                  </a:lnTo>
                  <a:close/>
                  <a:moveTo>
                    <a:pt x="530606" y="64135"/>
                  </a:moveTo>
                  <a:lnTo>
                    <a:pt x="529463" y="65405"/>
                  </a:lnTo>
                  <a:lnTo>
                    <a:pt x="530098" y="64516"/>
                  </a:lnTo>
                  <a:lnTo>
                    <a:pt x="530733" y="64135"/>
                  </a:lnTo>
                  <a:close/>
                  <a:moveTo>
                    <a:pt x="573913" y="65024"/>
                  </a:moveTo>
                  <a:lnTo>
                    <a:pt x="572262" y="68453"/>
                  </a:lnTo>
                  <a:lnTo>
                    <a:pt x="570865" y="69342"/>
                  </a:lnTo>
                  <a:lnTo>
                    <a:pt x="573913" y="65024"/>
                  </a:lnTo>
                  <a:close/>
                  <a:moveTo>
                    <a:pt x="514985" y="68072"/>
                  </a:moveTo>
                  <a:lnTo>
                    <a:pt x="513334" y="69342"/>
                  </a:lnTo>
                  <a:lnTo>
                    <a:pt x="512572" y="70231"/>
                  </a:lnTo>
                  <a:lnTo>
                    <a:pt x="513334" y="68961"/>
                  </a:lnTo>
                  <a:lnTo>
                    <a:pt x="514985" y="68072"/>
                  </a:lnTo>
                  <a:close/>
                  <a:moveTo>
                    <a:pt x="482346" y="62865"/>
                  </a:moveTo>
                  <a:lnTo>
                    <a:pt x="479933" y="65405"/>
                  </a:lnTo>
                  <a:lnTo>
                    <a:pt x="475996" y="70612"/>
                  </a:lnTo>
                  <a:lnTo>
                    <a:pt x="475615" y="70231"/>
                  </a:lnTo>
                  <a:lnTo>
                    <a:pt x="479044" y="65913"/>
                  </a:lnTo>
                  <a:lnTo>
                    <a:pt x="481584" y="63246"/>
                  </a:lnTo>
                  <a:lnTo>
                    <a:pt x="482346" y="62865"/>
                  </a:lnTo>
                  <a:close/>
                  <a:moveTo>
                    <a:pt x="488188" y="71120"/>
                  </a:moveTo>
                  <a:lnTo>
                    <a:pt x="479806" y="78105"/>
                  </a:lnTo>
                  <a:lnTo>
                    <a:pt x="478155" y="79375"/>
                  </a:lnTo>
                  <a:lnTo>
                    <a:pt x="488061" y="71120"/>
                  </a:lnTo>
                  <a:close/>
                  <a:moveTo>
                    <a:pt x="573786" y="78105"/>
                  </a:moveTo>
                  <a:lnTo>
                    <a:pt x="569849" y="81153"/>
                  </a:lnTo>
                  <a:lnTo>
                    <a:pt x="572008" y="79375"/>
                  </a:lnTo>
                  <a:lnTo>
                    <a:pt x="573151" y="78486"/>
                  </a:lnTo>
                  <a:lnTo>
                    <a:pt x="573786" y="78105"/>
                  </a:lnTo>
                  <a:close/>
                  <a:moveTo>
                    <a:pt x="512953" y="70739"/>
                  </a:moveTo>
                  <a:lnTo>
                    <a:pt x="516382" y="74168"/>
                  </a:lnTo>
                  <a:lnTo>
                    <a:pt x="510159" y="78867"/>
                  </a:lnTo>
                  <a:lnTo>
                    <a:pt x="501650" y="84074"/>
                  </a:lnTo>
                  <a:lnTo>
                    <a:pt x="508635" y="75819"/>
                  </a:lnTo>
                  <a:lnTo>
                    <a:pt x="510286" y="74041"/>
                  </a:lnTo>
                  <a:lnTo>
                    <a:pt x="513080" y="70612"/>
                  </a:lnTo>
                  <a:close/>
                  <a:moveTo>
                    <a:pt x="521081" y="77978"/>
                  </a:moveTo>
                  <a:lnTo>
                    <a:pt x="523494" y="80137"/>
                  </a:lnTo>
                  <a:lnTo>
                    <a:pt x="516001" y="84963"/>
                  </a:lnTo>
                  <a:lnTo>
                    <a:pt x="517779" y="82804"/>
                  </a:lnTo>
                  <a:lnTo>
                    <a:pt x="521208" y="77978"/>
                  </a:lnTo>
                  <a:close/>
                  <a:moveTo>
                    <a:pt x="569595" y="82296"/>
                  </a:moveTo>
                  <a:lnTo>
                    <a:pt x="565404" y="85344"/>
                  </a:lnTo>
                  <a:lnTo>
                    <a:pt x="563372" y="86614"/>
                  </a:lnTo>
                  <a:lnTo>
                    <a:pt x="566928" y="84074"/>
                  </a:lnTo>
                  <a:lnTo>
                    <a:pt x="569468" y="82296"/>
                  </a:lnTo>
                  <a:close/>
                  <a:moveTo>
                    <a:pt x="471170" y="83566"/>
                  </a:moveTo>
                  <a:lnTo>
                    <a:pt x="467741" y="85725"/>
                  </a:lnTo>
                  <a:lnTo>
                    <a:pt x="467487" y="85344"/>
                  </a:lnTo>
                  <a:lnTo>
                    <a:pt x="463677" y="87503"/>
                  </a:lnTo>
                  <a:lnTo>
                    <a:pt x="465328" y="88392"/>
                  </a:lnTo>
                  <a:lnTo>
                    <a:pt x="467487" y="86233"/>
                  </a:lnTo>
                  <a:lnTo>
                    <a:pt x="471297" y="83693"/>
                  </a:lnTo>
                  <a:close/>
                  <a:moveTo>
                    <a:pt x="495046" y="69215"/>
                  </a:moveTo>
                  <a:lnTo>
                    <a:pt x="493522" y="70358"/>
                  </a:lnTo>
                  <a:lnTo>
                    <a:pt x="484251" y="75819"/>
                  </a:lnTo>
                  <a:lnTo>
                    <a:pt x="491363" y="72009"/>
                  </a:lnTo>
                  <a:cubicBezTo>
                    <a:pt x="488823" y="74041"/>
                    <a:pt x="484886" y="77216"/>
                    <a:pt x="475488" y="84963"/>
                  </a:cubicBezTo>
                  <a:lnTo>
                    <a:pt x="469138" y="90170"/>
                  </a:lnTo>
                  <a:lnTo>
                    <a:pt x="468376" y="90551"/>
                  </a:lnTo>
                  <a:lnTo>
                    <a:pt x="465963" y="92710"/>
                  </a:lnTo>
                  <a:lnTo>
                    <a:pt x="469011" y="90932"/>
                  </a:lnTo>
                  <a:lnTo>
                    <a:pt x="469011" y="91059"/>
                  </a:lnTo>
                  <a:lnTo>
                    <a:pt x="470789" y="90043"/>
                  </a:lnTo>
                  <a:lnTo>
                    <a:pt x="474345" y="86614"/>
                  </a:lnTo>
                  <a:lnTo>
                    <a:pt x="486537" y="77089"/>
                  </a:lnTo>
                  <a:lnTo>
                    <a:pt x="495173" y="69088"/>
                  </a:lnTo>
                  <a:close/>
                  <a:moveTo>
                    <a:pt x="556260" y="90932"/>
                  </a:moveTo>
                  <a:lnTo>
                    <a:pt x="553974" y="92583"/>
                  </a:lnTo>
                  <a:lnTo>
                    <a:pt x="553466" y="92710"/>
                  </a:lnTo>
                  <a:lnTo>
                    <a:pt x="556133" y="90932"/>
                  </a:lnTo>
                  <a:close/>
                  <a:moveTo>
                    <a:pt x="465963" y="92583"/>
                  </a:moveTo>
                  <a:lnTo>
                    <a:pt x="465201" y="92964"/>
                  </a:lnTo>
                  <a:lnTo>
                    <a:pt x="465836" y="92583"/>
                  </a:lnTo>
                  <a:close/>
                  <a:moveTo>
                    <a:pt x="468884" y="90932"/>
                  </a:moveTo>
                  <a:lnTo>
                    <a:pt x="465836" y="92583"/>
                  </a:lnTo>
                  <a:lnTo>
                    <a:pt x="463931" y="94234"/>
                  </a:lnTo>
                  <a:lnTo>
                    <a:pt x="468249" y="92456"/>
                  </a:lnTo>
                  <a:lnTo>
                    <a:pt x="468884" y="90805"/>
                  </a:lnTo>
                  <a:close/>
                  <a:moveTo>
                    <a:pt x="579882" y="1905"/>
                  </a:moveTo>
                  <a:lnTo>
                    <a:pt x="574675" y="5334"/>
                  </a:lnTo>
                  <a:lnTo>
                    <a:pt x="559181" y="19177"/>
                  </a:lnTo>
                  <a:lnTo>
                    <a:pt x="558546" y="18288"/>
                  </a:lnTo>
                  <a:lnTo>
                    <a:pt x="546354" y="26924"/>
                  </a:lnTo>
                  <a:lnTo>
                    <a:pt x="544830" y="28194"/>
                  </a:lnTo>
                  <a:lnTo>
                    <a:pt x="545592" y="27305"/>
                  </a:lnTo>
                  <a:lnTo>
                    <a:pt x="551180" y="22987"/>
                  </a:lnTo>
                  <a:lnTo>
                    <a:pt x="556768" y="17399"/>
                  </a:lnTo>
                  <a:lnTo>
                    <a:pt x="555752" y="17399"/>
                  </a:lnTo>
                  <a:lnTo>
                    <a:pt x="552323" y="19177"/>
                  </a:lnTo>
                  <a:lnTo>
                    <a:pt x="556260" y="16129"/>
                  </a:lnTo>
                  <a:lnTo>
                    <a:pt x="560197" y="12700"/>
                  </a:lnTo>
                  <a:lnTo>
                    <a:pt x="560578" y="12192"/>
                  </a:lnTo>
                  <a:lnTo>
                    <a:pt x="562356" y="10922"/>
                  </a:lnTo>
                  <a:lnTo>
                    <a:pt x="564515" y="9271"/>
                  </a:lnTo>
                  <a:lnTo>
                    <a:pt x="562102" y="10541"/>
                  </a:lnTo>
                  <a:lnTo>
                    <a:pt x="486791" y="58420"/>
                  </a:lnTo>
                  <a:lnTo>
                    <a:pt x="486791" y="58801"/>
                  </a:lnTo>
                  <a:lnTo>
                    <a:pt x="560324" y="12065"/>
                  </a:lnTo>
                  <a:lnTo>
                    <a:pt x="525272" y="39370"/>
                  </a:lnTo>
                  <a:lnTo>
                    <a:pt x="479171" y="66675"/>
                  </a:lnTo>
                  <a:lnTo>
                    <a:pt x="482854" y="62357"/>
                  </a:lnTo>
                  <a:lnTo>
                    <a:pt x="482727" y="62357"/>
                  </a:lnTo>
                  <a:lnTo>
                    <a:pt x="485140" y="59817"/>
                  </a:lnTo>
                  <a:lnTo>
                    <a:pt x="485267" y="59436"/>
                  </a:lnTo>
                  <a:lnTo>
                    <a:pt x="484505" y="56388"/>
                  </a:lnTo>
                  <a:lnTo>
                    <a:pt x="492633" y="44704"/>
                  </a:lnTo>
                  <a:cubicBezTo>
                    <a:pt x="495046" y="41275"/>
                    <a:pt x="499618" y="37719"/>
                    <a:pt x="502539" y="34798"/>
                  </a:cubicBezTo>
                  <a:lnTo>
                    <a:pt x="527050" y="15748"/>
                  </a:lnTo>
                  <a:lnTo>
                    <a:pt x="526415" y="15748"/>
                  </a:lnTo>
                  <a:lnTo>
                    <a:pt x="524764" y="17018"/>
                  </a:lnTo>
                  <a:lnTo>
                    <a:pt x="525526" y="16129"/>
                  </a:lnTo>
                  <a:lnTo>
                    <a:pt x="519430" y="20828"/>
                  </a:lnTo>
                  <a:lnTo>
                    <a:pt x="512445" y="26035"/>
                  </a:lnTo>
                  <a:lnTo>
                    <a:pt x="520573" y="19558"/>
                  </a:lnTo>
                  <a:lnTo>
                    <a:pt x="524510" y="16637"/>
                  </a:lnTo>
                  <a:lnTo>
                    <a:pt x="520192" y="19558"/>
                  </a:lnTo>
                  <a:lnTo>
                    <a:pt x="521208" y="18669"/>
                  </a:lnTo>
                  <a:lnTo>
                    <a:pt x="526161" y="15240"/>
                  </a:lnTo>
                  <a:lnTo>
                    <a:pt x="532892" y="10414"/>
                  </a:lnTo>
                  <a:lnTo>
                    <a:pt x="531368" y="11684"/>
                  </a:lnTo>
                  <a:lnTo>
                    <a:pt x="535305" y="8636"/>
                  </a:lnTo>
                  <a:lnTo>
                    <a:pt x="535305" y="7874"/>
                  </a:lnTo>
                  <a:lnTo>
                    <a:pt x="525780" y="15240"/>
                  </a:lnTo>
                  <a:lnTo>
                    <a:pt x="525145" y="15621"/>
                  </a:lnTo>
                  <a:lnTo>
                    <a:pt x="523621" y="16891"/>
                  </a:lnTo>
                  <a:lnTo>
                    <a:pt x="522605" y="17272"/>
                  </a:lnTo>
                  <a:lnTo>
                    <a:pt x="519176" y="19812"/>
                  </a:lnTo>
                  <a:lnTo>
                    <a:pt x="514223" y="23749"/>
                  </a:lnTo>
                  <a:lnTo>
                    <a:pt x="515366" y="22860"/>
                  </a:lnTo>
                  <a:lnTo>
                    <a:pt x="516763" y="21971"/>
                  </a:lnTo>
                  <a:lnTo>
                    <a:pt x="513969" y="23876"/>
                  </a:lnTo>
                  <a:lnTo>
                    <a:pt x="514223" y="23622"/>
                  </a:lnTo>
                  <a:lnTo>
                    <a:pt x="513588" y="24130"/>
                  </a:lnTo>
                  <a:lnTo>
                    <a:pt x="513969" y="23876"/>
                  </a:lnTo>
                  <a:lnTo>
                    <a:pt x="512064" y="25400"/>
                  </a:lnTo>
                  <a:lnTo>
                    <a:pt x="511556" y="25781"/>
                  </a:lnTo>
                  <a:lnTo>
                    <a:pt x="511810" y="25781"/>
                  </a:lnTo>
                  <a:lnTo>
                    <a:pt x="512826" y="24892"/>
                  </a:lnTo>
                  <a:lnTo>
                    <a:pt x="511810" y="25781"/>
                  </a:lnTo>
                  <a:lnTo>
                    <a:pt x="498856" y="36195"/>
                  </a:lnTo>
                  <a:lnTo>
                    <a:pt x="489077" y="44450"/>
                  </a:lnTo>
                  <a:lnTo>
                    <a:pt x="502158" y="34163"/>
                  </a:lnTo>
                  <a:lnTo>
                    <a:pt x="503809" y="32766"/>
                  </a:lnTo>
                  <a:lnTo>
                    <a:pt x="506857" y="30607"/>
                  </a:lnTo>
                  <a:lnTo>
                    <a:pt x="502285" y="34163"/>
                  </a:lnTo>
                  <a:lnTo>
                    <a:pt x="496570" y="39243"/>
                  </a:lnTo>
                  <a:lnTo>
                    <a:pt x="491744" y="42672"/>
                  </a:lnTo>
                  <a:lnTo>
                    <a:pt x="482981" y="48768"/>
                  </a:lnTo>
                  <a:lnTo>
                    <a:pt x="481838" y="50038"/>
                  </a:lnTo>
                  <a:lnTo>
                    <a:pt x="463550" y="65151"/>
                  </a:lnTo>
                  <a:lnTo>
                    <a:pt x="463550" y="70739"/>
                  </a:lnTo>
                  <a:lnTo>
                    <a:pt x="493395" y="42418"/>
                  </a:lnTo>
                  <a:cubicBezTo>
                    <a:pt x="487045" y="48514"/>
                    <a:pt x="478282" y="58166"/>
                    <a:pt x="469773" y="70231"/>
                  </a:cubicBezTo>
                  <a:lnTo>
                    <a:pt x="463550" y="74549"/>
                  </a:lnTo>
                  <a:lnTo>
                    <a:pt x="464312" y="77089"/>
                  </a:lnTo>
                  <a:lnTo>
                    <a:pt x="465074" y="76708"/>
                  </a:lnTo>
                  <a:lnTo>
                    <a:pt x="463423" y="79248"/>
                  </a:lnTo>
                  <a:lnTo>
                    <a:pt x="467360" y="79629"/>
                  </a:lnTo>
                  <a:lnTo>
                    <a:pt x="467741" y="79121"/>
                  </a:lnTo>
                  <a:lnTo>
                    <a:pt x="467360" y="79629"/>
                  </a:lnTo>
                  <a:lnTo>
                    <a:pt x="466217" y="80899"/>
                  </a:lnTo>
                  <a:lnTo>
                    <a:pt x="463423" y="82677"/>
                  </a:lnTo>
                  <a:lnTo>
                    <a:pt x="463804" y="86614"/>
                  </a:lnTo>
                  <a:lnTo>
                    <a:pt x="465201" y="85725"/>
                  </a:lnTo>
                  <a:lnTo>
                    <a:pt x="466344" y="84836"/>
                  </a:lnTo>
                  <a:lnTo>
                    <a:pt x="468376" y="83058"/>
                  </a:lnTo>
                  <a:lnTo>
                    <a:pt x="470916" y="80899"/>
                  </a:lnTo>
                  <a:lnTo>
                    <a:pt x="472948" y="76962"/>
                  </a:lnTo>
                  <a:lnTo>
                    <a:pt x="470535" y="76581"/>
                  </a:lnTo>
                  <a:lnTo>
                    <a:pt x="475361" y="70993"/>
                  </a:lnTo>
                  <a:lnTo>
                    <a:pt x="476123" y="70104"/>
                  </a:lnTo>
                  <a:lnTo>
                    <a:pt x="471932" y="74422"/>
                  </a:lnTo>
                  <a:lnTo>
                    <a:pt x="467741" y="79121"/>
                  </a:lnTo>
                  <a:lnTo>
                    <a:pt x="474345" y="70993"/>
                  </a:lnTo>
                  <a:lnTo>
                    <a:pt x="475488" y="70104"/>
                  </a:lnTo>
                  <a:lnTo>
                    <a:pt x="475234" y="70612"/>
                  </a:lnTo>
                  <a:lnTo>
                    <a:pt x="524129" y="40640"/>
                  </a:lnTo>
                  <a:lnTo>
                    <a:pt x="476758" y="80010"/>
                  </a:lnTo>
                  <a:lnTo>
                    <a:pt x="471170" y="83439"/>
                  </a:lnTo>
                  <a:lnTo>
                    <a:pt x="475742" y="80899"/>
                  </a:lnTo>
                  <a:lnTo>
                    <a:pt x="463550" y="90805"/>
                  </a:lnTo>
                  <a:lnTo>
                    <a:pt x="468376" y="87376"/>
                  </a:lnTo>
                  <a:lnTo>
                    <a:pt x="477774" y="79629"/>
                  </a:lnTo>
                  <a:lnTo>
                    <a:pt x="473202" y="83947"/>
                  </a:lnTo>
                  <a:lnTo>
                    <a:pt x="463677" y="92202"/>
                  </a:lnTo>
                  <a:lnTo>
                    <a:pt x="469392" y="87503"/>
                  </a:lnTo>
                  <a:lnTo>
                    <a:pt x="482727" y="76454"/>
                  </a:lnTo>
                  <a:lnTo>
                    <a:pt x="481584" y="77089"/>
                  </a:lnTo>
                  <a:lnTo>
                    <a:pt x="527304" y="39497"/>
                  </a:lnTo>
                  <a:lnTo>
                    <a:pt x="528320" y="38354"/>
                  </a:lnTo>
                  <a:lnTo>
                    <a:pt x="528066" y="38481"/>
                  </a:lnTo>
                  <a:lnTo>
                    <a:pt x="527558" y="38862"/>
                  </a:lnTo>
                  <a:lnTo>
                    <a:pt x="525399" y="40640"/>
                  </a:lnTo>
                  <a:lnTo>
                    <a:pt x="525145" y="40640"/>
                  </a:lnTo>
                  <a:lnTo>
                    <a:pt x="524637" y="41148"/>
                  </a:lnTo>
                  <a:lnTo>
                    <a:pt x="524383" y="41148"/>
                  </a:lnTo>
                  <a:lnTo>
                    <a:pt x="525018" y="40640"/>
                  </a:lnTo>
                  <a:lnTo>
                    <a:pt x="525145" y="40640"/>
                  </a:lnTo>
                  <a:lnTo>
                    <a:pt x="527558" y="38862"/>
                  </a:lnTo>
                  <a:lnTo>
                    <a:pt x="527939" y="38481"/>
                  </a:lnTo>
                  <a:lnTo>
                    <a:pt x="528066" y="38354"/>
                  </a:lnTo>
                  <a:lnTo>
                    <a:pt x="528574" y="37973"/>
                  </a:lnTo>
                  <a:lnTo>
                    <a:pt x="528447" y="38227"/>
                  </a:lnTo>
                  <a:lnTo>
                    <a:pt x="529590" y="37592"/>
                  </a:lnTo>
                  <a:lnTo>
                    <a:pt x="530225" y="37211"/>
                  </a:lnTo>
                  <a:lnTo>
                    <a:pt x="531241" y="38100"/>
                  </a:lnTo>
                  <a:lnTo>
                    <a:pt x="543433" y="29464"/>
                  </a:lnTo>
                  <a:lnTo>
                    <a:pt x="537845" y="33782"/>
                  </a:lnTo>
                  <a:lnTo>
                    <a:pt x="533654" y="40259"/>
                  </a:lnTo>
                  <a:lnTo>
                    <a:pt x="545973" y="31115"/>
                  </a:lnTo>
                  <a:cubicBezTo>
                    <a:pt x="537464" y="38862"/>
                    <a:pt x="529082" y="46228"/>
                    <a:pt x="516763" y="55753"/>
                  </a:cubicBezTo>
                  <a:lnTo>
                    <a:pt x="497459" y="67056"/>
                  </a:lnTo>
                  <a:lnTo>
                    <a:pt x="499999" y="66167"/>
                  </a:lnTo>
                  <a:lnTo>
                    <a:pt x="508508" y="60960"/>
                  </a:lnTo>
                  <a:lnTo>
                    <a:pt x="508889" y="60960"/>
                  </a:lnTo>
                  <a:lnTo>
                    <a:pt x="509905" y="60071"/>
                  </a:lnTo>
                  <a:lnTo>
                    <a:pt x="516255" y="57912"/>
                  </a:lnTo>
                  <a:lnTo>
                    <a:pt x="508508" y="65278"/>
                  </a:lnTo>
                  <a:lnTo>
                    <a:pt x="503936" y="69215"/>
                  </a:lnTo>
                  <a:lnTo>
                    <a:pt x="499364" y="73533"/>
                  </a:lnTo>
                  <a:lnTo>
                    <a:pt x="489585" y="79121"/>
                  </a:lnTo>
                  <a:lnTo>
                    <a:pt x="470535" y="89916"/>
                  </a:lnTo>
                  <a:lnTo>
                    <a:pt x="498602" y="74295"/>
                  </a:lnTo>
                  <a:lnTo>
                    <a:pt x="492379" y="79883"/>
                  </a:lnTo>
                  <a:lnTo>
                    <a:pt x="496697" y="75946"/>
                  </a:lnTo>
                  <a:lnTo>
                    <a:pt x="489204" y="83312"/>
                  </a:lnTo>
                  <a:lnTo>
                    <a:pt x="477901" y="94107"/>
                  </a:lnTo>
                  <a:lnTo>
                    <a:pt x="483235" y="89789"/>
                  </a:lnTo>
                  <a:lnTo>
                    <a:pt x="491998" y="81915"/>
                  </a:lnTo>
                  <a:lnTo>
                    <a:pt x="493649" y="82804"/>
                  </a:lnTo>
                  <a:lnTo>
                    <a:pt x="510794" y="70739"/>
                  </a:lnTo>
                  <a:lnTo>
                    <a:pt x="512445" y="68961"/>
                  </a:lnTo>
                  <a:lnTo>
                    <a:pt x="511302" y="66802"/>
                  </a:lnTo>
                  <a:lnTo>
                    <a:pt x="513334" y="66802"/>
                  </a:lnTo>
                  <a:lnTo>
                    <a:pt x="515493" y="66421"/>
                  </a:lnTo>
                  <a:lnTo>
                    <a:pt x="512572" y="68961"/>
                  </a:lnTo>
                  <a:lnTo>
                    <a:pt x="512953" y="69850"/>
                  </a:lnTo>
                  <a:lnTo>
                    <a:pt x="513080" y="69850"/>
                  </a:lnTo>
                  <a:lnTo>
                    <a:pt x="508762" y="75438"/>
                  </a:lnTo>
                  <a:lnTo>
                    <a:pt x="495427" y="90170"/>
                  </a:lnTo>
                  <a:lnTo>
                    <a:pt x="490601" y="94107"/>
                  </a:lnTo>
                  <a:lnTo>
                    <a:pt x="505079" y="88011"/>
                  </a:lnTo>
                  <a:lnTo>
                    <a:pt x="518795" y="76200"/>
                  </a:lnTo>
                  <a:lnTo>
                    <a:pt x="517398" y="80518"/>
                  </a:lnTo>
                  <a:lnTo>
                    <a:pt x="512191" y="86995"/>
                  </a:lnTo>
                  <a:lnTo>
                    <a:pt x="499999" y="94361"/>
                  </a:lnTo>
                  <a:lnTo>
                    <a:pt x="504952" y="93091"/>
                  </a:lnTo>
                  <a:lnTo>
                    <a:pt x="508762" y="91313"/>
                  </a:lnTo>
                  <a:lnTo>
                    <a:pt x="506349" y="94361"/>
                  </a:lnTo>
                  <a:lnTo>
                    <a:pt x="509905" y="92202"/>
                  </a:lnTo>
                  <a:lnTo>
                    <a:pt x="515620" y="86106"/>
                  </a:lnTo>
                  <a:lnTo>
                    <a:pt x="517017" y="86995"/>
                  </a:lnTo>
                  <a:lnTo>
                    <a:pt x="510413" y="94361"/>
                  </a:lnTo>
                  <a:lnTo>
                    <a:pt x="510667" y="94361"/>
                  </a:lnTo>
                  <a:lnTo>
                    <a:pt x="521843" y="82677"/>
                  </a:lnTo>
                  <a:lnTo>
                    <a:pt x="523240" y="81788"/>
                  </a:lnTo>
                  <a:lnTo>
                    <a:pt x="529971" y="84836"/>
                  </a:lnTo>
                  <a:lnTo>
                    <a:pt x="543560" y="94361"/>
                  </a:lnTo>
                  <a:lnTo>
                    <a:pt x="553085" y="92710"/>
                  </a:lnTo>
                  <a:lnTo>
                    <a:pt x="550545" y="94361"/>
                  </a:lnTo>
                  <a:lnTo>
                    <a:pt x="553720" y="92583"/>
                  </a:lnTo>
                  <a:lnTo>
                    <a:pt x="559308" y="88646"/>
                  </a:lnTo>
                  <a:lnTo>
                    <a:pt x="556514" y="90805"/>
                  </a:lnTo>
                  <a:lnTo>
                    <a:pt x="551180" y="94234"/>
                  </a:lnTo>
                  <a:lnTo>
                    <a:pt x="579628" y="94234"/>
                  </a:lnTo>
                  <a:lnTo>
                    <a:pt x="579628" y="80899"/>
                  </a:lnTo>
                  <a:lnTo>
                    <a:pt x="578358" y="74168"/>
                  </a:lnTo>
                  <a:lnTo>
                    <a:pt x="577088" y="75184"/>
                  </a:lnTo>
                  <a:lnTo>
                    <a:pt x="578231" y="73914"/>
                  </a:lnTo>
                  <a:lnTo>
                    <a:pt x="578231" y="74168"/>
                  </a:lnTo>
                  <a:lnTo>
                    <a:pt x="579501" y="73025"/>
                  </a:lnTo>
                  <a:lnTo>
                    <a:pt x="578485" y="61341"/>
                  </a:lnTo>
                  <a:lnTo>
                    <a:pt x="575310" y="61341"/>
                  </a:lnTo>
                  <a:lnTo>
                    <a:pt x="577088" y="58801"/>
                  </a:lnTo>
                  <a:lnTo>
                    <a:pt x="579501" y="54102"/>
                  </a:lnTo>
                  <a:lnTo>
                    <a:pt x="576707" y="54102"/>
                  </a:lnTo>
                  <a:lnTo>
                    <a:pt x="572135" y="59182"/>
                  </a:lnTo>
                  <a:lnTo>
                    <a:pt x="571754" y="59563"/>
                  </a:lnTo>
                  <a:lnTo>
                    <a:pt x="572135" y="59055"/>
                  </a:lnTo>
                  <a:lnTo>
                    <a:pt x="577723" y="49149"/>
                  </a:lnTo>
                  <a:lnTo>
                    <a:pt x="579501" y="47879"/>
                  </a:lnTo>
                  <a:lnTo>
                    <a:pt x="579120" y="46609"/>
                  </a:lnTo>
                  <a:lnTo>
                    <a:pt x="578104" y="47498"/>
                  </a:lnTo>
                  <a:lnTo>
                    <a:pt x="579501" y="44958"/>
                  </a:lnTo>
                  <a:lnTo>
                    <a:pt x="579501" y="40640"/>
                  </a:lnTo>
                  <a:lnTo>
                    <a:pt x="575183" y="48895"/>
                  </a:lnTo>
                  <a:cubicBezTo>
                    <a:pt x="567182" y="53721"/>
                    <a:pt x="558038" y="58801"/>
                    <a:pt x="550926" y="63119"/>
                  </a:cubicBezTo>
                  <a:lnTo>
                    <a:pt x="538226" y="64389"/>
                  </a:lnTo>
                  <a:lnTo>
                    <a:pt x="546989" y="54864"/>
                  </a:lnTo>
                  <a:lnTo>
                    <a:pt x="537845" y="64389"/>
                  </a:lnTo>
                  <a:lnTo>
                    <a:pt x="532638" y="64897"/>
                  </a:lnTo>
                  <a:lnTo>
                    <a:pt x="532638" y="63246"/>
                  </a:lnTo>
                  <a:lnTo>
                    <a:pt x="535813" y="59309"/>
                  </a:lnTo>
                  <a:lnTo>
                    <a:pt x="535559" y="59309"/>
                  </a:lnTo>
                  <a:lnTo>
                    <a:pt x="533400" y="61087"/>
                  </a:lnTo>
                  <a:lnTo>
                    <a:pt x="536956" y="58039"/>
                  </a:lnTo>
                  <a:lnTo>
                    <a:pt x="537591" y="57658"/>
                  </a:lnTo>
                  <a:lnTo>
                    <a:pt x="533781" y="60198"/>
                  </a:lnTo>
                  <a:lnTo>
                    <a:pt x="533781" y="60579"/>
                  </a:lnTo>
                  <a:lnTo>
                    <a:pt x="531368" y="61849"/>
                  </a:lnTo>
                  <a:lnTo>
                    <a:pt x="526923" y="65278"/>
                  </a:lnTo>
                  <a:lnTo>
                    <a:pt x="516382" y="66548"/>
                  </a:lnTo>
                  <a:lnTo>
                    <a:pt x="515747" y="66548"/>
                  </a:lnTo>
                  <a:lnTo>
                    <a:pt x="520319" y="62230"/>
                  </a:lnTo>
                  <a:lnTo>
                    <a:pt x="529082" y="52324"/>
                  </a:lnTo>
                  <a:lnTo>
                    <a:pt x="528955" y="52324"/>
                  </a:lnTo>
                  <a:lnTo>
                    <a:pt x="547624" y="38862"/>
                  </a:lnTo>
                  <a:lnTo>
                    <a:pt x="545465" y="46228"/>
                  </a:lnTo>
                  <a:lnTo>
                    <a:pt x="537464" y="57531"/>
                  </a:lnTo>
                  <a:lnTo>
                    <a:pt x="538861" y="55753"/>
                  </a:lnTo>
                  <a:cubicBezTo>
                    <a:pt x="545592" y="48006"/>
                    <a:pt x="552577" y="40132"/>
                    <a:pt x="566293" y="28448"/>
                  </a:cubicBezTo>
                  <a:lnTo>
                    <a:pt x="572770" y="25019"/>
                  </a:lnTo>
                  <a:lnTo>
                    <a:pt x="563880" y="27559"/>
                  </a:lnTo>
                  <a:lnTo>
                    <a:pt x="571627" y="19304"/>
                  </a:lnTo>
                  <a:lnTo>
                    <a:pt x="579374" y="13208"/>
                  </a:lnTo>
                  <a:lnTo>
                    <a:pt x="577342" y="14097"/>
                  </a:lnTo>
                  <a:lnTo>
                    <a:pt x="575564" y="14986"/>
                  </a:lnTo>
                  <a:lnTo>
                    <a:pt x="579374" y="11049"/>
                  </a:lnTo>
                  <a:lnTo>
                    <a:pt x="576453" y="6731"/>
                  </a:lnTo>
                  <a:lnTo>
                    <a:pt x="574040" y="8763"/>
                  </a:lnTo>
                  <a:lnTo>
                    <a:pt x="579374" y="3683"/>
                  </a:lnTo>
                  <a:lnTo>
                    <a:pt x="576961" y="5842"/>
                  </a:lnTo>
                  <a:lnTo>
                    <a:pt x="573786" y="8890"/>
                  </a:lnTo>
                  <a:lnTo>
                    <a:pt x="573913" y="8763"/>
                  </a:lnTo>
                  <a:lnTo>
                    <a:pt x="573405" y="9271"/>
                  </a:lnTo>
                  <a:lnTo>
                    <a:pt x="573786" y="8890"/>
                  </a:lnTo>
                  <a:lnTo>
                    <a:pt x="565150" y="16256"/>
                  </a:lnTo>
                  <a:lnTo>
                    <a:pt x="564388" y="16637"/>
                  </a:lnTo>
                  <a:lnTo>
                    <a:pt x="564134" y="17018"/>
                  </a:lnTo>
                  <a:lnTo>
                    <a:pt x="559308" y="19177"/>
                  </a:lnTo>
                  <a:lnTo>
                    <a:pt x="558165" y="20066"/>
                  </a:lnTo>
                  <a:lnTo>
                    <a:pt x="566166" y="13970"/>
                  </a:lnTo>
                  <a:lnTo>
                    <a:pt x="579628" y="2159"/>
                  </a:lnTo>
                  <a:close/>
                  <a:moveTo>
                    <a:pt x="355219" y="219456"/>
                  </a:moveTo>
                  <a:lnTo>
                    <a:pt x="348107" y="224663"/>
                  </a:lnTo>
                  <a:lnTo>
                    <a:pt x="353060" y="225552"/>
                  </a:lnTo>
                  <a:lnTo>
                    <a:pt x="355219" y="219456"/>
                  </a:lnTo>
                  <a:close/>
                  <a:moveTo>
                    <a:pt x="350901" y="253619"/>
                  </a:moveTo>
                  <a:lnTo>
                    <a:pt x="350139" y="254000"/>
                  </a:lnTo>
                  <a:lnTo>
                    <a:pt x="348107" y="255270"/>
                  </a:lnTo>
                  <a:lnTo>
                    <a:pt x="350901" y="253492"/>
                  </a:lnTo>
                  <a:close/>
                  <a:moveTo>
                    <a:pt x="413385" y="447421"/>
                  </a:moveTo>
                  <a:lnTo>
                    <a:pt x="409575" y="449961"/>
                  </a:lnTo>
                  <a:lnTo>
                    <a:pt x="412369" y="447802"/>
                  </a:lnTo>
                  <a:lnTo>
                    <a:pt x="413385" y="447421"/>
                  </a:lnTo>
                  <a:close/>
                  <a:moveTo>
                    <a:pt x="665607" y="449580"/>
                  </a:moveTo>
                  <a:lnTo>
                    <a:pt x="663448" y="449961"/>
                  </a:lnTo>
                  <a:lnTo>
                    <a:pt x="663194" y="449961"/>
                  </a:lnTo>
                  <a:lnTo>
                    <a:pt x="663448" y="449961"/>
                  </a:lnTo>
                  <a:lnTo>
                    <a:pt x="663448" y="449580"/>
                  </a:lnTo>
                  <a:close/>
                  <a:moveTo>
                    <a:pt x="686054" y="450850"/>
                  </a:moveTo>
                  <a:lnTo>
                    <a:pt x="685292" y="451358"/>
                  </a:lnTo>
                  <a:lnTo>
                    <a:pt x="680720" y="453898"/>
                  </a:lnTo>
                  <a:lnTo>
                    <a:pt x="681863" y="453009"/>
                  </a:lnTo>
                  <a:lnTo>
                    <a:pt x="685927" y="450850"/>
                  </a:lnTo>
                  <a:close/>
                  <a:moveTo>
                    <a:pt x="401701" y="447802"/>
                  </a:moveTo>
                  <a:lnTo>
                    <a:pt x="403860" y="449072"/>
                  </a:lnTo>
                  <a:lnTo>
                    <a:pt x="399669" y="453009"/>
                  </a:lnTo>
                  <a:lnTo>
                    <a:pt x="392684" y="458216"/>
                  </a:lnTo>
                  <a:lnTo>
                    <a:pt x="395478" y="454279"/>
                  </a:lnTo>
                  <a:lnTo>
                    <a:pt x="401701" y="447802"/>
                  </a:lnTo>
                  <a:close/>
                  <a:moveTo>
                    <a:pt x="370713" y="458216"/>
                  </a:moveTo>
                  <a:lnTo>
                    <a:pt x="369062" y="462153"/>
                  </a:lnTo>
                  <a:lnTo>
                    <a:pt x="365125" y="464693"/>
                  </a:lnTo>
                  <a:lnTo>
                    <a:pt x="366903" y="460756"/>
                  </a:lnTo>
                  <a:lnTo>
                    <a:pt x="368046" y="459486"/>
                  </a:lnTo>
                  <a:lnTo>
                    <a:pt x="370586" y="458216"/>
                  </a:lnTo>
                  <a:close/>
                  <a:moveTo>
                    <a:pt x="363855" y="463042"/>
                  </a:moveTo>
                  <a:lnTo>
                    <a:pt x="364871" y="463423"/>
                  </a:lnTo>
                  <a:lnTo>
                    <a:pt x="364744" y="463804"/>
                  </a:lnTo>
                  <a:lnTo>
                    <a:pt x="364871" y="463931"/>
                  </a:lnTo>
                  <a:lnTo>
                    <a:pt x="362712" y="468249"/>
                  </a:lnTo>
                  <a:lnTo>
                    <a:pt x="362458" y="468503"/>
                  </a:lnTo>
                  <a:lnTo>
                    <a:pt x="364744" y="463931"/>
                  </a:lnTo>
                  <a:lnTo>
                    <a:pt x="364109" y="463550"/>
                  </a:lnTo>
                  <a:lnTo>
                    <a:pt x="363855" y="463169"/>
                  </a:lnTo>
                  <a:close/>
                  <a:moveTo>
                    <a:pt x="621030" y="468757"/>
                  </a:moveTo>
                  <a:lnTo>
                    <a:pt x="622173" y="469138"/>
                  </a:lnTo>
                  <a:lnTo>
                    <a:pt x="623316" y="469519"/>
                  </a:lnTo>
                  <a:lnTo>
                    <a:pt x="620903" y="468630"/>
                  </a:lnTo>
                  <a:close/>
                  <a:moveTo>
                    <a:pt x="681609" y="469011"/>
                  </a:moveTo>
                  <a:lnTo>
                    <a:pt x="688594" y="469900"/>
                  </a:lnTo>
                  <a:lnTo>
                    <a:pt x="686181" y="469900"/>
                  </a:lnTo>
                  <a:lnTo>
                    <a:pt x="680974" y="469519"/>
                  </a:lnTo>
                  <a:lnTo>
                    <a:pt x="681609" y="469138"/>
                  </a:lnTo>
                  <a:close/>
                  <a:moveTo>
                    <a:pt x="359791" y="466090"/>
                  </a:moveTo>
                  <a:lnTo>
                    <a:pt x="361188" y="466979"/>
                  </a:lnTo>
                  <a:lnTo>
                    <a:pt x="359537" y="470916"/>
                  </a:lnTo>
                  <a:lnTo>
                    <a:pt x="362331" y="468503"/>
                  </a:lnTo>
                  <a:lnTo>
                    <a:pt x="361569" y="470027"/>
                  </a:lnTo>
                  <a:lnTo>
                    <a:pt x="358775" y="472567"/>
                  </a:lnTo>
                  <a:lnTo>
                    <a:pt x="359156" y="471678"/>
                  </a:lnTo>
                  <a:lnTo>
                    <a:pt x="359537" y="470789"/>
                  </a:lnTo>
                  <a:lnTo>
                    <a:pt x="355727" y="471678"/>
                  </a:lnTo>
                  <a:lnTo>
                    <a:pt x="359664" y="466090"/>
                  </a:lnTo>
                  <a:close/>
                  <a:moveTo>
                    <a:pt x="689737" y="471170"/>
                  </a:moveTo>
                  <a:lnTo>
                    <a:pt x="689864" y="472567"/>
                  </a:lnTo>
                  <a:lnTo>
                    <a:pt x="689864" y="471297"/>
                  </a:lnTo>
                  <a:lnTo>
                    <a:pt x="689737" y="471170"/>
                  </a:lnTo>
                  <a:close/>
                  <a:moveTo>
                    <a:pt x="672592" y="471805"/>
                  </a:moveTo>
                  <a:lnTo>
                    <a:pt x="671068" y="472694"/>
                  </a:lnTo>
                  <a:lnTo>
                    <a:pt x="672465" y="471805"/>
                  </a:lnTo>
                  <a:close/>
                  <a:moveTo>
                    <a:pt x="670941" y="472694"/>
                  </a:moveTo>
                  <a:lnTo>
                    <a:pt x="665099" y="476504"/>
                  </a:lnTo>
                  <a:lnTo>
                    <a:pt x="663448" y="476885"/>
                  </a:lnTo>
                  <a:lnTo>
                    <a:pt x="670814" y="472567"/>
                  </a:lnTo>
                  <a:close/>
                  <a:moveTo>
                    <a:pt x="409575" y="450215"/>
                  </a:moveTo>
                  <a:lnTo>
                    <a:pt x="409956" y="450596"/>
                  </a:lnTo>
                  <a:lnTo>
                    <a:pt x="409702" y="450596"/>
                  </a:lnTo>
                  <a:lnTo>
                    <a:pt x="409575" y="451866"/>
                  </a:lnTo>
                  <a:lnTo>
                    <a:pt x="403987" y="462661"/>
                  </a:lnTo>
                  <a:lnTo>
                    <a:pt x="387858" y="476885"/>
                  </a:lnTo>
                  <a:lnTo>
                    <a:pt x="385064" y="472567"/>
                  </a:lnTo>
                  <a:lnTo>
                    <a:pt x="392176" y="465709"/>
                  </a:lnTo>
                  <a:lnTo>
                    <a:pt x="408686" y="451485"/>
                  </a:lnTo>
                  <a:lnTo>
                    <a:pt x="402082" y="456692"/>
                  </a:lnTo>
                  <a:lnTo>
                    <a:pt x="387731" y="468376"/>
                  </a:lnTo>
                  <a:lnTo>
                    <a:pt x="395732" y="461518"/>
                  </a:lnTo>
                  <a:lnTo>
                    <a:pt x="407289" y="451993"/>
                  </a:lnTo>
                  <a:lnTo>
                    <a:pt x="408305" y="451104"/>
                  </a:lnTo>
                  <a:lnTo>
                    <a:pt x="409448" y="450215"/>
                  </a:lnTo>
                  <a:close/>
                  <a:moveTo>
                    <a:pt x="376174" y="463677"/>
                  </a:moveTo>
                  <a:lnTo>
                    <a:pt x="380492" y="469773"/>
                  </a:lnTo>
                  <a:lnTo>
                    <a:pt x="367157" y="480568"/>
                  </a:lnTo>
                  <a:lnTo>
                    <a:pt x="360807" y="480949"/>
                  </a:lnTo>
                  <a:lnTo>
                    <a:pt x="365379" y="469265"/>
                  </a:lnTo>
                  <a:lnTo>
                    <a:pt x="368427" y="466217"/>
                  </a:lnTo>
                  <a:lnTo>
                    <a:pt x="376174" y="463677"/>
                  </a:lnTo>
                  <a:close/>
                  <a:moveTo>
                    <a:pt x="661670" y="486156"/>
                  </a:moveTo>
                  <a:lnTo>
                    <a:pt x="662432" y="487934"/>
                  </a:lnTo>
                  <a:lnTo>
                    <a:pt x="662051" y="487426"/>
                  </a:lnTo>
                  <a:lnTo>
                    <a:pt x="661670" y="486156"/>
                  </a:lnTo>
                  <a:close/>
                  <a:moveTo>
                    <a:pt x="616966" y="484886"/>
                  </a:moveTo>
                  <a:lnTo>
                    <a:pt x="612013" y="488315"/>
                  </a:lnTo>
                  <a:lnTo>
                    <a:pt x="614426" y="486537"/>
                  </a:lnTo>
                  <a:lnTo>
                    <a:pt x="616966" y="484759"/>
                  </a:lnTo>
                  <a:close/>
                  <a:moveTo>
                    <a:pt x="683260" y="483870"/>
                  </a:moveTo>
                  <a:lnTo>
                    <a:pt x="678053" y="486410"/>
                  </a:lnTo>
                  <a:lnTo>
                    <a:pt x="670941" y="488569"/>
                  </a:lnTo>
                  <a:lnTo>
                    <a:pt x="683260" y="483743"/>
                  </a:lnTo>
                  <a:close/>
                  <a:moveTo>
                    <a:pt x="415290" y="456311"/>
                  </a:moveTo>
                  <a:cubicBezTo>
                    <a:pt x="418846" y="458978"/>
                    <a:pt x="423799" y="462407"/>
                    <a:pt x="429641" y="466725"/>
                  </a:cubicBezTo>
                  <a:lnTo>
                    <a:pt x="400812" y="491363"/>
                  </a:lnTo>
                  <a:lnTo>
                    <a:pt x="399669" y="492633"/>
                  </a:lnTo>
                  <a:lnTo>
                    <a:pt x="391922" y="482727"/>
                  </a:lnTo>
                  <a:lnTo>
                    <a:pt x="415417" y="456311"/>
                  </a:lnTo>
                  <a:close/>
                  <a:moveTo>
                    <a:pt x="608330" y="491363"/>
                  </a:moveTo>
                  <a:lnTo>
                    <a:pt x="604901" y="493903"/>
                  </a:lnTo>
                  <a:lnTo>
                    <a:pt x="603123" y="495173"/>
                  </a:lnTo>
                  <a:lnTo>
                    <a:pt x="606933" y="492125"/>
                  </a:lnTo>
                  <a:lnTo>
                    <a:pt x="608330" y="491236"/>
                  </a:lnTo>
                  <a:close/>
                  <a:moveTo>
                    <a:pt x="382270" y="471932"/>
                  </a:moveTo>
                  <a:cubicBezTo>
                    <a:pt x="381254" y="473202"/>
                    <a:pt x="380238" y="474980"/>
                    <a:pt x="379476" y="476250"/>
                  </a:cubicBezTo>
                  <a:lnTo>
                    <a:pt x="354584" y="497840"/>
                  </a:lnTo>
                  <a:lnTo>
                    <a:pt x="355600" y="494411"/>
                  </a:lnTo>
                  <a:lnTo>
                    <a:pt x="358013" y="488823"/>
                  </a:lnTo>
                  <a:lnTo>
                    <a:pt x="357378" y="490982"/>
                  </a:lnTo>
                  <a:lnTo>
                    <a:pt x="364744" y="485775"/>
                  </a:lnTo>
                  <a:lnTo>
                    <a:pt x="382270" y="471932"/>
                  </a:lnTo>
                  <a:close/>
                  <a:moveTo>
                    <a:pt x="614807" y="495681"/>
                  </a:moveTo>
                  <a:lnTo>
                    <a:pt x="614172" y="499618"/>
                  </a:lnTo>
                  <a:lnTo>
                    <a:pt x="603504" y="503047"/>
                  </a:lnTo>
                  <a:lnTo>
                    <a:pt x="614807" y="495681"/>
                  </a:lnTo>
                  <a:close/>
                  <a:moveTo>
                    <a:pt x="596138" y="505587"/>
                  </a:moveTo>
                  <a:lnTo>
                    <a:pt x="591820" y="507365"/>
                  </a:lnTo>
                  <a:lnTo>
                    <a:pt x="593217" y="506476"/>
                  </a:lnTo>
                  <a:lnTo>
                    <a:pt x="596138" y="505587"/>
                  </a:lnTo>
                  <a:close/>
                  <a:moveTo>
                    <a:pt x="588391" y="509524"/>
                  </a:moveTo>
                  <a:lnTo>
                    <a:pt x="583565" y="511683"/>
                  </a:lnTo>
                  <a:lnTo>
                    <a:pt x="586359" y="510413"/>
                  </a:lnTo>
                  <a:lnTo>
                    <a:pt x="588391" y="509524"/>
                  </a:lnTo>
                  <a:close/>
                  <a:moveTo>
                    <a:pt x="590042" y="505587"/>
                  </a:moveTo>
                  <a:lnTo>
                    <a:pt x="585216" y="509524"/>
                  </a:lnTo>
                  <a:lnTo>
                    <a:pt x="581406" y="512064"/>
                  </a:lnTo>
                  <a:lnTo>
                    <a:pt x="589915" y="505587"/>
                  </a:lnTo>
                  <a:close/>
                  <a:moveTo>
                    <a:pt x="393192" y="486537"/>
                  </a:moveTo>
                  <a:lnTo>
                    <a:pt x="398145" y="493014"/>
                  </a:lnTo>
                  <a:lnTo>
                    <a:pt x="396621" y="493903"/>
                  </a:lnTo>
                  <a:lnTo>
                    <a:pt x="366395" y="512064"/>
                  </a:lnTo>
                  <a:cubicBezTo>
                    <a:pt x="374142" y="502920"/>
                    <a:pt x="382651" y="493014"/>
                    <a:pt x="393192" y="486537"/>
                  </a:cubicBezTo>
                  <a:close/>
                  <a:moveTo>
                    <a:pt x="579374" y="512953"/>
                  </a:moveTo>
                  <a:lnTo>
                    <a:pt x="571881" y="518668"/>
                  </a:lnTo>
                  <a:lnTo>
                    <a:pt x="573913" y="516890"/>
                  </a:lnTo>
                  <a:lnTo>
                    <a:pt x="579247" y="512953"/>
                  </a:lnTo>
                  <a:close/>
                  <a:moveTo>
                    <a:pt x="383667" y="473964"/>
                  </a:moveTo>
                  <a:cubicBezTo>
                    <a:pt x="385318" y="476504"/>
                    <a:pt x="386842" y="478282"/>
                    <a:pt x="388493" y="480441"/>
                  </a:cubicBezTo>
                  <a:lnTo>
                    <a:pt x="356235" y="517652"/>
                  </a:lnTo>
                  <a:lnTo>
                    <a:pt x="352298" y="520192"/>
                  </a:lnTo>
                  <a:lnTo>
                    <a:pt x="383667" y="473837"/>
                  </a:lnTo>
                  <a:close/>
                  <a:moveTo>
                    <a:pt x="571754" y="518541"/>
                  </a:moveTo>
                  <a:lnTo>
                    <a:pt x="567309" y="522351"/>
                  </a:lnTo>
                  <a:lnTo>
                    <a:pt x="571246" y="518922"/>
                  </a:lnTo>
                  <a:lnTo>
                    <a:pt x="571754" y="518541"/>
                  </a:lnTo>
                  <a:close/>
                  <a:moveTo>
                    <a:pt x="398272" y="493903"/>
                  </a:moveTo>
                  <a:cubicBezTo>
                    <a:pt x="393319" y="498221"/>
                    <a:pt x="388366" y="502539"/>
                    <a:pt x="383794" y="506476"/>
                  </a:cubicBezTo>
                  <a:lnTo>
                    <a:pt x="357124" y="522478"/>
                  </a:lnTo>
                  <a:cubicBezTo>
                    <a:pt x="359537" y="519938"/>
                    <a:pt x="362077" y="516890"/>
                    <a:pt x="364617" y="513842"/>
                  </a:cubicBezTo>
                  <a:lnTo>
                    <a:pt x="398272" y="493903"/>
                  </a:lnTo>
                  <a:close/>
                  <a:moveTo>
                    <a:pt x="686308" y="522478"/>
                  </a:moveTo>
                  <a:lnTo>
                    <a:pt x="665607" y="522859"/>
                  </a:lnTo>
                  <a:lnTo>
                    <a:pt x="671957" y="522478"/>
                  </a:lnTo>
                  <a:close/>
                  <a:moveTo>
                    <a:pt x="338963" y="520700"/>
                  </a:moveTo>
                  <a:lnTo>
                    <a:pt x="340360" y="521589"/>
                  </a:lnTo>
                  <a:lnTo>
                    <a:pt x="338582" y="523748"/>
                  </a:lnTo>
                  <a:lnTo>
                    <a:pt x="337820" y="523367"/>
                  </a:lnTo>
                  <a:lnTo>
                    <a:pt x="335788" y="522986"/>
                  </a:lnTo>
                  <a:lnTo>
                    <a:pt x="335788" y="522605"/>
                  </a:lnTo>
                  <a:lnTo>
                    <a:pt x="336042" y="522986"/>
                  </a:lnTo>
                  <a:lnTo>
                    <a:pt x="339090" y="520827"/>
                  </a:lnTo>
                  <a:close/>
                  <a:moveTo>
                    <a:pt x="533654" y="523875"/>
                  </a:moveTo>
                  <a:lnTo>
                    <a:pt x="534289" y="524256"/>
                  </a:lnTo>
                  <a:lnTo>
                    <a:pt x="532765" y="525145"/>
                  </a:lnTo>
                  <a:lnTo>
                    <a:pt x="533019" y="524764"/>
                  </a:lnTo>
                  <a:lnTo>
                    <a:pt x="533781" y="523875"/>
                  </a:lnTo>
                  <a:close/>
                  <a:moveTo>
                    <a:pt x="361061" y="513969"/>
                  </a:moveTo>
                  <a:lnTo>
                    <a:pt x="344932" y="526034"/>
                  </a:lnTo>
                  <a:lnTo>
                    <a:pt x="340741" y="526034"/>
                  </a:lnTo>
                  <a:lnTo>
                    <a:pt x="341376" y="524256"/>
                  </a:lnTo>
                  <a:lnTo>
                    <a:pt x="361061" y="513842"/>
                  </a:lnTo>
                  <a:close/>
                  <a:moveTo>
                    <a:pt x="409575" y="521589"/>
                  </a:moveTo>
                  <a:lnTo>
                    <a:pt x="412496" y="524637"/>
                  </a:lnTo>
                  <a:lnTo>
                    <a:pt x="414020" y="526415"/>
                  </a:lnTo>
                  <a:lnTo>
                    <a:pt x="409448" y="521589"/>
                  </a:lnTo>
                  <a:close/>
                  <a:moveTo>
                    <a:pt x="670814" y="525018"/>
                  </a:moveTo>
                  <a:lnTo>
                    <a:pt x="669036" y="528447"/>
                  </a:lnTo>
                  <a:lnTo>
                    <a:pt x="669798" y="526669"/>
                  </a:lnTo>
                  <a:lnTo>
                    <a:pt x="670814" y="524891"/>
                  </a:lnTo>
                  <a:close/>
                  <a:moveTo>
                    <a:pt x="355600" y="527304"/>
                  </a:moveTo>
                  <a:lnTo>
                    <a:pt x="358394" y="528193"/>
                  </a:lnTo>
                  <a:lnTo>
                    <a:pt x="355981" y="529082"/>
                  </a:lnTo>
                  <a:lnTo>
                    <a:pt x="355600" y="527304"/>
                  </a:lnTo>
                  <a:close/>
                  <a:moveTo>
                    <a:pt x="562102" y="520827"/>
                  </a:moveTo>
                  <a:lnTo>
                    <a:pt x="554355" y="529971"/>
                  </a:lnTo>
                  <a:lnTo>
                    <a:pt x="556895" y="526542"/>
                  </a:lnTo>
                  <a:lnTo>
                    <a:pt x="562102" y="520954"/>
                  </a:lnTo>
                  <a:close/>
                  <a:moveTo>
                    <a:pt x="694055" y="534670"/>
                  </a:moveTo>
                  <a:lnTo>
                    <a:pt x="682371" y="541655"/>
                  </a:lnTo>
                  <a:lnTo>
                    <a:pt x="685927" y="539496"/>
                  </a:lnTo>
                  <a:lnTo>
                    <a:pt x="694055" y="534670"/>
                  </a:lnTo>
                  <a:close/>
                  <a:moveTo>
                    <a:pt x="548132" y="551942"/>
                  </a:moveTo>
                  <a:lnTo>
                    <a:pt x="543941" y="554482"/>
                  </a:lnTo>
                  <a:lnTo>
                    <a:pt x="540512" y="555752"/>
                  </a:lnTo>
                  <a:lnTo>
                    <a:pt x="548005" y="551815"/>
                  </a:lnTo>
                  <a:close/>
                  <a:moveTo>
                    <a:pt x="580263" y="542671"/>
                  </a:moveTo>
                  <a:lnTo>
                    <a:pt x="589788" y="543052"/>
                  </a:lnTo>
                  <a:lnTo>
                    <a:pt x="607060" y="543052"/>
                  </a:lnTo>
                  <a:lnTo>
                    <a:pt x="573278" y="555625"/>
                  </a:lnTo>
                  <a:lnTo>
                    <a:pt x="580390" y="542671"/>
                  </a:lnTo>
                  <a:close/>
                  <a:moveTo>
                    <a:pt x="578231" y="544449"/>
                  </a:moveTo>
                  <a:lnTo>
                    <a:pt x="572008" y="556133"/>
                  </a:lnTo>
                  <a:lnTo>
                    <a:pt x="563626" y="559562"/>
                  </a:lnTo>
                  <a:lnTo>
                    <a:pt x="578104" y="544449"/>
                  </a:lnTo>
                  <a:close/>
                  <a:moveTo>
                    <a:pt x="437261" y="541020"/>
                  </a:moveTo>
                  <a:lnTo>
                    <a:pt x="445643" y="547116"/>
                  </a:lnTo>
                  <a:lnTo>
                    <a:pt x="460375" y="562229"/>
                  </a:lnTo>
                  <a:cubicBezTo>
                    <a:pt x="441706" y="561340"/>
                    <a:pt x="422021" y="560070"/>
                    <a:pt x="404876" y="555244"/>
                  </a:cubicBezTo>
                  <a:lnTo>
                    <a:pt x="413004" y="547497"/>
                  </a:lnTo>
                  <a:lnTo>
                    <a:pt x="415925" y="547878"/>
                  </a:lnTo>
                  <a:lnTo>
                    <a:pt x="426085" y="547878"/>
                  </a:lnTo>
                  <a:lnTo>
                    <a:pt x="437261" y="540893"/>
                  </a:lnTo>
                  <a:close/>
                  <a:moveTo>
                    <a:pt x="492379" y="524002"/>
                  </a:moveTo>
                  <a:lnTo>
                    <a:pt x="462280" y="562102"/>
                  </a:lnTo>
                  <a:cubicBezTo>
                    <a:pt x="455549" y="555117"/>
                    <a:pt x="446405" y="546100"/>
                    <a:pt x="441833" y="536956"/>
                  </a:cubicBezTo>
                  <a:lnTo>
                    <a:pt x="449707" y="528701"/>
                  </a:lnTo>
                  <a:lnTo>
                    <a:pt x="450850" y="527431"/>
                  </a:lnTo>
                  <a:lnTo>
                    <a:pt x="452882" y="524383"/>
                  </a:lnTo>
                  <a:cubicBezTo>
                    <a:pt x="464566" y="524383"/>
                    <a:pt x="480568" y="524002"/>
                    <a:pt x="492252" y="524002"/>
                  </a:cubicBezTo>
                  <a:close/>
                  <a:moveTo>
                    <a:pt x="564642" y="530098"/>
                  </a:moveTo>
                  <a:lnTo>
                    <a:pt x="562610" y="537464"/>
                  </a:lnTo>
                  <a:lnTo>
                    <a:pt x="568452" y="539623"/>
                  </a:lnTo>
                  <a:lnTo>
                    <a:pt x="579628" y="541782"/>
                  </a:lnTo>
                  <a:cubicBezTo>
                    <a:pt x="573405" y="547878"/>
                    <a:pt x="567436" y="553847"/>
                    <a:pt x="561721" y="559943"/>
                  </a:cubicBezTo>
                  <a:lnTo>
                    <a:pt x="541274" y="566928"/>
                  </a:lnTo>
                  <a:lnTo>
                    <a:pt x="538480" y="566928"/>
                  </a:lnTo>
                  <a:lnTo>
                    <a:pt x="538734" y="565150"/>
                  </a:lnTo>
                  <a:lnTo>
                    <a:pt x="542671" y="565150"/>
                  </a:lnTo>
                  <a:lnTo>
                    <a:pt x="560324" y="550418"/>
                  </a:lnTo>
                  <a:lnTo>
                    <a:pt x="563880" y="540004"/>
                  </a:lnTo>
                  <a:lnTo>
                    <a:pt x="559689" y="539496"/>
                  </a:lnTo>
                  <a:lnTo>
                    <a:pt x="552323" y="534670"/>
                  </a:lnTo>
                  <a:lnTo>
                    <a:pt x="564896" y="529971"/>
                  </a:lnTo>
                  <a:close/>
                  <a:moveTo>
                    <a:pt x="635254" y="545084"/>
                  </a:moveTo>
                  <a:lnTo>
                    <a:pt x="671703" y="547624"/>
                  </a:lnTo>
                  <a:lnTo>
                    <a:pt x="630936" y="573151"/>
                  </a:lnTo>
                  <a:cubicBezTo>
                    <a:pt x="613029" y="571373"/>
                    <a:pt x="595376" y="570611"/>
                    <a:pt x="575691" y="569214"/>
                  </a:cubicBezTo>
                  <a:lnTo>
                    <a:pt x="571119" y="568833"/>
                  </a:lnTo>
                  <a:lnTo>
                    <a:pt x="635381" y="544957"/>
                  </a:lnTo>
                  <a:close/>
                  <a:moveTo>
                    <a:pt x="692658" y="580009"/>
                  </a:moveTo>
                  <a:lnTo>
                    <a:pt x="691642" y="582168"/>
                  </a:lnTo>
                  <a:lnTo>
                    <a:pt x="692023" y="580898"/>
                  </a:lnTo>
                  <a:lnTo>
                    <a:pt x="692658" y="580009"/>
                  </a:lnTo>
                  <a:close/>
                  <a:moveTo>
                    <a:pt x="540639" y="581279"/>
                  </a:moveTo>
                  <a:lnTo>
                    <a:pt x="535813" y="584708"/>
                  </a:lnTo>
                  <a:lnTo>
                    <a:pt x="536448" y="581279"/>
                  </a:lnTo>
                  <a:close/>
                  <a:moveTo>
                    <a:pt x="487299" y="569595"/>
                  </a:moveTo>
                  <a:lnTo>
                    <a:pt x="524891" y="571754"/>
                  </a:lnTo>
                  <a:lnTo>
                    <a:pt x="484251" y="586486"/>
                  </a:lnTo>
                  <a:lnTo>
                    <a:pt x="487299" y="569595"/>
                  </a:lnTo>
                  <a:close/>
                  <a:moveTo>
                    <a:pt x="635635" y="579501"/>
                  </a:moveTo>
                  <a:cubicBezTo>
                    <a:pt x="651129" y="580390"/>
                    <a:pt x="667893" y="581660"/>
                    <a:pt x="686562" y="583438"/>
                  </a:cubicBezTo>
                  <a:lnTo>
                    <a:pt x="595630" y="603758"/>
                  </a:lnTo>
                  <a:lnTo>
                    <a:pt x="635635" y="579501"/>
                  </a:lnTo>
                  <a:close/>
                  <a:moveTo>
                    <a:pt x="531241" y="581660"/>
                  </a:moveTo>
                  <a:lnTo>
                    <a:pt x="530479" y="587248"/>
                  </a:lnTo>
                  <a:cubicBezTo>
                    <a:pt x="523113" y="594995"/>
                    <a:pt x="516128" y="601980"/>
                    <a:pt x="504444" y="604139"/>
                  </a:cubicBezTo>
                  <a:lnTo>
                    <a:pt x="493776" y="594995"/>
                  </a:lnTo>
                  <a:lnTo>
                    <a:pt x="531368" y="581533"/>
                  </a:lnTo>
                  <a:close/>
                  <a:moveTo>
                    <a:pt x="554863" y="573278"/>
                  </a:moveTo>
                  <a:lnTo>
                    <a:pt x="558673" y="573786"/>
                  </a:lnTo>
                  <a:lnTo>
                    <a:pt x="541782" y="604012"/>
                  </a:lnTo>
                  <a:lnTo>
                    <a:pt x="537972" y="601472"/>
                  </a:lnTo>
                  <a:lnTo>
                    <a:pt x="541020" y="601472"/>
                  </a:lnTo>
                  <a:lnTo>
                    <a:pt x="537845" y="601091"/>
                  </a:lnTo>
                  <a:lnTo>
                    <a:pt x="533908" y="602361"/>
                  </a:lnTo>
                  <a:lnTo>
                    <a:pt x="538480" y="584581"/>
                  </a:lnTo>
                  <a:lnTo>
                    <a:pt x="545211" y="578104"/>
                  </a:lnTo>
                  <a:lnTo>
                    <a:pt x="558927" y="573278"/>
                  </a:lnTo>
                  <a:close/>
                  <a:moveTo>
                    <a:pt x="466598" y="567690"/>
                  </a:moveTo>
                  <a:cubicBezTo>
                    <a:pt x="475107" y="575945"/>
                    <a:pt x="481711" y="582422"/>
                    <a:pt x="487045" y="586740"/>
                  </a:cubicBezTo>
                  <a:lnTo>
                    <a:pt x="436499" y="605790"/>
                  </a:lnTo>
                  <a:lnTo>
                    <a:pt x="436880" y="604520"/>
                  </a:lnTo>
                  <a:lnTo>
                    <a:pt x="435864" y="603250"/>
                  </a:lnTo>
                  <a:lnTo>
                    <a:pt x="432816" y="604139"/>
                  </a:lnTo>
                  <a:cubicBezTo>
                    <a:pt x="437642" y="598043"/>
                    <a:pt x="442341" y="591566"/>
                    <a:pt x="451739" y="578993"/>
                  </a:cubicBezTo>
                  <a:lnTo>
                    <a:pt x="462661" y="567690"/>
                  </a:lnTo>
                  <a:close/>
                  <a:moveTo>
                    <a:pt x="593471" y="605409"/>
                  </a:moveTo>
                  <a:lnTo>
                    <a:pt x="588137" y="606679"/>
                  </a:lnTo>
                  <a:lnTo>
                    <a:pt x="588518" y="606171"/>
                  </a:lnTo>
                  <a:lnTo>
                    <a:pt x="593471" y="605282"/>
                  </a:lnTo>
                  <a:close/>
                  <a:moveTo>
                    <a:pt x="431165" y="608330"/>
                  </a:moveTo>
                  <a:lnTo>
                    <a:pt x="430403" y="610108"/>
                  </a:lnTo>
                  <a:lnTo>
                    <a:pt x="427863" y="611886"/>
                  </a:lnTo>
                  <a:lnTo>
                    <a:pt x="431038" y="608838"/>
                  </a:lnTo>
                  <a:lnTo>
                    <a:pt x="431292" y="608457"/>
                  </a:lnTo>
                  <a:close/>
                  <a:moveTo>
                    <a:pt x="530352" y="588899"/>
                  </a:moveTo>
                  <a:lnTo>
                    <a:pt x="524256" y="604901"/>
                  </a:lnTo>
                  <a:lnTo>
                    <a:pt x="513588" y="611886"/>
                  </a:lnTo>
                  <a:lnTo>
                    <a:pt x="510794" y="609727"/>
                  </a:lnTo>
                  <a:lnTo>
                    <a:pt x="530479" y="588899"/>
                  </a:lnTo>
                  <a:close/>
                  <a:moveTo>
                    <a:pt x="565277" y="571500"/>
                  </a:moveTo>
                  <a:lnTo>
                    <a:pt x="563753" y="574548"/>
                  </a:lnTo>
                  <a:cubicBezTo>
                    <a:pt x="580517" y="575818"/>
                    <a:pt x="599567" y="577088"/>
                    <a:pt x="622808" y="578866"/>
                  </a:cubicBezTo>
                  <a:lnTo>
                    <a:pt x="569722" y="611759"/>
                  </a:lnTo>
                  <a:lnTo>
                    <a:pt x="545465" y="617347"/>
                  </a:lnTo>
                  <a:lnTo>
                    <a:pt x="546227" y="613918"/>
                  </a:lnTo>
                  <a:lnTo>
                    <a:pt x="546608" y="607822"/>
                  </a:lnTo>
                  <a:lnTo>
                    <a:pt x="563753" y="574548"/>
                  </a:lnTo>
                  <a:lnTo>
                    <a:pt x="564134" y="573659"/>
                  </a:lnTo>
                  <a:lnTo>
                    <a:pt x="565277" y="571500"/>
                  </a:lnTo>
                  <a:close/>
                  <a:moveTo>
                    <a:pt x="567309" y="613029"/>
                  </a:moveTo>
                  <a:lnTo>
                    <a:pt x="533527" y="634238"/>
                  </a:lnTo>
                  <a:lnTo>
                    <a:pt x="534670" y="632079"/>
                  </a:lnTo>
                  <a:lnTo>
                    <a:pt x="536321" y="630301"/>
                  </a:lnTo>
                  <a:lnTo>
                    <a:pt x="542036" y="623316"/>
                  </a:lnTo>
                  <a:lnTo>
                    <a:pt x="543814" y="619887"/>
                  </a:lnTo>
                  <a:lnTo>
                    <a:pt x="544195" y="618617"/>
                  </a:lnTo>
                  <a:lnTo>
                    <a:pt x="560705" y="614680"/>
                  </a:lnTo>
                  <a:lnTo>
                    <a:pt x="562864" y="613791"/>
                  </a:lnTo>
                  <a:lnTo>
                    <a:pt x="567182" y="612902"/>
                  </a:lnTo>
                  <a:close/>
                  <a:moveTo>
                    <a:pt x="387350" y="634619"/>
                  </a:moveTo>
                  <a:lnTo>
                    <a:pt x="389509" y="637667"/>
                  </a:lnTo>
                  <a:lnTo>
                    <a:pt x="408051" y="635508"/>
                  </a:lnTo>
                  <a:lnTo>
                    <a:pt x="395097" y="645922"/>
                  </a:lnTo>
                  <a:lnTo>
                    <a:pt x="387350" y="634619"/>
                  </a:lnTo>
                  <a:close/>
                  <a:moveTo>
                    <a:pt x="688086" y="590042"/>
                  </a:moveTo>
                  <a:lnTo>
                    <a:pt x="686943" y="598678"/>
                  </a:lnTo>
                  <a:cubicBezTo>
                    <a:pt x="596011" y="630301"/>
                    <a:pt x="551942" y="645922"/>
                    <a:pt x="528828" y="654939"/>
                  </a:cubicBezTo>
                  <a:lnTo>
                    <a:pt x="529209" y="649732"/>
                  </a:lnTo>
                  <a:lnTo>
                    <a:pt x="597662" y="606044"/>
                  </a:lnTo>
                  <a:cubicBezTo>
                    <a:pt x="633222" y="597789"/>
                    <a:pt x="665861" y="590423"/>
                    <a:pt x="688213" y="590042"/>
                  </a:cubicBezTo>
                  <a:close/>
                  <a:moveTo>
                    <a:pt x="524510" y="652399"/>
                  </a:moveTo>
                  <a:lnTo>
                    <a:pt x="526542" y="652780"/>
                  </a:lnTo>
                  <a:lnTo>
                    <a:pt x="524891" y="656209"/>
                  </a:lnTo>
                  <a:lnTo>
                    <a:pt x="522351" y="657479"/>
                  </a:lnTo>
                  <a:lnTo>
                    <a:pt x="524510" y="652272"/>
                  </a:lnTo>
                  <a:close/>
                  <a:moveTo>
                    <a:pt x="390398" y="642366"/>
                  </a:moveTo>
                  <a:lnTo>
                    <a:pt x="396367" y="650621"/>
                  </a:lnTo>
                  <a:lnTo>
                    <a:pt x="396621" y="651002"/>
                  </a:lnTo>
                  <a:lnTo>
                    <a:pt x="395224" y="653161"/>
                  </a:lnTo>
                  <a:cubicBezTo>
                    <a:pt x="391033" y="658368"/>
                    <a:pt x="386842" y="664464"/>
                    <a:pt x="372364" y="664464"/>
                  </a:cubicBezTo>
                  <a:lnTo>
                    <a:pt x="357886" y="650621"/>
                  </a:lnTo>
                  <a:lnTo>
                    <a:pt x="390525" y="642366"/>
                  </a:lnTo>
                  <a:close/>
                  <a:moveTo>
                    <a:pt x="523367" y="653669"/>
                  </a:moveTo>
                  <a:lnTo>
                    <a:pt x="509397" y="662813"/>
                  </a:lnTo>
                  <a:lnTo>
                    <a:pt x="501015" y="667639"/>
                  </a:lnTo>
                  <a:lnTo>
                    <a:pt x="523240" y="653796"/>
                  </a:lnTo>
                  <a:close/>
                  <a:moveTo>
                    <a:pt x="499618" y="664591"/>
                  </a:moveTo>
                  <a:lnTo>
                    <a:pt x="494411" y="667639"/>
                  </a:lnTo>
                  <a:lnTo>
                    <a:pt x="492887" y="668147"/>
                  </a:lnTo>
                  <a:lnTo>
                    <a:pt x="491490" y="668909"/>
                  </a:lnTo>
                  <a:lnTo>
                    <a:pt x="480695" y="672338"/>
                  </a:lnTo>
                  <a:lnTo>
                    <a:pt x="492887" y="668147"/>
                  </a:lnTo>
                  <a:lnTo>
                    <a:pt x="499618" y="664591"/>
                  </a:lnTo>
                  <a:close/>
                  <a:moveTo>
                    <a:pt x="479552" y="673227"/>
                  </a:moveTo>
                  <a:lnTo>
                    <a:pt x="476758" y="674116"/>
                  </a:lnTo>
                  <a:lnTo>
                    <a:pt x="478155" y="673735"/>
                  </a:lnTo>
                  <a:lnTo>
                    <a:pt x="479552" y="673354"/>
                  </a:lnTo>
                  <a:close/>
                  <a:moveTo>
                    <a:pt x="501650" y="601091"/>
                  </a:moveTo>
                  <a:lnTo>
                    <a:pt x="512826" y="610616"/>
                  </a:lnTo>
                  <a:cubicBezTo>
                    <a:pt x="469646" y="656082"/>
                    <a:pt x="443611" y="685038"/>
                    <a:pt x="441579" y="686435"/>
                  </a:cubicBezTo>
                  <a:lnTo>
                    <a:pt x="439039" y="684657"/>
                  </a:lnTo>
                  <a:lnTo>
                    <a:pt x="433324" y="684276"/>
                  </a:lnTo>
                  <a:lnTo>
                    <a:pt x="425577" y="687705"/>
                  </a:lnTo>
                  <a:cubicBezTo>
                    <a:pt x="413258" y="671195"/>
                    <a:pt x="405130" y="660400"/>
                    <a:pt x="405130" y="643509"/>
                  </a:cubicBezTo>
                  <a:lnTo>
                    <a:pt x="417068" y="626999"/>
                  </a:lnTo>
                  <a:lnTo>
                    <a:pt x="501777" y="601091"/>
                  </a:lnTo>
                  <a:close/>
                  <a:moveTo>
                    <a:pt x="515112" y="612775"/>
                  </a:moveTo>
                  <a:lnTo>
                    <a:pt x="517906" y="614934"/>
                  </a:lnTo>
                  <a:lnTo>
                    <a:pt x="518668" y="614045"/>
                  </a:lnTo>
                  <a:lnTo>
                    <a:pt x="512699" y="621030"/>
                  </a:lnTo>
                  <a:lnTo>
                    <a:pt x="508254" y="644398"/>
                  </a:lnTo>
                  <a:lnTo>
                    <a:pt x="529209" y="637413"/>
                  </a:lnTo>
                  <a:lnTo>
                    <a:pt x="528955" y="637794"/>
                  </a:lnTo>
                  <a:lnTo>
                    <a:pt x="467487" y="677672"/>
                  </a:lnTo>
                  <a:lnTo>
                    <a:pt x="465328" y="678561"/>
                  </a:lnTo>
                  <a:lnTo>
                    <a:pt x="455803" y="682498"/>
                  </a:lnTo>
                  <a:lnTo>
                    <a:pt x="444246" y="686816"/>
                  </a:lnTo>
                  <a:lnTo>
                    <a:pt x="442595" y="687705"/>
                  </a:lnTo>
                  <a:lnTo>
                    <a:pt x="514985" y="612775"/>
                  </a:lnTo>
                  <a:close/>
                  <a:moveTo>
                    <a:pt x="397764" y="652780"/>
                  </a:moveTo>
                  <a:cubicBezTo>
                    <a:pt x="406146" y="664845"/>
                    <a:pt x="414020" y="675767"/>
                    <a:pt x="421386" y="689991"/>
                  </a:cubicBezTo>
                  <a:lnTo>
                    <a:pt x="416814" y="693928"/>
                  </a:lnTo>
                  <a:lnTo>
                    <a:pt x="393700" y="683514"/>
                  </a:lnTo>
                  <a:lnTo>
                    <a:pt x="382905" y="673608"/>
                  </a:lnTo>
                  <a:lnTo>
                    <a:pt x="387731" y="666623"/>
                  </a:lnTo>
                  <a:lnTo>
                    <a:pt x="397637" y="652780"/>
                  </a:lnTo>
                  <a:close/>
                  <a:moveTo>
                    <a:pt x="687070" y="602615"/>
                  </a:moveTo>
                  <a:cubicBezTo>
                    <a:pt x="612902" y="648462"/>
                    <a:pt x="558927" y="684403"/>
                    <a:pt x="524891" y="707009"/>
                  </a:cubicBezTo>
                  <a:lnTo>
                    <a:pt x="528447" y="658114"/>
                  </a:lnTo>
                  <a:lnTo>
                    <a:pt x="687070" y="602615"/>
                  </a:lnTo>
                  <a:close/>
                  <a:moveTo>
                    <a:pt x="380746" y="689610"/>
                  </a:moveTo>
                  <a:lnTo>
                    <a:pt x="409067" y="698754"/>
                  </a:lnTo>
                  <a:lnTo>
                    <a:pt x="410083" y="699643"/>
                  </a:lnTo>
                  <a:lnTo>
                    <a:pt x="399923" y="703580"/>
                  </a:lnTo>
                  <a:lnTo>
                    <a:pt x="382397" y="707898"/>
                  </a:lnTo>
                  <a:lnTo>
                    <a:pt x="383159" y="698373"/>
                  </a:lnTo>
                  <a:lnTo>
                    <a:pt x="383159" y="695833"/>
                  </a:lnTo>
                  <a:lnTo>
                    <a:pt x="380746" y="689737"/>
                  </a:lnTo>
                  <a:close/>
                  <a:moveTo>
                    <a:pt x="519557" y="661543"/>
                  </a:moveTo>
                  <a:lnTo>
                    <a:pt x="493649" y="717423"/>
                  </a:lnTo>
                  <a:lnTo>
                    <a:pt x="447040" y="703580"/>
                  </a:lnTo>
                  <a:lnTo>
                    <a:pt x="444500" y="697484"/>
                  </a:lnTo>
                  <a:lnTo>
                    <a:pt x="447675" y="688340"/>
                  </a:lnTo>
                  <a:lnTo>
                    <a:pt x="456057" y="685292"/>
                  </a:lnTo>
                  <a:lnTo>
                    <a:pt x="459232" y="684022"/>
                  </a:lnTo>
                  <a:lnTo>
                    <a:pt x="465836" y="681863"/>
                  </a:lnTo>
                  <a:lnTo>
                    <a:pt x="467995" y="681863"/>
                  </a:lnTo>
                  <a:lnTo>
                    <a:pt x="471424" y="682752"/>
                  </a:lnTo>
                  <a:lnTo>
                    <a:pt x="489331" y="672338"/>
                  </a:lnTo>
                  <a:lnTo>
                    <a:pt x="499237" y="668909"/>
                  </a:lnTo>
                  <a:cubicBezTo>
                    <a:pt x="506222" y="666242"/>
                    <a:pt x="512699" y="663702"/>
                    <a:pt x="519557" y="661543"/>
                  </a:cubicBezTo>
                  <a:close/>
                  <a:moveTo>
                    <a:pt x="525780" y="659384"/>
                  </a:moveTo>
                  <a:cubicBezTo>
                    <a:pt x="524256" y="675005"/>
                    <a:pt x="525018" y="693547"/>
                    <a:pt x="516382" y="713105"/>
                  </a:cubicBezTo>
                  <a:lnTo>
                    <a:pt x="505079" y="720471"/>
                  </a:lnTo>
                  <a:cubicBezTo>
                    <a:pt x="501523" y="719582"/>
                    <a:pt x="497967" y="718312"/>
                    <a:pt x="494538" y="717423"/>
                  </a:cubicBezTo>
                  <a:lnTo>
                    <a:pt x="520700" y="661035"/>
                  </a:lnTo>
                  <a:lnTo>
                    <a:pt x="522224" y="660146"/>
                  </a:lnTo>
                  <a:lnTo>
                    <a:pt x="525653" y="659257"/>
                  </a:lnTo>
                  <a:close/>
                  <a:moveTo>
                    <a:pt x="523240" y="716788"/>
                  </a:moveTo>
                  <a:lnTo>
                    <a:pt x="518668" y="724535"/>
                  </a:lnTo>
                  <a:lnTo>
                    <a:pt x="509905" y="721995"/>
                  </a:lnTo>
                  <a:lnTo>
                    <a:pt x="523240" y="716788"/>
                  </a:lnTo>
                  <a:close/>
                  <a:moveTo>
                    <a:pt x="688594" y="606806"/>
                  </a:moveTo>
                  <a:lnTo>
                    <a:pt x="689991" y="608584"/>
                  </a:lnTo>
                  <a:cubicBezTo>
                    <a:pt x="681228" y="616839"/>
                    <a:pt x="667385" y="630174"/>
                    <a:pt x="645287" y="650621"/>
                  </a:cubicBezTo>
                  <a:lnTo>
                    <a:pt x="641096" y="653161"/>
                  </a:lnTo>
                  <a:lnTo>
                    <a:pt x="533273" y="728980"/>
                  </a:lnTo>
                  <a:lnTo>
                    <a:pt x="531622" y="729996"/>
                  </a:lnTo>
                  <a:lnTo>
                    <a:pt x="532384" y="729361"/>
                  </a:lnTo>
                  <a:lnTo>
                    <a:pt x="530606" y="728091"/>
                  </a:lnTo>
                  <a:lnTo>
                    <a:pt x="524891" y="721233"/>
                  </a:lnTo>
                  <a:lnTo>
                    <a:pt x="524891" y="712089"/>
                  </a:lnTo>
                  <a:cubicBezTo>
                    <a:pt x="573786" y="680085"/>
                    <a:pt x="639318" y="638048"/>
                    <a:pt x="688848" y="606933"/>
                  </a:cubicBezTo>
                  <a:close/>
                  <a:moveTo>
                    <a:pt x="493903" y="723773"/>
                  </a:moveTo>
                  <a:lnTo>
                    <a:pt x="494919" y="727202"/>
                  </a:lnTo>
                  <a:lnTo>
                    <a:pt x="487934" y="732028"/>
                  </a:lnTo>
                  <a:lnTo>
                    <a:pt x="493903" y="723773"/>
                  </a:lnTo>
                  <a:close/>
                  <a:moveTo>
                    <a:pt x="525526" y="733298"/>
                  </a:moveTo>
                  <a:lnTo>
                    <a:pt x="526669" y="733679"/>
                  </a:lnTo>
                  <a:lnTo>
                    <a:pt x="524891" y="734568"/>
                  </a:lnTo>
                  <a:lnTo>
                    <a:pt x="524891" y="734187"/>
                  </a:lnTo>
                  <a:lnTo>
                    <a:pt x="525526" y="733298"/>
                  </a:lnTo>
                  <a:close/>
                  <a:moveTo>
                    <a:pt x="406400" y="704342"/>
                  </a:moveTo>
                  <a:lnTo>
                    <a:pt x="407543" y="705231"/>
                  </a:lnTo>
                  <a:lnTo>
                    <a:pt x="405384" y="709168"/>
                  </a:lnTo>
                  <a:cubicBezTo>
                    <a:pt x="402590" y="714375"/>
                    <a:pt x="401193" y="718693"/>
                    <a:pt x="400812" y="722630"/>
                  </a:cubicBezTo>
                  <a:lnTo>
                    <a:pt x="381127" y="735584"/>
                  </a:lnTo>
                  <a:lnTo>
                    <a:pt x="377698" y="734695"/>
                  </a:lnTo>
                  <a:lnTo>
                    <a:pt x="370586" y="732536"/>
                  </a:lnTo>
                  <a:lnTo>
                    <a:pt x="370332" y="732917"/>
                  </a:lnTo>
                  <a:lnTo>
                    <a:pt x="370586" y="732409"/>
                  </a:lnTo>
                  <a:lnTo>
                    <a:pt x="370713" y="732409"/>
                  </a:lnTo>
                  <a:lnTo>
                    <a:pt x="375412" y="725424"/>
                  </a:lnTo>
                  <a:lnTo>
                    <a:pt x="379222" y="716788"/>
                  </a:lnTo>
                  <a:lnTo>
                    <a:pt x="376682" y="718058"/>
                  </a:lnTo>
                  <a:lnTo>
                    <a:pt x="380492" y="713740"/>
                  </a:lnTo>
                  <a:lnTo>
                    <a:pt x="387477" y="711581"/>
                  </a:lnTo>
                  <a:lnTo>
                    <a:pt x="393700" y="707644"/>
                  </a:lnTo>
                  <a:lnTo>
                    <a:pt x="393065" y="709422"/>
                  </a:lnTo>
                  <a:lnTo>
                    <a:pt x="404622" y="705104"/>
                  </a:lnTo>
                  <a:lnTo>
                    <a:pt x="406654" y="704215"/>
                  </a:lnTo>
                  <a:close/>
                  <a:moveTo>
                    <a:pt x="643509" y="653161"/>
                  </a:moveTo>
                  <a:cubicBezTo>
                    <a:pt x="640969" y="655320"/>
                    <a:pt x="635000" y="660908"/>
                    <a:pt x="557784" y="735457"/>
                  </a:cubicBezTo>
                  <a:lnTo>
                    <a:pt x="534924" y="728980"/>
                  </a:lnTo>
                  <a:cubicBezTo>
                    <a:pt x="547878" y="719836"/>
                    <a:pt x="586486" y="692658"/>
                    <a:pt x="637413" y="657606"/>
                  </a:cubicBezTo>
                  <a:lnTo>
                    <a:pt x="641604" y="654558"/>
                  </a:lnTo>
                  <a:lnTo>
                    <a:pt x="643636" y="653288"/>
                  </a:lnTo>
                  <a:close/>
                  <a:moveTo>
                    <a:pt x="441452" y="707390"/>
                  </a:moveTo>
                  <a:cubicBezTo>
                    <a:pt x="442468" y="708660"/>
                    <a:pt x="445770" y="709676"/>
                    <a:pt x="491109" y="722884"/>
                  </a:cubicBezTo>
                  <a:lnTo>
                    <a:pt x="481203" y="736346"/>
                  </a:lnTo>
                  <a:lnTo>
                    <a:pt x="471678" y="743712"/>
                  </a:lnTo>
                  <a:cubicBezTo>
                    <a:pt x="458597" y="728091"/>
                    <a:pt x="448691" y="716534"/>
                    <a:pt x="441452" y="707390"/>
                  </a:cubicBezTo>
                  <a:close/>
                  <a:moveTo>
                    <a:pt x="481965" y="743204"/>
                  </a:moveTo>
                  <a:lnTo>
                    <a:pt x="478790" y="749300"/>
                  </a:lnTo>
                  <a:lnTo>
                    <a:pt x="476377" y="749300"/>
                  </a:lnTo>
                  <a:lnTo>
                    <a:pt x="474218" y="746760"/>
                  </a:lnTo>
                  <a:lnTo>
                    <a:pt x="481965" y="743331"/>
                  </a:lnTo>
                  <a:close/>
                  <a:moveTo>
                    <a:pt x="625348" y="749808"/>
                  </a:moveTo>
                  <a:lnTo>
                    <a:pt x="632460" y="756285"/>
                  </a:lnTo>
                  <a:lnTo>
                    <a:pt x="617728" y="752856"/>
                  </a:lnTo>
                  <a:lnTo>
                    <a:pt x="618871" y="750697"/>
                  </a:lnTo>
                  <a:lnTo>
                    <a:pt x="625221" y="749808"/>
                  </a:lnTo>
                  <a:close/>
                  <a:moveTo>
                    <a:pt x="439801" y="708660"/>
                  </a:moveTo>
                  <a:cubicBezTo>
                    <a:pt x="446913" y="717296"/>
                    <a:pt x="456565" y="728980"/>
                    <a:pt x="463677" y="748919"/>
                  </a:cubicBezTo>
                  <a:lnTo>
                    <a:pt x="451993" y="757174"/>
                  </a:lnTo>
                  <a:lnTo>
                    <a:pt x="393319" y="739394"/>
                  </a:lnTo>
                  <a:lnTo>
                    <a:pt x="406273" y="733298"/>
                  </a:lnTo>
                  <a:lnTo>
                    <a:pt x="413004" y="732917"/>
                  </a:lnTo>
                  <a:cubicBezTo>
                    <a:pt x="423545" y="729869"/>
                    <a:pt x="434086" y="719074"/>
                    <a:pt x="439801" y="708660"/>
                  </a:cubicBezTo>
                  <a:close/>
                  <a:moveTo>
                    <a:pt x="473964" y="749300"/>
                  </a:moveTo>
                  <a:lnTo>
                    <a:pt x="473583" y="755396"/>
                  </a:lnTo>
                  <a:lnTo>
                    <a:pt x="465074" y="760984"/>
                  </a:lnTo>
                  <a:lnTo>
                    <a:pt x="457327" y="758825"/>
                  </a:lnTo>
                  <a:lnTo>
                    <a:pt x="474091" y="749300"/>
                  </a:lnTo>
                  <a:close/>
                  <a:moveTo>
                    <a:pt x="527050" y="734568"/>
                  </a:moveTo>
                  <a:lnTo>
                    <a:pt x="535051" y="735838"/>
                  </a:lnTo>
                  <a:lnTo>
                    <a:pt x="552196" y="741045"/>
                  </a:lnTo>
                  <a:lnTo>
                    <a:pt x="524764" y="768731"/>
                  </a:lnTo>
                  <a:lnTo>
                    <a:pt x="525526" y="735457"/>
                  </a:lnTo>
                  <a:lnTo>
                    <a:pt x="527050" y="734568"/>
                  </a:lnTo>
                  <a:close/>
                  <a:moveTo>
                    <a:pt x="483362" y="766191"/>
                  </a:moveTo>
                  <a:lnTo>
                    <a:pt x="491871" y="768731"/>
                  </a:lnTo>
                  <a:lnTo>
                    <a:pt x="500253" y="771271"/>
                  </a:lnTo>
                  <a:lnTo>
                    <a:pt x="483362" y="766064"/>
                  </a:lnTo>
                  <a:close/>
                  <a:moveTo>
                    <a:pt x="509270" y="728345"/>
                  </a:moveTo>
                  <a:lnTo>
                    <a:pt x="522986" y="733552"/>
                  </a:lnTo>
                  <a:lnTo>
                    <a:pt x="518668" y="739140"/>
                  </a:lnTo>
                  <a:lnTo>
                    <a:pt x="509778" y="746125"/>
                  </a:lnTo>
                  <a:lnTo>
                    <a:pt x="514350" y="743966"/>
                  </a:lnTo>
                  <a:lnTo>
                    <a:pt x="523113" y="737489"/>
                  </a:lnTo>
                  <a:cubicBezTo>
                    <a:pt x="522732" y="748284"/>
                    <a:pt x="522732" y="759587"/>
                    <a:pt x="522732" y="770763"/>
                  </a:cubicBezTo>
                  <a:lnTo>
                    <a:pt x="512064" y="774192"/>
                  </a:lnTo>
                  <a:lnTo>
                    <a:pt x="500507" y="771144"/>
                  </a:lnTo>
                  <a:lnTo>
                    <a:pt x="509905" y="757301"/>
                  </a:lnTo>
                  <a:lnTo>
                    <a:pt x="508889" y="740410"/>
                  </a:lnTo>
                  <a:lnTo>
                    <a:pt x="512318" y="736473"/>
                  </a:lnTo>
                  <a:lnTo>
                    <a:pt x="511302" y="732536"/>
                  </a:lnTo>
                  <a:lnTo>
                    <a:pt x="508000" y="732536"/>
                  </a:lnTo>
                  <a:lnTo>
                    <a:pt x="503809" y="738124"/>
                  </a:lnTo>
                  <a:lnTo>
                    <a:pt x="503555" y="739013"/>
                  </a:lnTo>
                  <a:lnTo>
                    <a:pt x="503301" y="739013"/>
                  </a:lnTo>
                  <a:lnTo>
                    <a:pt x="503682" y="738124"/>
                  </a:lnTo>
                  <a:lnTo>
                    <a:pt x="494919" y="737235"/>
                  </a:lnTo>
                  <a:lnTo>
                    <a:pt x="482219" y="744220"/>
                  </a:lnTo>
                  <a:lnTo>
                    <a:pt x="484251" y="738632"/>
                  </a:lnTo>
                  <a:lnTo>
                    <a:pt x="508889" y="728218"/>
                  </a:lnTo>
                  <a:close/>
                  <a:moveTo>
                    <a:pt x="522224" y="773303"/>
                  </a:moveTo>
                  <a:lnTo>
                    <a:pt x="520827" y="776732"/>
                  </a:lnTo>
                  <a:lnTo>
                    <a:pt x="517906" y="775843"/>
                  </a:lnTo>
                  <a:lnTo>
                    <a:pt x="522224" y="773303"/>
                  </a:lnTo>
                  <a:close/>
                  <a:moveTo>
                    <a:pt x="660019" y="771144"/>
                  </a:moveTo>
                  <a:lnTo>
                    <a:pt x="682371" y="778891"/>
                  </a:lnTo>
                  <a:lnTo>
                    <a:pt x="677926" y="782828"/>
                  </a:lnTo>
                  <a:lnTo>
                    <a:pt x="672338" y="778891"/>
                  </a:lnTo>
                  <a:lnTo>
                    <a:pt x="660019" y="771144"/>
                  </a:lnTo>
                  <a:close/>
                  <a:moveTo>
                    <a:pt x="613918" y="758571"/>
                  </a:moveTo>
                  <a:lnTo>
                    <a:pt x="662305" y="774192"/>
                  </a:lnTo>
                  <a:lnTo>
                    <a:pt x="677037" y="783717"/>
                  </a:lnTo>
                  <a:lnTo>
                    <a:pt x="644652" y="811022"/>
                  </a:lnTo>
                  <a:lnTo>
                    <a:pt x="591185" y="796290"/>
                  </a:lnTo>
                  <a:cubicBezTo>
                    <a:pt x="598678" y="783717"/>
                    <a:pt x="606298" y="771144"/>
                    <a:pt x="614045" y="758571"/>
                  </a:cubicBezTo>
                  <a:close/>
                  <a:moveTo>
                    <a:pt x="587756" y="801878"/>
                  </a:moveTo>
                  <a:cubicBezTo>
                    <a:pt x="603504" y="807974"/>
                    <a:pt x="619379" y="814070"/>
                    <a:pt x="614426" y="836041"/>
                  </a:cubicBezTo>
                  <a:lnTo>
                    <a:pt x="578612" y="867156"/>
                  </a:lnTo>
                  <a:lnTo>
                    <a:pt x="636143" y="818642"/>
                  </a:lnTo>
                  <a:cubicBezTo>
                    <a:pt x="650367" y="822833"/>
                    <a:pt x="664464" y="825246"/>
                    <a:pt x="679450" y="825246"/>
                  </a:cubicBezTo>
                  <a:lnTo>
                    <a:pt x="683260" y="825119"/>
                  </a:lnTo>
                  <a:lnTo>
                    <a:pt x="573659" y="871474"/>
                  </a:lnTo>
                  <a:lnTo>
                    <a:pt x="575818" y="869315"/>
                  </a:lnTo>
                  <a:lnTo>
                    <a:pt x="570865" y="873633"/>
                  </a:lnTo>
                  <a:cubicBezTo>
                    <a:pt x="559689" y="878459"/>
                    <a:pt x="548640" y="883158"/>
                    <a:pt x="537464" y="887857"/>
                  </a:cubicBezTo>
                  <a:lnTo>
                    <a:pt x="587756" y="801751"/>
                  </a:lnTo>
                  <a:close/>
                  <a:moveTo>
                    <a:pt x="549402" y="784860"/>
                  </a:moveTo>
                  <a:lnTo>
                    <a:pt x="549021" y="785241"/>
                  </a:lnTo>
                  <a:lnTo>
                    <a:pt x="546227" y="787781"/>
                  </a:lnTo>
                  <a:cubicBezTo>
                    <a:pt x="557403" y="790829"/>
                    <a:pt x="569722" y="795147"/>
                    <a:pt x="582422" y="799973"/>
                  </a:cubicBezTo>
                  <a:lnTo>
                    <a:pt x="530733" y="891286"/>
                  </a:lnTo>
                  <a:cubicBezTo>
                    <a:pt x="528955" y="892175"/>
                    <a:pt x="527304" y="892556"/>
                    <a:pt x="525780" y="893445"/>
                  </a:cubicBezTo>
                  <a:lnTo>
                    <a:pt x="524383" y="808101"/>
                  </a:lnTo>
                  <a:cubicBezTo>
                    <a:pt x="532765" y="800354"/>
                    <a:pt x="540893" y="792480"/>
                    <a:pt x="549402" y="784733"/>
                  </a:cubicBezTo>
                  <a:close/>
                  <a:moveTo>
                    <a:pt x="560578" y="882523"/>
                  </a:moveTo>
                  <a:lnTo>
                    <a:pt x="526542" y="911098"/>
                  </a:lnTo>
                  <a:lnTo>
                    <a:pt x="526288" y="907669"/>
                  </a:lnTo>
                  <a:lnTo>
                    <a:pt x="525907" y="899922"/>
                  </a:lnTo>
                  <a:lnTo>
                    <a:pt x="525907" y="899795"/>
                  </a:lnTo>
                  <a:lnTo>
                    <a:pt x="525907" y="899033"/>
                  </a:lnTo>
                  <a:lnTo>
                    <a:pt x="526542" y="897255"/>
                  </a:lnTo>
                  <a:lnTo>
                    <a:pt x="526923" y="897636"/>
                  </a:lnTo>
                  <a:lnTo>
                    <a:pt x="526034" y="899668"/>
                  </a:lnTo>
                  <a:lnTo>
                    <a:pt x="526415" y="907542"/>
                  </a:lnTo>
                  <a:cubicBezTo>
                    <a:pt x="528955" y="903224"/>
                    <a:pt x="531622" y="898398"/>
                    <a:pt x="542925" y="890270"/>
                  </a:cubicBezTo>
                  <a:lnTo>
                    <a:pt x="560578" y="882523"/>
                  </a:lnTo>
                  <a:close/>
                  <a:moveTo>
                    <a:pt x="525145" y="909828"/>
                  </a:moveTo>
                  <a:lnTo>
                    <a:pt x="525399" y="912368"/>
                  </a:lnTo>
                  <a:lnTo>
                    <a:pt x="522351" y="915035"/>
                  </a:lnTo>
                  <a:lnTo>
                    <a:pt x="525145" y="909828"/>
                  </a:lnTo>
                  <a:close/>
                  <a:moveTo>
                    <a:pt x="497078" y="774954"/>
                  </a:moveTo>
                  <a:cubicBezTo>
                    <a:pt x="502031" y="776224"/>
                    <a:pt x="508762" y="778002"/>
                    <a:pt x="513842" y="779653"/>
                  </a:cubicBezTo>
                  <a:lnTo>
                    <a:pt x="439674" y="856234"/>
                  </a:lnTo>
                  <a:lnTo>
                    <a:pt x="440055" y="857123"/>
                  </a:lnTo>
                  <a:lnTo>
                    <a:pt x="514604" y="779653"/>
                  </a:lnTo>
                  <a:lnTo>
                    <a:pt x="522605" y="781812"/>
                  </a:lnTo>
                  <a:cubicBezTo>
                    <a:pt x="522605" y="790956"/>
                    <a:pt x="522859" y="799592"/>
                    <a:pt x="522859" y="809117"/>
                  </a:cubicBezTo>
                  <a:lnTo>
                    <a:pt x="496062" y="834263"/>
                  </a:lnTo>
                  <a:cubicBezTo>
                    <a:pt x="505206" y="826008"/>
                    <a:pt x="513969" y="817753"/>
                    <a:pt x="522859" y="809625"/>
                  </a:cubicBezTo>
                  <a:lnTo>
                    <a:pt x="524637" y="894080"/>
                  </a:lnTo>
                  <a:cubicBezTo>
                    <a:pt x="482854" y="912241"/>
                    <a:pt x="441071" y="930910"/>
                    <a:pt x="402463" y="947801"/>
                  </a:cubicBezTo>
                  <a:lnTo>
                    <a:pt x="416941" y="908812"/>
                  </a:lnTo>
                  <a:lnTo>
                    <a:pt x="371221" y="953008"/>
                  </a:lnTo>
                  <a:lnTo>
                    <a:pt x="354457" y="882904"/>
                  </a:lnTo>
                  <a:lnTo>
                    <a:pt x="403733" y="882015"/>
                  </a:lnTo>
                  <a:lnTo>
                    <a:pt x="405511" y="898525"/>
                  </a:lnTo>
                  <a:lnTo>
                    <a:pt x="420370" y="898906"/>
                  </a:lnTo>
                  <a:lnTo>
                    <a:pt x="416814" y="908812"/>
                  </a:lnTo>
                  <a:lnTo>
                    <a:pt x="426720" y="899668"/>
                  </a:lnTo>
                  <a:lnTo>
                    <a:pt x="436880" y="889762"/>
                  </a:lnTo>
                  <a:lnTo>
                    <a:pt x="419100" y="903478"/>
                  </a:lnTo>
                  <a:lnTo>
                    <a:pt x="427482" y="890524"/>
                  </a:lnTo>
                  <a:lnTo>
                    <a:pt x="435610" y="880618"/>
                  </a:lnTo>
                  <a:lnTo>
                    <a:pt x="441833" y="871093"/>
                  </a:lnTo>
                  <a:lnTo>
                    <a:pt x="438023" y="855091"/>
                  </a:lnTo>
                  <a:cubicBezTo>
                    <a:pt x="447802" y="831215"/>
                    <a:pt x="457454" y="807085"/>
                    <a:pt x="469900" y="788416"/>
                  </a:cubicBezTo>
                  <a:lnTo>
                    <a:pt x="487807" y="783209"/>
                  </a:lnTo>
                  <a:lnTo>
                    <a:pt x="495554" y="776732"/>
                  </a:lnTo>
                  <a:lnTo>
                    <a:pt x="497078" y="774954"/>
                  </a:lnTo>
                  <a:close/>
                  <a:moveTo>
                    <a:pt x="416560" y="909066"/>
                  </a:moveTo>
                  <a:cubicBezTo>
                    <a:pt x="411607" y="922020"/>
                    <a:pt x="406781" y="935482"/>
                    <a:pt x="392303" y="951865"/>
                  </a:cubicBezTo>
                  <a:lnTo>
                    <a:pt x="372618" y="957961"/>
                  </a:lnTo>
                  <a:lnTo>
                    <a:pt x="371475" y="953643"/>
                  </a:lnTo>
                  <a:lnTo>
                    <a:pt x="416687" y="909066"/>
                  </a:lnTo>
                  <a:close/>
                  <a:moveTo>
                    <a:pt x="368808" y="958469"/>
                  </a:moveTo>
                  <a:lnTo>
                    <a:pt x="368173" y="962787"/>
                  </a:lnTo>
                  <a:lnTo>
                    <a:pt x="364998" y="963168"/>
                  </a:lnTo>
                  <a:lnTo>
                    <a:pt x="363601" y="961390"/>
                  </a:lnTo>
                  <a:lnTo>
                    <a:pt x="365125" y="959612"/>
                  </a:lnTo>
                  <a:lnTo>
                    <a:pt x="368681" y="958342"/>
                  </a:lnTo>
                  <a:close/>
                  <a:moveTo>
                    <a:pt x="354203" y="446278"/>
                  </a:moveTo>
                  <a:cubicBezTo>
                    <a:pt x="351790" y="453644"/>
                    <a:pt x="349885" y="460121"/>
                    <a:pt x="347980" y="465836"/>
                  </a:cubicBezTo>
                  <a:lnTo>
                    <a:pt x="348361" y="487045"/>
                  </a:lnTo>
                  <a:lnTo>
                    <a:pt x="351155" y="484886"/>
                  </a:lnTo>
                  <a:lnTo>
                    <a:pt x="357505" y="478409"/>
                  </a:lnTo>
                  <a:lnTo>
                    <a:pt x="360934" y="474091"/>
                  </a:lnTo>
                  <a:lnTo>
                    <a:pt x="362331" y="475869"/>
                  </a:lnTo>
                  <a:lnTo>
                    <a:pt x="357378" y="488823"/>
                  </a:lnTo>
                  <a:lnTo>
                    <a:pt x="353441" y="491871"/>
                  </a:lnTo>
                  <a:lnTo>
                    <a:pt x="348107" y="496189"/>
                  </a:lnTo>
                  <a:lnTo>
                    <a:pt x="350266" y="498348"/>
                  </a:lnTo>
                  <a:lnTo>
                    <a:pt x="355092" y="494030"/>
                  </a:lnTo>
                  <a:lnTo>
                    <a:pt x="355346" y="493649"/>
                  </a:lnTo>
                  <a:lnTo>
                    <a:pt x="353822" y="498856"/>
                  </a:lnTo>
                  <a:lnTo>
                    <a:pt x="354838" y="497967"/>
                  </a:lnTo>
                  <a:lnTo>
                    <a:pt x="362585" y="491871"/>
                  </a:lnTo>
                  <a:lnTo>
                    <a:pt x="377952" y="478917"/>
                  </a:lnTo>
                  <a:cubicBezTo>
                    <a:pt x="363855" y="499237"/>
                    <a:pt x="353695" y="514350"/>
                    <a:pt x="348361" y="522224"/>
                  </a:cubicBezTo>
                  <a:lnTo>
                    <a:pt x="348615" y="522605"/>
                  </a:lnTo>
                  <a:lnTo>
                    <a:pt x="348869" y="522605"/>
                  </a:lnTo>
                  <a:lnTo>
                    <a:pt x="348488" y="522986"/>
                  </a:lnTo>
                  <a:lnTo>
                    <a:pt x="352806" y="545465"/>
                  </a:lnTo>
                  <a:lnTo>
                    <a:pt x="358648" y="531241"/>
                  </a:lnTo>
                  <a:lnTo>
                    <a:pt x="363220" y="527304"/>
                  </a:lnTo>
                  <a:lnTo>
                    <a:pt x="369570" y="526542"/>
                  </a:lnTo>
                  <a:cubicBezTo>
                    <a:pt x="369951" y="526542"/>
                    <a:pt x="370332" y="526669"/>
                    <a:pt x="371094" y="526796"/>
                  </a:cubicBezTo>
                  <a:lnTo>
                    <a:pt x="420878" y="525526"/>
                  </a:lnTo>
                  <a:lnTo>
                    <a:pt x="415290" y="533781"/>
                  </a:lnTo>
                  <a:lnTo>
                    <a:pt x="414909" y="545465"/>
                  </a:lnTo>
                  <a:cubicBezTo>
                    <a:pt x="410591" y="549783"/>
                    <a:pt x="405765" y="554101"/>
                    <a:pt x="400939" y="559308"/>
                  </a:cubicBezTo>
                  <a:lnTo>
                    <a:pt x="350774" y="556641"/>
                  </a:lnTo>
                  <a:lnTo>
                    <a:pt x="348361" y="556641"/>
                  </a:lnTo>
                  <a:lnTo>
                    <a:pt x="348361" y="562737"/>
                  </a:lnTo>
                  <a:cubicBezTo>
                    <a:pt x="364490" y="563626"/>
                    <a:pt x="379984" y="564007"/>
                    <a:pt x="395351" y="564896"/>
                  </a:cubicBezTo>
                  <a:lnTo>
                    <a:pt x="363347" y="595249"/>
                  </a:lnTo>
                  <a:lnTo>
                    <a:pt x="363728" y="595630"/>
                  </a:lnTo>
                  <a:lnTo>
                    <a:pt x="366776" y="593090"/>
                  </a:lnTo>
                  <a:cubicBezTo>
                    <a:pt x="371602" y="588391"/>
                    <a:pt x="382524" y="577977"/>
                    <a:pt x="396240" y="564896"/>
                  </a:cubicBezTo>
                  <a:cubicBezTo>
                    <a:pt x="418084" y="565785"/>
                    <a:pt x="439420" y="567055"/>
                    <a:pt x="458851" y="567944"/>
                  </a:cubicBezTo>
                  <a:lnTo>
                    <a:pt x="425831" y="610870"/>
                  </a:lnTo>
                  <a:lnTo>
                    <a:pt x="385191" y="631571"/>
                  </a:lnTo>
                  <a:lnTo>
                    <a:pt x="387223" y="634746"/>
                  </a:lnTo>
                  <a:lnTo>
                    <a:pt x="385064" y="631698"/>
                  </a:lnTo>
                  <a:lnTo>
                    <a:pt x="385191" y="631571"/>
                  </a:lnTo>
                  <a:lnTo>
                    <a:pt x="383032" y="628269"/>
                  </a:lnTo>
                  <a:lnTo>
                    <a:pt x="363347" y="596265"/>
                  </a:lnTo>
                  <a:lnTo>
                    <a:pt x="362966" y="595376"/>
                  </a:lnTo>
                  <a:lnTo>
                    <a:pt x="357759" y="600964"/>
                  </a:lnTo>
                  <a:lnTo>
                    <a:pt x="347980" y="610108"/>
                  </a:lnTo>
                  <a:lnTo>
                    <a:pt x="351917" y="607060"/>
                  </a:lnTo>
                  <a:lnTo>
                    <a:pt x="362077" y="597535"/>
                  </a:lnTo>
                  <a:cubicBezTo>
                    <a:pt x="368300" y="608330"/>
                    <a:pt x="374269" y="617855"/>
                    <a:pt x="381381" y="629158"/>
                  </a:cubicBezTo>
                  <a:lnTo>
                    <a:pt x="348361" y="642112"/>
                  </a:lnTo>
                  <a:lnTo>
                    <a:pt x="347980" y="641731"/>
                  </a:lnTo>
                  <a:lnTo>
                    <a:pt x="347980" y="654685"/>
                  </a:lnTo>
                  <a:lnTo>
                    <a:pt x="355600" y="651510"/>
                  </a:lnTo>
                  <a:cubicBezTo>
                    <a:pt x="363220" y="657987"/>
                    <a:pt x="371094" y="665734"/>
                    <a:pt x="378841" y="676148"/>
                  </a:cubicBezTo>
                  <a:lnTo>
                    <a:pt x="375666" y="680974"/>
                  </a:lnTo>
                  <a:lnTo>
                    <a:pt x="379222" y="679196"/>
                  </a:lnTo>
                  <a:lnTo>
                    <a:pt x="385953" y="678815"/>
                  </a:lnTo>
                  <a:lnTo>
                    <a:pt x="395351" y="687070"/>
                  </a:lnTo>
                  <a:lnTo>
                    <a:pt x="377825" y="681863"/>
                  </a:lnTo>
                  <a:lnTo>
                    <a:pt x="375666" y="680974"/>
                  </a:lnTo>
                  <a:lnTo>
                    <a:pt x="347980" y="671449"/>
                  </a:lnTo>
                  <a:lnTo>
                    <a:pt x="354203" y="682752"/>
                  </a:lnTo>
                  <a:lnTo>
                    <a:pt x="369697" y="684022"/>
                  </a:lnTo>
                  <a:lnTo>
                    <a:pt x="371475" y="684530"/>
                  </a:lnTo>
                  <a:lnTo>
                    <a:pt x="372364" y="684530"/>
                  </a:lnTo>
                  <a:lnTo>
                    <a:pt x="374142" y="684911"/>
                  </a:lnTo>
                  <a:lnTo>
                    <a:pt x="376174" y="685800"/>
                  </a:lnTo>
                  <a:lnTo>
                    <a:pt x="371475" y="684530"/>
                  </a:lnTo>
                  <a:lnTo>
                    <a:pt x="370205" y="684530"/>
                  </a:lnTo>
                  <a:cubicBezTo>
                    <a:pt x="363601" y="684530"/>
                    <a:pt x="355854" y="687832"/>
                    <a:pt x="348107" y="693166"/>
                  </a:cubicBezTo>
                  <a:lnTo>
                    <a:pt x="348107" y="757682"/>
                  </a:lnTo>
                  <a:cubicBezTo>
                    <a:pt x="357505" y="750316"/>
                    <a:pt x="364236" y="742061"/>
                    <a:pt x="370332" y="736854"/>
                  </a:cubicBezTo>
                  <a:lnTo>
                    <a:pt x="376555" y="738632"/>
                  </a:lnTo>
                  <a:lnTo>
                    <a:pt x="348107" y="758952"/>
                  </a:lnTo>
                  <a:lnTo>
                    <a:pt x="348107" y="771017"/>
                  </a:lnTo>
                  <a:lnTo>
                    <a:pt x="388620" y="742950"/>
                  </a:lnTo>
                  <a:lnTo>
                    <a:pt x="447294" y="760730"/>
                  </a:lnTo>
                  <a:lnTo>
                    <a:pt x="347980" y="831723"/>
                  </a:lnTo>
                  <a:lnTo>
                    <a:pt x="347980" y="836930"/>
                  </a:lnTo>
                  <a:lnTo>
                    <a:pt x="452755" y="762000"/>
                  </a:lnTo>
                  <a:lnTo>
                    <a:pt x="467233" y="766318"/>
                  </a:lnTo>
                  <a:lnTo>
                    <a:pt x="466217" y="768096"/>
                  </a:lnTo>
                  <a:cubicBezTo>
                    <a:pt x="464185" y="774573"/>
                    <a:pt x="464058" y="778891"/>
                    <a:pt x="465455" y="782320"/>
                  </a:cubicBezTo>
                  <a:lnTo>
                    <a:pt x="434594" y="853440"/>
                  </a:lnTo>
                  <a:lnTo>
                    <a:pt x="432689" y="853313"/>
                  </a:lnTo>
                  <a:cubicBezTo>
                    <a:pt x="423037" y="853313"/>
                    <a:pt x="410845" y="864870"/>
                    <a:pt x="399669" y="877570"/>
                  </a:cubicBezTo>
                  <a:lnTo>
                    <a:pt x="386207" y="878205"/>
                  </a:lnTo>
                  <a:cubicBezTo>
                    <a:pt x="375793" y="878205"/>
                    <a:pt x="364363" y="876808"/>
                    <a:pt x="352298" y="871855"/>
                  </a:cubicBezTo>
                  <a:lnTo>
                    <a:pt x="348107" y="850646"/>
                  </a:lnTo>
                  <a:lnTo>
                    <a:pt x="348869" y="874903"/>
                  </a:lnTo>
                  <a:lnTo>
                    <a:pt x="349631" y="882650"/>
                  </a:lnTo>
                  <a:lnTo>
                    <a:pt x="347980" y="882650"/>
                  </a:lnTo>
                  <a:lnTo>
                    <a:pt x="347980" y="883539"/>
                  </a:lnTo>
                  <a:lnTo>
                    <a:pt x="350520" y="883158"/>
                  </a:lnTo>
                  <a:cubicBezTo>
                    <a:pt x="356743" y="911733"/>
                    <a:pt x="362839" y="937260"/>
                    <a:pt x="366014" y="957580"/>
                  </a:cubicBezTo>
                  <a:lnTo>
                    <a:pt x="359283" y="956691"/>
                  </a:lnTo>
                  <a:lnTo>
                    <a:pt x="347980" y="954151"/>
                  </a:lnTo>
                  <a:lnTo>
                    <a:pt x="347980" y="975360"/>
                  </a:lnTo>
                  <a:lnTo>
                    <a:pt x="368681" y="972820"/>
                  </a:lnTo>
                  <a:lnTo>
                    <a:pt x="368300" y="968121"/>
                  </a:lnTo>
                  <a:lnTo>
                    <a:pt x="371475" y="969899"/>
                  </a:lnTo>
                  <a:lnTo>
                    <a:pt x="372872" y="975487"/>
                  </a:lnTo>
                  <a:lnTo>
                    <a:pt x="376428" y="972058"/>
                  </a:lnTo>
                  <a:lnTo>
                    <a:pt x="382143" y="961644"/>
                  </a:lnTo>
                  <a:lnTo>
                    <a:pt x="397129" y="961263"/>
                  </a:lnTo>
                  <a:lnTo>
                    <a:pt x="391541" y="975487"/>
                  </a:lnTo>
                  <a:lnTo>
                    <a:pt x="394970" y="968121"/>
                  </a:lnTo>
                  <a:lnTo>
                    <a:pt x="400177" y="953389"/>
                  </a:lnTo>
                  <a:cubicBezTo>
                    <a:pt x="431800" y="939038"/>
                    <a:pt x="473202" y="920496"/>
                    <a:pt x="524637" y="899668"/>
                  </a:cubicBezTo>
                  <a:lnTo>
                    <a:pt x="520446" y="909193"/>
                  </a:lnTo>
                  <a:lnTo>
                    <a:pt x="512699" y="923544"/>
                  </a:lnTo>
                  <a:lnTo>
                    <a:pt x="456565" y="975487"/>
                  </a:lnTo>
                  <a:lnTo>
                    <a:pt x="457962" y="975487"/>
                  </a:lnTo>
                  <a:lnTo>
                    <a:pt x="511302" y="926973"/>
                  </a:lnTo>
                  <a:lnTo>
                    <a:pt x="513080" y="924814"/>
                  </a:lnTo>
                  <a:lnTo>
                    <a:pt x="516890" y="921385"/>
                  </a:lnTo>
                  <a:lnTo>
                    <a:pt x="518922" y="919607"/>
                  </a:lnTo>
                  <a:cubicBezTo>
                    <a:pt x="511302" y="928243"/>
                    <a:pt x="499237" y="948563"/>
                    <a:pt x="484759" y="975487"/>
                  </a:cubicBezTo>
                  <a:lnTo>
                    <a:pt x="490728" y="975487"/>
                  </a:lnTo>
                  <a:lnTo>
                    <a:pt x="520954" y="917956"/>
                  </a:lnTo>
                  <a:cubicBezTo>
                    <a:pt x="522351" y="916686"/>
                    <a:pt x="524129" y="915416"/>
                    <a:pt x="525272" y="914019"/>
                  </a:cubicBezTo>
                  <a:lnTo>
                    <a:pt x="530606" y="975487"/>
                  </a:lnTo>
                  <a:lnTo>
                    <a:pt x="531622" y="975487"/>
                  </a:lnTo>
                  <a:lnTo>
                    <a:pt x="526669" y="913130"/>
                  </a:lnTo>
                  <a:lnTo>
                    <a:pt x="561721" y="882396"/>
                  </a:lnTo>
                  <a:cubicBezTo>
                    <a:pt x="600329" y="865886"/>
                    <a:pt x="643509" y="847344"/>
                    <a:pt x="692658" y="828294"/>
                  </a:cubicBezTo>
                  <a:lnTo>
                    <a:pt x="695198" y="828675"/>
                  </a:lnTo>
                  <a:lnTo>
                    <a:pt x="693420" y="821690"/>
                  </a:lnTo>
                  <a:lnTo>
                    <a:pt x="683260" y="825627"/>
                  </a:lnTo>
                  <a:lnTo>
                    <a:pt x="689991" y="822960"/>
                  </a:lnTo>
                  <a:lnTo>
                    <a:pt x="645414" y="811276"/>
                  </a:lnTo>
                  <a:cubicBezTo>
                    <a:pt x="656209" y="802132"/>
                    <a:pt x="666750" y="793115"/>
                    <a:pt x="683006" y="787908"/>
                  </a:cubicBezTo>
                  <a:lnTo>
                    <a:pt x="695198" y="795655"/>
                  </a:lnTo>
                  <a:lnTo>
                    <a:pt x="680847" y="781304"/>
                  </a:lnTo>
                  <a:lnTo>
                    <a:pt x="685038" y="777875"/>
                  </a:lnTo>
                  <a:lnTo>
                    <a:pt x="695198" y="780415"/>
                  </a:lnTo>
                  <a:lnTo>
                    <a:pt x="694055" y="773049"/>
                  </a:lnTo>
                  <a:lnTo>
                    <a:pt x="692912" y="771779"/>
                  </a:lnTo>
                  <a:lnTo>
                    <a:pt x="695325" y="769239"/>
                  </a:lnTo>
                  <a:cubicBezTo>
                    <a:pt x="693928" y="770128"/>
                    <a:pt x="692531" y="771398"/>
                    <a:pt x="691134" y="772668"/>
                  </a:cubicBezTo>
                  <a:lnTo>
                    <a:pt x="643382" y="759714"/>
                  </a:lnTo>
                  <a:cubicBezTo>
                    <a:pt x="636651" y="755396"/>
                    <a:pt x="629285" y="750570"/>
                    <a:pt x="622046" y="745490"/>
                  </a:cubicBezTo>
                  <a:lnTo>
                    <a:pt x="695198" y="625983"/>
                  </a:lnTo>
                  <a:lnTo>
                    <a:pt x="695198" y="620395"/>
                  </a:lnTo>
                  <a:cubicBezTo>
                    <a:pt x="665607" y="664591"/>
                    <a:pt x="639953" y="705231"/>
                    <a:pt x="616966" y="742061"/>
                  </a:cubicBezTo>
                  <a:lnTo>
                    <a:pt x="616204" y="741172"/>
                  </a:lnTo>
                  <a:lnTo>
                    <a:pt x="616204" y="742061"/>
                  </a:lnTo>
                  <a:lnTo>
                    <a:pt x="615950" y="742442"/>
                  </a:lnTo>
                  <a:lnTo>
                    <a:pt x="614807" y="745871"/>
                  </a:lnTo>
                  <a:lnTo>
                    <a:pt x="610235" y="751078"/>
                  </a:lnTo>
                  <a:lnTo>
                    <a:pt x="607187" y="750189"/>
                  </a:lnTo>
                  <a:lnTo>
                    <a:pt x="602996" y="752729"/>
                  </a:lnTo>
                  <a:lnTo>
                    <a:pt x="598043" y="753999"/>
                  </a:lnTo>
                  <a:lnTo>
                    <a:pt x="608203" y="757047"/>
                  </a:lnTo>
                  <a:cubicBezTo>
                    <a:pt x="600202" y="770001"/>
                    <a:pt x="592709" y="782574"/>
                    <a:pt x="585597" y="794639"/>
                  </a:cubicBezTo>
                  <a:lnTo>
                    <a:pt x="549402" y="784733"/>
                  </a:lnTo>
                  <a:lnTo>
                    <a:pt x="587248" y="751459"/>
                  </a:lnTo>
                  <a:lnTo>
                    <a:pt x="588391" y="751459"/>
                  </a:lnTo>
                  <a:lnTo>
                    <a:pt x="588010" y="750570"/>
                  </a:lnTo>
                  <a:lnTo>
                    <a:pt x="587756" y="750570"/>
                  </a:lnTo>
                  <a:lnTo>
                    <a:pt x="586359" y="750951"/>
                  </a:lnTo>
                  <a:lnTo>
                    <a:pt x="548640" y="784860"/>
                  </a:lnTo>
                  <a:lnTo>
                    <a:pt x="538099" y="794385"/>
                  </a:lnTo>
                  <a:lnTo>
                    <a:pt x="524383" y="799211"/>
                  </a:lnTo>
                  <a:lnTo>
                    <a:pt x="524383" y="782320"/>
                  </a:lnTo>
                  <a:lnTo>
                    <a:pt x="544830" y="787908"/>
                  </a:lnTo>
                  <a:lnTo>
                    <a:pt x="540512" y="782320"/>
                  </a:lnTo>
                  <a:lnTo>
                    <a:pt x="524637" y="778002"/>
                  </a:lnTo>
                  <a:cubicBezTo>
                    <a:pt x="524637" y="775335"/>
                    <a:pt x="524637" y="772414"/>
                    <a:pt x="524637" y="769747"/>
                  </a:cubicBezTo>
                  <a:lnTo>
                    <a:pt x="552704" y="741172"/>
                  </a:lnTo>
                  <a:lnTo>
                    <a:pt x="586486" y="751078"/>
                  </a:lnTo>
                  <a:lnTo>
                    <a:pt x="586867" y="748030"/>
                  </a:lnTo>
                  <a:lnTo>
                    <a:pt x="586867" y="744220"/>
                  </a:lnTo>
                  <a:cubicBezTo>
                    <a:pt x="578358" y="742061"/>
                    <a:pt x="566801" y="738124"/>
                    <a:pt x="558038" y="735965"/>
                  </a:cubicBezTo>
                  <a:lnTo>
                    <a:pt x="644398" y="652399"/>
                  </a:lnTo>
                  <a:lnTo>
                    <a:pt x="644652" y="652399"/>
                  </a:lnTo>
                  <a:lnTo>
                    <a:pt x="648589" y="648462"/>
                  </a:lnTo>
                  <a:lnTo>
                    <a:pt x="691769" y="610870"/>
                  </a:lnTo>
                  <a:lnTo>
                    <a:pt x="695325" y="612648"/>
                  </a:lnTo>
                  <a:lnTo>
                    <a:pt x="694944" y="576707"/>
                  </a:lnTo>
                  <a:lnTo>
                    <a:pt x="685546" y="577342"/>
                  </a:lnTo>
                  <a:cubicBezTo>
                    <a:pt x="683387" y="577342"/>
                    <a:pt x="680720" y="577342"/>
                    <a:pt x="677545" y="577215"/>
                  </a:cubicBezTo>
                  <a:lnTo>
                    <a:pt x="648335" y="575056"/>
                  </a:lnTo>
                  <a:lnTo>
                    <a:pt x="688721" y="549910"/>
                  </a:lnTo>
                  <a:lnTo>
                    <a:pt x="695325" y="550291"/>
                  </a:lnTo>
                  <a:lnTo>
                    <a:pt x="694944" y="545973"/>
                  </a:lnTo>
                  <a:cubicBezTo>
                    <a:pt x="695071" y="545973"/>
                    <a:pt x="695198" y="545973"/>
                    <a:pt x="695325" y="545973"/>
                  </a:cubicBezTo>
                  <a:lnTo>
                    <a:pt x="692404" y="472567"/>
                  </a:lnTo>
                  <a:lnTo>
                    <a:pt x="691769" y="470662"/>
                  </a:lnTo>
                  <a:lnTo>
                    <a:pt x="692404" y="471424"/>
                  </a:lnTo>
                  <a:lnTo>
                    <a:pt x="691515" y="449453"/>
                  </a:lnTo>
                  <a:lnTo>
                    <a:pt x="688213" y="451231"/>
                  </a:lnTo>
                  <a:lnTo>
                    <a:pt x="695198" y="446913"/>
                  </a:lnTo>
                  <a:lnTo>
                    <a:pt x="695198" y="446405"/>
                  </a:lnTo>
                  <a:lnTo>
                    <a:pt x="676656" y="447675"/>
                  </a:lnTo>
                  <a:cubicBezTo>
                    <a:pt x="676021" y="447167"/>
                    <a:pt x="675640" y="446786"/>
                    <a:pt x="675259" y="446405"/>
                  </a:cubicBezTo>
                  <a:lnTo>
                    <a:pt x="627126" y="446405"/>
                  </a:lnTo>
                  <a:lnTo>
                    <a:pt x="620522" y="453771"/>
                  </a:lnTo>
                  <a:lnTo>
                    <a:pt x="582295" y="498856"/>
                  </a:lnTo>
                  <a:lnTo>
                    <a:pt x="582930" y="498475"/>
                  </a:lnTo>
                  <a:lnTo>
                    <a:pt x="574929" y="508381"/>
                  </a:lnTo>
                  <a:lnTo>
                    <a:pt x="574294" y="510159"/>
                  </a:lnTo>
                  <a:lnTo>
                    <a:pt x="571754" y="509778"/>
                  </a:lnTo>
                  <a:lnTo>
                    <a:pt x="561975" y="520954"/>
                  </a:lnTo>
                  <a:lnTo>
                    <a:pt x="560578" y="520573"/>
                  </a:lnTo>
                  <a:lnTo>
                    <a:pt x="556641" y="520573"/>
                  </a:lnTo>
                  <a:lnTo>
                    <a:pt x="551434" y="522732"/>
                  </a:lnTo>
                  <a:lnTo>
                    <a:pt x="547370" y="522732"/>
                  </a:lnTo>
                  <a:lnTo>
                    <a:pt x="562229" y="446532"/>
                  </a:lnTo>
                  <a:lnTo>
                    <a:pt x="561594" y="446532"/>
                  </a:lnTo>
                  <a:lnTo>
                    <a:pt x="537718" y="522732"/>
                  </a:lnTo>
                  <a:lnTo>
                    <a:pt x="519938" y="522732"/>
                  </a:lnTo>
                  <a:lnTo>
                    <a:pt x="529209" y="524510"/>
                  </a:lnTo>
                  <a:lnTo>
                    <a:pt x="546100" y="524129"/>
                  </a:lnTo>
                  <a:lnTo>
                    <a:pt x="542925" y="528447"/>
                  </a:lnTo>
                  <a:lnTo>
                    <a:pt x="537718" y="533273"/>
                  </a:lnTo>
                  <a:lnTo>
                    <a:pt x="534543" y="531495"/>
                  </a:lnTo>
                  <a:lnTo>
                    <a:pt x="502666" y="512826"/>
                  </a:lnTo>
                  <a:lnTo>
                    <a:pt x="503428" y="513207"/>
                  </a:lnTo>
                  <a:lnTo>
                    <a:pt x="503682" y="513207"/>
                  </a:lnTo>
                  <a:lnTo>
                    <a:pt x="525145" y="486791"/>
                  </a:lnTo>
                  <a:lnTo>
                    <a:pt x="524510" y="484251"/>
                  </a:lnTo>
                  <a:lnTo>
                    <a:pt x="501777" y="512445"/>
                  </a:lnTo>
                  <a:cubicBezTo>
                    <a:pt x="473583" y="495173"/>
                    <a:pt x="455168" y="482600"/>
                    <a:pt x="446024" y="478282"/>
                  </a:cubicBezTo>
                  <a:cubicBezTo>
                    <a:pt x="447548" y="479171"/>
                    <a:pt x="468376" y="494284"/>
                    <a:pt x="507746" y="522859"/>
                  </a:cubicBezTo>
                  <a:lnTo>
                    <a:pt x="515747" y="522859"/>
                  </a:lnTo>
                  <a:lnTo>
                    <a:pt x="519176" y="524129"/>
                  </a:lnTo>
                  <a:lnTo>
                    <a:pt x="509778" y="524256"/>
                  </a:lnTo>
                  <a:cubicBezTo>
                    <a:pt x="516509" y="529209"/>
                    <a:pt x="523875" y="534416"/>
                    <a:pt x="531622" y="540131"/>
                  </a:cubicBezTo>
                  <a:lnTo>
                    <a:pt x="528828" y="557403"/>
                  </a:lnTo>
                  <a:lnTo>
                    <a:pt x="538988" y="556514"/>
                  </a:lnTo>
                  <a:lnTo>
                    <a:pt x="539242" y="556514"/>
                  </a:lnTo>
                  <a:lnTo>
                    <a:pt x="538988" y="556514"/>
                  </a:lnTo>
                  <a:lnTo>
                    <a:pt x="538480" y="556895"/>
                  </a:lnTo>
                  <a:lnTo>
                    <a:pt x="538226" y="560324"/>
                  </a:lnTo>
                  <a:lnTo>
                    <a:pt x="538480" y="561213"/>
                  </a:lnTo>
                  <a:lnTo>
                    <a:pt x="537337" y="567309"/>
                  </a:lnTo>
                  <a:lnTo>
                    <a:pt x="464947" y="562991"/>
                  </a:lnTo>
                  <a:cubicBezTo>
                    <a:pt x="475234" y="549148"/>
                    <a:pt x="484378" y="537464"/>
                    <a:pt x="494919" y="524510"/>
                  </a:cubicBezTo>
                  <a:lnTo>
                    <a:pt x="509778" y="524256"/>
                  </a:lnTo>
                  <a:lnTo>
                    <a:pt x="509143" y="523748"/>
                  </a:lnTo>
                  <a:lnTo>
                    <a:pt x="507873" y="522732"/>
                  </a:lnTo>
                  <a:lnTo>
                    <a:pt x="495935" y="523113"/>
                  </a:lnTo>
                  <a:lnTo>
                    <a:pt x="490347" y="523113"/>
                  </a:lnTo>
                  <a:cubicBezTo>
                    <a:pt x="478917" y="523113"/>
                    <a:pt x="465074" y="522732"/>
                    <a:pt x="460502" y="513588"/>
                  </a:cubicBezTo>
                  <a:lnTo>
                    <a:pt x="454533" y="500634"/>
                  </a:lnTo>
                  <a:cubicBezTo>
                    <a:pt x="443103" y="500634"/>
                    <a:pt x="429514" y="513715"/>
                    <a:pt x="423418" y="521843"/>
                  </a:cubicBezTo>
                  <a:lnTo>
                    <a:pt x="400304" y="496316"/>
                  </a:lnTo>
                  <a:cubicBezTo>
                    <a:pt x="404749" y="501904"/>
                    <a:pt x="411861" y="510667"/>
                    <a:pt x="421767" y="521843"/>
                  </a:cubicBezTo>
                  <a:lnTo>
                    <a:pt x="422402" y="522732"/>
                  </a:lnTo>
                  <a:lnTo>
                    <a:pt x="421132" y="524510"/>
                  </a:lnTo>
                  <a:lnTo>
                    <a:pt x="421005" y="524510"/>
                  </a:lnTo>
                  <a:lnTo>
                    <a:pt x="363855" y="526161"/>
                  </a:lnTo>
                  <a:cubicBezTo>
                    <a:pt x="372872" y="518414"/>
                    <a:pt x="382397" y="510159"/>
                    <a:pt x="392049" y="501523"/>
                  </a:cubicBezTo>
                  <a:lnTo>
                    <a:pt x="400177" y="496316"/>
                  </a:lnTo>
                  <a:lnTo>
                    <a:pt x="394970" y="499364"/>
                  </a:lnTo>
                  <a:lnTo>
                    <a:pt x="399288" y="495046"/>
                  </a:lnTo>
                  <a:lnTo>
                    <a:pt x="399669" y="495935"/>
                  </a:lnTo>
                  <a:lnTo>
                    <a:pt x="400812" y="495046"/>
                  </a:lnTo>
                  <a:lnTo>
                    <a:pt x="402209" y="492379"/>
                  </a:lnTo>
                  <a:lnTo>
                    <a:pt x="411988" y="485902"/>
                  </a:lnTo>
                  <a:lnTo>
                    <a:pt x="422910" y="478536"/>
                  </a:lnTo>
                  <a:cubicBezTo>
                    <a:pt x="418719" y="480695"/>
                    <a:pt x="414401" y="483235"/>
                    <a:pt x="409956" y="485902"/>
                  </a:cubicBezTo>
                  <a:lnTo>
                    <a:pt x="456946" y="446532"/>
                  </a:lnTo>
                  <a:lnTo>
                    <a:pt x="453136" y="446532"/>
                  </a:lnTo>
                  <a:cubicBezTo>
                    <a:pt x="445389" y="453009"/>
                    <a:pt x="438023" y="459486"/>
                    <a:pt x="427101" y="463804"/>
                  </a:cubicBezTo>
                  <a:lnTo>
                    <a:pt x="418084" y="452501"/>
                  </a:lnTo>
                  <a:lnTo>
                    <a:pt x="423291" y="446405"/>
                  </a:lnTo>
                  <a:lnTo>
                    <a:pt x="415671" y="448564"/>
                  </a:lnTo>
                  <a:lnTo>
                    <a:pt x="411099" y="451993"/>
                  </a:lnTo>
                  <a:lnTo>
                    <a:pt x="410845" y="449326"/>
                  </a:lnTo>
                  <a:lnTo>
                    <a:pt x="414401" y="446278"/>
                  </a:lnTo>
                  <a:lnTo>
                    <a:pt x="408432" y="447167"/>
                  </a:lnTo>
                  <a:lnTo>
                    <a:pt x="406654" y="448437"/>
                  </a:lnTo>
                  <a:lnTo>
                    <a:pt x="408813" y="450215"/>
                  </a:lnTo>
                  <a:lnTo>
                    <a:pt x="403606" y="446278"/>
                  </a:lnTo>
                  <a:lnTo>
                    <a:pt x="395478" y="452755"/>
                  </a:lnTo>
                  <a:lnTo>
                    <a:pt x="385191" y="465709"/>
                  </a:lnTo>
                  <a:lnTo>
                    <a:pt x="381254" y="468757"/>
                  </a:lnTo>
                  <a:lnTo>
                    <a:pt x="382397" y="470916"/>
                  </a:lnTo>
                  <a:lnTo>
                    <a:pt x="379222" y="466090"/>
                  </a:lnTo>
                  <a:lnTo>
                    <a:pt x="378841" y="454787"/>
                  </a:lnTo>
                  <a:lnTo>
                    <a:pt x="386588" y="447040"/>
                  </a:lnTo>
                  <a:lnTo>
                    <a:pt x="387350" y="446151"/>
                  </a:lnTo>
                  <a:lnTo>
                    <a:pt x="385318" y="448310"/>
                  </a:lnTo>
                  <a:lnTo>
                    <a:pt x="385953" y="447421"/>
                  </a:lnTo>
                  <a:lnTo>
                    <a:pt x="383921" y="449580"/>
                  </a:lnTo>
                  <a:lnTo>
                    <a:pt x="374396" y="458216"/>
                  </a:lnTo>
                  <a:lnTo>
                    <a:pt x="387096" y="446151"/>
                  </a:lnTo>
                  <a:lnTo>
                    <a:pt x="372745" y="456057"/>
                  </a:lnTo>
                  <a:lnTo>
                    <a:pt x="372745" y="451358"/>
                  </a:lnTo>
                  <a:lnTo>
                    <a:pt x="375158" y="446151"/>
                  </a:lnTo>
                  <a:lnTo>
                    <a:pt x="373380" y="448691"/>
                  </a:lnTo>
                  <a:lnTo>
                    <a:pt x="371221" y="453517"/>
                  </a:lnTo>
                  <a:lnTo>
                    <a:pt x="371602" y="454406"/>
                  </a:lnTo>
                  <a:lnTo>
                    <a:pt x="371602" y="456565"/>
                  </a:lnTo>
                  <a:lnTo>
                    <a:pt x="372364" y="457835"/>
                  </a:lnTo>
                  <a:lnTo>
                    <a:pt x="369951" y="458216"/>
                  </a:lnTo>
                  <a:lnTo>
                    <a:pt x="371094" y="455676"/>
                  </a:lnTo>
                  <a:lnTo>
                    <a:pt x="370713" y="455295"/>
                  </a:lnTo>
                  <a:lnTo>
                    <a:pt x="368173" y="460883"/>
                  </a:lnTo>
                  <a:lnTo>
                    <a:pt x="362839" y="465201"/>
                  </a:lnTo>
                  <a:lnTo>
                    <a:pt x="353949" y="461772"/>
                  </a:lnTo>
                  <a:lnTo>
                    <a:pt x="359283" y="446151"/>
                  </a:lnTo>
                  <a:close/>
                  <a:moveTo>
                    <a:pt x="692785" y="880491"/>
                  </a:moveTo>
                  <a:lnTo>
                    <a:pt x="688594" y="887476"/>
                  </a:lnTo>
                  <a:cubicBezTo>
                    <a:pt x="683641" y="892302"/>
                    <a:pt x="667258" y="912622"/>
                    <a:pt x="644652" y="942467"/>
                  </a:cubicBezTo>
                  <a:cubicBezTo>
                    <a:pt x="610235" y="954532"/>
                    <a:pt x="580136" y="965835"/>
                    <a:pt x="554101" y="975360"/>
                  </a:cubicBezTo>
                  <a:lnTo>
                    <a:pt x="564261" y="975360"/>
                  </a:lnTo>
                  <a:cubicBezTo>
                    <a:pt x="584200" y="967994"/>
                    <a:pt x="609854" y="958469"/>
                    <a:pt x="640842" y="947674"/>
                  </a:cubicBezTo>
                  <a:lnTo>
                    <a:pt x="620014" y="975360"/>
                  </a:lnTo>
                  <a:lnTo>
                    <a:pt x="626364" y="975360"/>
                  </a:lnTo>
                  <a:cubicBezTo>
                    <a:pt x="634111" y="964946"/>
                    <a:pt x="641731" y="954532"/>
                    <a:pt x="649224" y="944626"/>
                  </a:cubicBezTo>
                  <a:lnTo>
                    <a:pt x="695198" y="929005"/>
                  </a:lnTo>
                  <a:lnTo>
                    <a:pt x="695198" y="924687"/>
                  </a:lnTo>
                  <a:cubicBezTo>
                    <a:pt x="680466" y="929894"/>
                    <a:pt x="666369" y="934593"/>
                    <a:pt x="653288" y="939419"/>
                  </a:cubicBezTo>
                  <a:lnTo>
                    <a:pt x="692658" y="887857"/>
                  </a:lnTo>
                  <a:lnTo>
                    <a:pt x="691261" y="887857"/>
                  </a:lnTo>
                  <a:lnTo>
                    <a:pt x="693420" y="887476"/>
                  </a:lnTo>
                  <a:lnTo>
                    <a:pt x="695198" y="887476"/>
                  </a:lnTo>
                  <a:lnTo>
                    <a:pt x="692785" y="880491"/>
                  </a:lnTo>
                  <a:close/>
                  <a:moveTo>
                    <a:pt x="319024" y="992251"/>
                  </a:moveTo>
                  <a:lnTo>
                    <a:pt x="324358" y="995680"/>
                  </a:lnTo>
                  <a:lnTo>
                    <a:pt x="319405" y="992632"/>
                  </a:lnTo>
                  <a:lnTo>
                    <a:pt x="319024" y="992251"/>
                  </a:lnTo>
                  <a:close/>
                  <a:moveTo>
                    <a:pt x="72009" y="998728"/>
                  </a:moveTo>
                  <a:lnTo>
                    <a:pt x="71755" y="1001776"/>
                  </a:lnTo>
                  <a:lnTo>
                    <a:pt x="70612" y="1003046"/>
                  </a:lnTo>
                  <a:lnTo>
                    <a:pt x="70866" y="1000887"/>
                  </a:lnTo>
                  <a:lnTo>
                    <a:pt x="72009" y="998728"/>
                  </a:lnTo>
                  <a:close/>
                  <a:moveTo>
                    <a:pt x="55626" y="975360"/>
                  </a:moveTo>
                  <a:lnTo>
                    <a:pt x="57023" y="980948"/>
                  </a:lnTo>
                  <a:lnTo>
                    <a:pt x="29210" y="1005459"/>
                  </a:lnTo>
                  <a:lnTo>
                    <a:pt x="55499" y="982726"/>
                  </a:lnTo>
                  <a:lnTo>
                    <a:pt x="57277" y="981456"/>
                  </a:lnTo>
                  <a:lnTo>
                    <a:pt x="60452" y="978408"/>
                  </a:lnTo>
                  <a:lnTo>
                    <a:pt x="64389" y="975360"/>
                  </a:lnTo>
                  <a:lnTo>
                    <a:pt x="64262" y="975360"/>
                  </a:lnTo>
                  <a:lnTo>
                    <a:pt x="58293" y="980186"/>
                  </a:lnTo>
                  <a:lnTo>
                    <a:pt x="57150" y="975360"/>
                  </a:lnTo>
                  <a:close/>
                  <a:moveTo>
                    <a:pt x="149987" y="994410"/>
                  </a:moveTo>
                  <a:lnTo>
                    <a:pt x="146177" y="998728"/>
                  </a:lnTo>
                  <a:lnTo>
                    <a:pt x="139192" y="1007364"/>
                  </a:lnTo>
                  <a:lnTo>
                    <a:pt x="140335" y="1002665"/>
                  </a:lnTo>
                  <a:lnTo>
                    <a:pt x="149860" y="994410"/>
                  </a:lnTo>
                  <a:close/>
                  <a:moveTo>
                    <a:pt x="30480" y="1005459"/>
                  </a:moveTo>
                  <a:lnTo>
                    <a:pt x="24765" y="1010412"/>
                  </a:lnTo>
                  <a:lnTo>
                    <a:pt x="26797" y="1008761"/>
                  </a:lnTo>
                  <a:lnTo>
                    <a:pt x="30480" y="1005459"/>
                  </a:lnTo>
                  <a:close/>
                  <a:moveTo>
                    <a:pt x="90932" y="1002665"/>
                  </a:moveTo>
                  <a:lnTo>
                    <a:pt x="92075" y="1011301"/>
                  </a:lnTo>
                  <a:lnTo>
                    <a:pt x="96901" y="1034288"/>
                  </a:lnTo>
                  <a:lnTo>
                    <a:pt x="88900" y="1034288"/>
                  </a:lnTo>
                  <a:lnTo>
                    <a:pt x="81153" y="1027811"/>
                  </a:lnTo>
                  <a:lnTo>
                    <a:pt x="77216" y="1027430"/>
                  </a:lnTo>
                  <a:lnTo>
                    <a:pt x="76835" y="1027557"/>
                  </a:lnTo>
                  <a:lnTo>
                    <a:pt x="76581" y="1027938"/>
                  </a:lnTo>
                  <a:lnTo>
                    <a:pt x="76708" y="1027684"/>
                  </a:lnTo>
                  <a:lnTo>
                    <a:pt x="73660" y="1028446"/>
                  </a:lnTo>
                  <a:lnTo>
                    <a:pt x="68453" y="1014222"/>
                  </a:lnTo>
                  <a:lnTo>
                    <a:pt x="70993" y="1007745"/>
                  </a:lnTo>
                  <a:lnTo>
                    <a:pt x="70612" y="1005205"/>
                  </a:lnTo>
                  <a:lnTo>
                    <a:pt x="70612" y="1004824"/>
                  </a:lnTo>
                  <a:lnTo>
                    <a:pt x="70993" y="1004443"/>
                  </a:lnTo>
                  <a:lnTo>
                    <a:pt x="72517" y="1003173"/>
                  </a:lnTo>
                  <a:lnTo>
                    <a:pt x="75946" y="1010920"/>
                  </a:lnTo>
                  <a:lnTo>
                    <a:pt x="84455" y="1006221"/>
                  </a:lnTo>
                  <a:lnTo>
                    <a:pt x="80899" y="1014857"/>
                  </a:lnTo>
                  <a:lnTo>
                    <a:pt x="76581" y="1027938"/>
                  </a:lnTo>
                  <a:lnTo>
                    <a:pt x="76708" y="1027938"/>
                  </a:lnTo>
                  <a:lnTo>
                    <a:pt x="82042" y="1020445"/>
                  </a:lnTo>
                  <a:lnTo>
                    <a:pt x="88900" y="1004316"/>
                  </a:lnTo>
                  <a:lnTo>
                    <a:pt x="89662" y="1002538"/>
                  </a:lnTo>
                  <a:close/>
                  <a:moveTo>
                    <a:pt x="60071" y="991235"/>
                  </a:moveTo>
                  <a:lnTo>
                    <a:pt x="64516" y="1005586"/>
                  </a:lnTo>
                  <a:lnTo>
                    <a:pt x="51816" y="1023747"/>
                  </a:lnTo>
                  <a:lnTo>
                    <a:pt x="39497" y="1037971"/>
                  </a:lnTo>
                  <a:lnTo>
                    <a:pt x="27178" y="1020191"/>
                  </a:lnTo>
                  <a:lnTo>
                    <a:pt x="60198" y="991235"/>
                  </a:lnTo>
                  <a:close/>
                  <a:moveTo>
                    <a:pt x="55626" y="1021080"/>
                  </a:moveTo>
                  <a:lnTo>
                    <a:pt x="42291" y="1041400"/>
                  </a:lnTo>
                  <a:lnTo>
                    <a:pt x="40132" y="1038352"/>
                  </a:lnTo>
                  <a:lnTo>
                    <a:pt x="39116" y="1039622"/>
                  </a:lnTo>
                  <a:lnTo>
                    <a:pt x="35560" y="1043559"/>
                  </a:lnTo>
                  <a:lnTo>
                    <a:pt x="37084" y="1041781"/>
                  </a:lnTo>
                  <a:lnTo>
                    <a:pt x="40132" y="1038352"/>
                  </a:lnTo>
                  <a:lnTo>
                    <a:pt x="44704" y="1033653"/>
                  </a:lnTo>
                  <a:lnTo>
                    <a:pt x="55626" y="1021080"/>
                  </a:lnTo>
                  <a:close/>
                  <a:moveTo>
                    <a:pt x="67818" y="1015492"/>
                  </a:moveTo>
                  <a:cubicBezTo>
                    <a:pt x="69469" y="1019810"/>
                    <a:pt x="70739" y="1024128"/>
                    <a:pt x="64897" y="1032002"/>
                  </a:cubicBezTo>
                  <a:lnTo>
                    <a:pt x="48895" y="1050290"/>
                  </a:lnTo>
                  <a:lnTo>
                    <a:pt x="67564" y="1015619"/>
                  </a:lnTo>
                  <a:close/>
                  <a:moveTo>
                    <a:pt x="346710" y="1046353"/>
                  </a:moveTo>
                  <a:lnTo>
                    <a:pt x="345313" y="1051560"/>
                  </a:lnTo>
                  <a:lnTo>
                    <a:pt x="346329" y="1052830"/>
                  </a:lnTo>
                  <a:lnTo>
                    <a:pt x="348107" y="1056259"/>
                  </a:lnTo>
                  <a:lnTo>
                    <a:pt x="346710" y="1046353"/>
                  </a:lnTo>
                  <a:close/>
                  <a:moveTo>
                    <a:pt x="126238" y="1013460"/>
                  </a:moveTo>
                  <a:lnTo>
                    <a:pt x="115062" y="1058926"/>
                  </a:lnTo>
                  <a:lnTo>
                    <a:pt x="106680" y="1030351"/>
                  </a:lnTo>
                  <a:lnTo>
                    <a:pt x="126238" y="1013460"/>
                  </a:lnTo>
                  <a:close/>
                  <a:moveTo>
                    <a:pt x="325755" y="1057148"/>
                  </a:moveTo>
                  <a:lnTo>
                    <a:pt x="318262" y="1063625"/>
                  </a:lnTo>
                  <a:lnTo>
                    <a:pt x="321183" y="1060958"/>
                  </a:lnTo>
                  <a:lnTo>
                    <a:pt x="325755" y="1057021"/>
                  </a:lnTo>
                  <a:close/>
                  <a:moveTo>
                    <a:pt x="161671" y="1063879"/>
                  </a:moveTo>
                  <a:lnTo>
                    <a:pt x="161036" y="1065022"/>
                  </a:lnTo>
                  <a:lnTo>
                    <a:pt x="159766" y="1067308"/>
                  </a:lnTo>
                  <a:lnTo>
                    <a:pt x="161544" y="1063879"/>
                  </a:lnTo>
                  <a:lnTo>
                    <a:pt x="161671" y="1063879"/>
                  </a:lnTo>
                  <a:close/>
                  <a:moveTo>
                    <a:pt x="105156" y="1044829"/>
                  </a:moveTo>
                  <a:lnTo>
                    <a:pt x="111379" y="1060831"/>
                  </a:lnTo>
                  <a:lnTo>
                    <a:pt x="111506" y="1060831"/>
                  </a:lnTo>
                  <a:lnTo>
                    <a:pt x="112141" y="1062609"/>
                  </a:lnTo>
                  <a:lnTo>
                    <a:pt x="111506" y="1060831"/>
                  </a:lnTo>
                  <a:lnTo>
                    <a:pt x="101854" y="1057783"/>
                  </a:lnTo>
                  <a:lnTo>
                    <a:pt x="88138" y="1069086"/>
                  </a:lnTo>
                  <a:lnTo>
                    <a:pt x="87122" y="1055624"/>
                  </a:lnTo>
                  <a:lnTo>
                    <a:pt x="89154" y="1045210"/>
                  </a:lnTo>
                  <a:lnTo>
                    <a:pt x="105283" y="1044829"/>
                  </a:lnTo>
                  <a:close/>
                  <a:moveTo>
                    <a:pt x="110617" y="1090295"/>
                  </a:moveTo>
                  <a:lnTo>
                    <a:pt x="113538" y="1091184"/>
                  </a:lnTo>
                  <a:lnTo>
                    <a:pt x="115951" y="1091565"/>
                  </a:lnTo>
                  <a:lnTo>
                    <a:pt x="113411" y="1091184"/>
                  </a:lnTo>
                  <a:lnTo>
                    <a:pt x="110617" y="1090295"/>
                  </a:lnTo>
                  <a:close/>
                  <a:moveTo>
                    <a:pt x="121539" y="1089025"/>
                  </a:moveTo>
                  <a:lnTo>
                    <a:pt x="122682" y="1091692"/>
                  </a:lnTo>
                  <a:lnTo>
                    <a:pt x="119507" y="1090803"/>
                  </a:lnTo>
                  <a:lnTo>
                    <a:pt x="119761" y="1089914"/>
                  </a:lnTo>
                  <a:lnTo>
                    <a:pt x="119126" y="1090168"/>
                  </a:lnTo>
                  <a:lnTo>
                    <a:pt x="118745" y="1090422"/>
                  </a:lnTo>
                  <a:lnTo>
                    <a:pt x="118491" y="1090422"/>
                  </a:lnTo>
                  <a:lnTo>
                    <a:pt x="119126" y="1090168"/>
                  </a:lnTo>
                  <a:lnTo>
                    <a:pt x="119507" y="1089914"/>
                  </a:lnTo>
                  <a:lnTo>
                    <a:pt x="119761" y="1089914"/>
                  </a:lnTo>
                  <a:lnTo>
                    <a:pt x="121539" y="1089025"/>
                  </a:lnTo>
                  <a:close/>
                  <a:moveTo>
                    <a:pt x="116332" y="1091692"/>
                  </a:moveTo>
                  <a:lnTo>
                    <a:pt x="117729" y="1092073"/>
                  </a:lnTo>
                  <a:lnTo>
                    <a:pt x="116332" y="1092073"/>
                  </a:lnTo>
                  <a:lnTo>
                    <a:pt x="116332" y="1091692"/>
                  </a:lnTo>
                  <a:close/>
                  <a:moveTo>
                    <a:pt x="115951" y="1091692"/>
                  </a:moveTo>
                  <a:lnTo>
                    <a:pt x="115570" y="1092200"/>
                  </a:lnTo>
                  <a:lnTo>
                    <a:pt x="115316" y="1092327"/>
                  </a:lnTo>
                  <a:lnTo>
                    <a:pt x="115951" y="1091819"/>
                  </a:lnTo>
                  <a:close/>
                  <a:moveTo>
                    <a:pt x="115316" y="1092327"/>
                  </a:moveTo>
                  <a:lnTo>
                    <a:pt x="114935" y="1092708"/>
                  </a:lnTo>
                  <a:lnTo>
                    <a:pt x="113538" y="1093089"/>
                  </a:lnTo>
                  <a:lnTo>
                    <a:pt x="115316" y="1092327"/>
                  </a:lnTo>
                  <a:close/>
                  <a:moveTo>
                    <a:pt x="110109" y="1095248"/>
                  </a:moveTo>
                  <a:lnTo>
                    <a:pt x="109093" y="1095629"/>
                  </a:lnTo>
                  <a:lnTo>
                    <a:pt x="107950" y="1096010"/>
                  </a:lnTo>
                  <a:lnTo>
                    <a:pt x="110109" y="1095121"/>
                  </a:lnTo>
                  <a:close/>
                  <a:moveTo>
                    <a:pt x="110363" y="1084961"/>
                  </a:moveTo>
                  <a:lnTo>
                    <a:pt x="110236" y="1085215"/>
                  </a:lnTo>
                  <a:lnTo>
                    <a:pt x="109220" y="1088263"/>
                  </a:lnTo>
                  <a:lnTo>
                    <a:pt x="108966" y="1088263"/>
                  </a:lnTo>
                  <a:lnTo>
                    <a:pt x="108204" y="1089533"/>
                  </a:lnTo>
                  <a:lnTo>
                    <a:pt x="108966" y="1089914"/>
                  </a:lnTo>
                  <a:lnTo>
                    <a:pt x="108966" y="1090803"/>
                  </a:lnTo>
                  <a:lnTo>
                    <a:pt x="108712" y="1091692"/>
                  </a:lnTo>
                  <a:lnTo>
                    <a:pt x="108966" y="1089914"/>
                  </a:lnTo>
                  <a:lnTo>
                    <a:pt x="107315" y="1091184"/>
                  </a:lnTo>
                  <a:lnTo>
                    <a:pt x="107569" y="1090803"/>
                  </a:lnTo>
                  <a:lnTo>
                    <a:pt x="77724" y="1107186"/>
                  </a:lnTo>
                  <a:cubicBezTo>
                    <a:pt x="107569" y="1090803"/>
                    <a:pt x="107569" y="1090676"/>
                    <a:pt x="108077" y="1089533"/>
                  </a:cubicBezTo>
                  <a:lnTo>
                    <a:pt x="110363" y="1084961"/>
                  </a:lnTo>
                  <a:close/>
                  <a:moveTo>
                    <a:pt x="280924" y="1009396"/>
                  </a:moveTo>
                  <a:cubicBezTo>
                    <a:pt x="280162" y="1010666"/>
                    <a:pt x="279527" y="1012444"/>
                    <a:pt x="273939" y="1025398"/>
                  </a:cubicBezTo>
                  <a:lnTo>
                    <a:pt x="271399" y="1044829"/>
                  </a:lnTo>
                  <a:lnTo>
                    <a:pt x="267462" y="1043940"/>
                  </a:lnTo>
                  <a:lnTo>
                    <a:pt x="242824" y="1065657"/>
                  </a:lnTo>
                  <a:lnTo>
                    <a:pt x="224155" y="1066546"/>
                  </a:lnTo>
                  <a:lnTo>
                    <a:pt x="218821" y="1076960"/>
                  </a:lnTo>
                  <a:lnTo>
                    <a:pt x="221615" y="1077849"/>
                  </a:lnTo>
                  <a:cubicBezTo>
                    <a:pt x="228727" y="1079627"/>
                    <a:pt x="236093" y="1081786"/>
                    <a:pt x="243332" y="1083437"/>
                  </a:cubicBezTo>
                  <a:lnTo>
                    <a:pt x="215646" y="1113663"/>
                  </a:lnTo>
                  <a:lnTo>
                    <a:pt x="127508" y="1092835"/>
                  </a:lnTo>
                  <a:lnTo>
                    <a:pt x="125349" y="1086739"/>
                  </a:lnTo>
                  <a:lnTo>
                    <a:pt x="160782" y="1068578"/>
                  </a:lnTo>
                  <a:lnTo>
                    <a:pt x="166751" y="1069467"/>
                  </a:lnTo>
                  <a:lnTo>
                    <a:pt x="178943" y="1072642"/>
                  </a:lnTo>
                  <a:lnTo>
                    <a:pt x="183515" y="1073277"/>
                  </a:lnTo>
                  <a:cubicBezTo>
                    <a:pt x="186944" y="1073277"/>
                    <a:pt x="191135" y="1072134"/>
                    <a:pt x="196723" y="1067816"/>
                  </a:cubicBezTo>
                  <a:lnTo>
                    <a:pt x="203708" y="1050036"/>
                  </a:lnTo>
                  <a:lnTo>
                    <a:pt x="199517" y="1049147"/>
                  </a:lnTo>
                  <a:cubicBezTo>
                    <a:pt x="214503" y="1041400"/>
                    <a:pt x="223012" y="1037082"/>
                    <a:pt x="239903" y="1028827"/>
                  </a:cubicBezTo>
                  <a:lnTo>
                    <a:pt x="245110" y="1028446"/>
                  </a:lnTo>
                  <a:lnTo>
                    <a:pt x="252603" y="1030224"/>
                  </a:lnTo>
                  <a:lnTo>
                    <a:pt x="259334" y="1027684"/>
                  </a:lnTo>
                  <a:lnTo>
                    <a:pt x="263652" y="1019048"/>
                  </a:lnTo>
                  <a:lnTo>
                    <a:pt x="264414" y="1017143"/>
                  </a:lnTo>
                  <a:lnTo>
                    <a:pt x="262890" y="1017778"/>
                  </a:lnTo>
                  <a:lnTo>
                    <a:pt x="260096" y="1019048"/>
                  </a:lnTo>
                  <a:lnTo>
                    <a:pt x="261874" y="1018159"/>
                  </a:lnTo>
                  <a:lnTo>
                    <a:pt x="264414" y="1016889"/>
                  </a:lnTo>
                  <a:lnTo>
                    <a:pt x="264287" y="1017143"/>
                  </a:lnTo>
                  <a:lnTo>
                    <a:pt x="269748" y="1014730"/>
                  </a:lnTo>
                  <a:lnTo>
                    <a:pt x="280924" y="1009523"/>
                  </a:lnTo>
                  <a:close/>
                  <a:moveTo>
                    <a:pt x="246888" y="1084453"/>
                  </a:moveTo>
                  <a:lnTo>
                    <a:pt x="252222" y="1086231"/>
                  </a:lnTo>
                  <a:lnTo>
                    <a:pt x="255778" y="1092708"/>
                  </a:lnTo>
                  <a:lnTo>
                    <a:pt x="269748" y="1092200"/>
                  </a:lnTo>
                  <a:lnTo>
                    <a:pt x="284861" y="1092200"/>
                  </a:lnTo>
                  <a:lnTo>
                    <a:pt x="252984" y="1122045"/>
                  </a:lnTo>
                  <a:lnTo>
                    <a:pt x="216535" y="1113790"/>
                  </a:lnTo>
                  <a:cubicBezTo>
                    <a:pt x="225679" y="1103884"/>
                    <a:pt x="235077" y="1093851"/>
                    <a:pt x="247015" y="1084326"/>
                  </a:cubicBezTo>
                  <a:close/>
                  <a:moveTo>
                    <a:pt x="128143" y="1094740"/>
                  </a:moveTo>
                  <a:cubicBezTo>
                    <a:pt x="166370" y="1103884"/>
                    <a:pt x="192786" y="1110361"/>
                    <a:pt x="214503" y="1115060"/>
                  </a:cubicBezTo>
                  <a:lnTo>
                    <a:pt x="161036" y="1173988"/>
                  </a:lnTo>
                  <a:lnTo>
                    <a:pt x="128270" y="1094740"/>
                  </a:lnTo>
                  <a:close/>
                  <a:moveTo>
                    <a:pt x="215646" y="1115568"/>
                  </a:moveTo>
                  <a:lnTo>
                    <a:pt x="251587" y="1123315"/>
                  </a:lnTo>
                  <a:lnTo>
                    <a:pt x="172593" y="1198626"/>
                  </a:lnTo>
                  <a:lnTo>
                    <a:pt x="161417" y="1174877"/>
                  </a:lnTo>
                  <a:cubicBezTo>
                    <a:pt x="179070" y="1154938"/>
                    <a:pt x="197231" y="1134999"/>
                    <a:pt x="215519" y="1115568"/>
                  </a:cubicBezTo>
                  <a:close/>
                  <a:moveTo>
                    <a:pt x="51562" y="1219073"/>
                  </a:moveTo>
                  <a:lnTo>
                    <a:pt x="51308" y="1219454"/>
                  </a:lnTo>
                  <a:lnTo>
                    <a:pt x="49784" y="1220724"/>
                  </a:lnTo>
                  <a:lnTo>
                    <a:pt x="51689" y="1219073"/>
                  </a:lnTo>
                  <a:close/>
                  <a:moveTo>
                    <a:pt x="119380" y="1092708"/>
                  </a:moveTo>
                  <a:lnTo>
                    <a:pt x="123317" y="1093597"/>
                  </a:lnTo>
                  <a:cubicBezTo>
                    <a:pt x="133604" y="1119124"/>
                    <a:pt x="147574" y="1152525"/>
                    <a:pt x="157734" y="1177544"/>
                  </a:cubicBezTo>
                  <a:lnTo>
                    <a:pt x="114173" y="1222502"/>
                  </a:lnTo>
                  <a:lnTo>
                    <a:pt x="104648" y="1213739"/>
                  </a:lnTo>
                  <a:lnTo>
                    <a:pt x="102108" y="1213739"/>
                  </a:lnTo>
                  <a:lnTo>
                    <a:pt x="100330" y="1213866"/>
                  </a:lnTo>
                  <a:cubicBezTo>
                    <a:pt x="105918" y="1177925"/>
                    <a:pt x="113411" y="1129030"/>
                    <a:pt x="119380" y="1092708"/>
                  </a:cubicBezTo>
                  <a:close/>
                  <a:moveTo>
                    <a:pt x="171450" y="1207008"/>
                  </a:moveTo>
                  <a:lnTo>
                    <a:pt x="175260" y="1214755"/>
                  </a:lnTo>
                  <a:lnTo>
                    <a:pt x="147574" y="1223391"/>
                  </a:lnTo>
                  <a:lnTo>
                    <a:pt x="154940" y="1216025"/>
                  </a:lnTo>
                  <a:lnTo>
                    <a:pt x="171450" y="1206881"/>
                  </a:lnTo>
                  <a:close/>
                  <a:moveTo>
                    <a:pt x="212217" y="1219454"/>
                  </a:moveTo>
                  <a:lnTo>
                    <a:pt x="206502" y="1223391"/>
                  </a:lnTo>
                  <a:lnTo>
                    <a:pt x="204724" y="1221613"/>
                  </a:lnTo>
                  <a:lnTo>
                    <a:pt x="207137" y="1220724"/>
                  </a:lnTo>
                  <a:lnTo>
                    <a:pt x="212344" y="1219454"/>
                  </a:lnTo>
                  <a:close/>
                  <a:moveTo>
                    <a:pt x="161290" y="1185291"/>
                  </a:moveTo>
                  <a:lnTo>
                    <a:pt x="169037" y="1201801"/>
                  </a:lnTo>
                  <a:cubicBezTo>
                    <a:pt x="161290" y="1209167"/>
                    <a:pt x="153924" y="1216025"/>
                    <a:pt x="146177" y="1223391"/>
                  </a:cubicBezTo>
                  <a:lnTo>
                    <a:pt x="115316" y="1232916"/>
                  </a:lnTo>
                  <a:lnTo>
                    <a:pt x="115570" y="1231138"/>
                  </a:lnTo>
                  <a:lnTo>
                    <a:pt x="114935" y="1227709"/>
                  </a:lnTo>
                  <a:cubicBezTo>
                    <a:pt x="129032" y="1211326"/>
                    <a:pt x="143637" y="1194816"/>
                    <a:pt x="161290" y="1185291"/>
                  </a:cubicBezTo>
                  <a:close/>
                  <a:moveTo>
                    <a:pt x="107950" y="1096137"/>
                  </a:moveTo>
                  <a:cubicBezTo>
                    <a:pt x="106553" y="1104392"/>
                    <a:pt x="105156" y="1113409"/>
                    <a:pt x="103759" y="1122553"/>
                  </a:cubicBezTo>
                  <a:lnTo>
                    <a:pt x="71628" y="1202182"/>
                  </a:lnTo>
                  <a:cubicBezTo>
                    <a:pt x="74168" y="1199515"/>
                    <a:pt x="75438" y="1194816"/>
                    <a:pt x="76581" y="1191387"/>
                  </a:cubicBezTo>
                  <a:lnTo>
                    <a:pt x="103632" y="1123442"/>
                  </a:lnTo>
                  <a:cubicBezTo>
                    <a:pt x="98679" y="1155065"/>
                    <a:pt x="92710" y="1191387"/>
                    <a:pt x="90170" y="1218184"/>
                  </a:cubicBezTo>
                  <a:lnTo>
                    <a:pt x="93599" y="1216025"/>
                  </a:lnTo>
                  <a:lnTo>
                    <a:pt x="100076" y="1213993"/>
                  </a:lnTo>
                  <a:lnTo>
                    <a:pt x="90297" y="1218184"/>
                  </a:lnTo>
                  <a:lnTo>
                    <a:pt x="68072" y="1239901"/>
                  </a:lnTo>
                  <a:lnTo>
                    <a:pt x="62103" y="1230757"/>
                  </a:lnTo>
                  <a:lnTo>
                    <a:pt x="68707" y="1212215"/>
                  </a:lnTo>
                  <a:lnTo>
                    <a:pt x="70231" y="1208278"/>
                  </a:lnTo>
                  <a:lnTo>
                    <a:pt x="73025" y="1200912"/>
                  </a:lnTo>
                  <a:lnTo>
                    <a:pt x="71628" y="1202182"/>
                  </a:lnTo>
                  <a:lnTo>
                    <a:pt x="67183" y="1213358"/>
                  </a:lnTo>
                  <a:lnTo>
                    <a:pt x="55880" y="1239393"/>
                  </a:lnTo>
                  <a:lnTo>
                    <a:pt x="51943" y="1235964"/>
                  </a:lnTo>
                  <a:lnTo>
                    <a:pt x="51943" y="1228217"/>
                  </a:lnTo>
                  <a:lnTo>
                    <a:pt x="52197" y="1223391"/>
                  </a:lnTo>
                  <a:lnTo>
                    <a:pt x="52070" y="1218819"/>
                  </a:lnTo>
                  <a:lnTo>
                    <a:pt x="51943" y="1218946"/>
                  </a:lnTo>
                  <a:lnTo>
                    <a:pt x="52324" y="1218692"/>
                  </a:lnTo>
                  <a:cubicBezTo>
                    <a:pt x="53086" y="1195324"/>
                    <a:pt x="54356" y="1163701"/>
                    <a:pt x="63246" y="1121283"/>
                  </a:cubicBezTo>
                  <a:lnTo>
                    <a:pt x="78105" y="1112647"/>
                  </a:lnTo>
                  <a:lnTo>
                    <a:pt x="80645" y="1111377"/>
                  </a:lnTo>
                  <a:lnTo>
                    <a:pt x="81280" y="1111377"/>
                  </a:lnTo>
                  <a:lnTo>
                    <a:pt x="86233" y="1115314"/>
                  </a:lnTo>
                  <a:lnTo>
                    <a:pt x="101600" y="1100074"/>
                  </a:lnTo>
                  <a:lnTo>
                    <a:pt x="104013" y="1098296"/>
                  </a:lnTo>
                  <a:lnTo>
                    <a:pt x="107950" y="1096137"/>
                  </a:lnTo>
                  <a:close/>
                  <a:moveTo>
                    <a:pt x="52959" y="1126490"/>
                  </a:moveTo>
                  <a:lnTo>
                    <a:pt x="47625" y="1222629"/>
                  </a:lnTo>
                  <a:lnTo>
                    <a:pt x="47371" y="1230884"/>
                  </a:lnTo>
                  <a:lnTo>
                    <a:pt x="36830" y="1239520"/>
                  </a:lnTo>
                  <a:lnTo>
                    <a:pt x="20955" y="1240282"/>
                  </a:lnTo>
                  <a:lnTo>
                    <a:pt x="23114" y="1241171"/>
                  </a:lnTo>
                  <a:lnTo>
                    <a:pt x="20320" y="1240282"/>
                  </a:lnTo>
                  <a:lnTo>
                    <a:pt x="20955" y="1240282"/>
                  </a:lnTo>
                  <a:lnTo>
                    <a:pt x="17780" y="1239012"/>
                  </a:lnTo>
                  <a:cubicBezTo>
                    <a:pt x="13208" y="1237234"/>
                    <a:pt x="8636" y="1235583"/>
                    <a:pt x="4064" y="1233424"/>
                  </a:cubicBezTo>
                  <a:lnTo>
                    <a:pt x="24892" y="1170178"/>
                  </a:lnTo>
                  <a:lnTo>
                    <a:pt x="27305" y="1162812"/>
                  </a:lnTo>
                  <a:cubicBezTo>
                    <a:pt x="30226" y="1154557"/>
                    <a:pt x="33655" y="1145032"/>
                    <a:pt x="40005" y="1133856"/>
                  </a:cubicBezTo>
                  <a:lnTo>
                    <a:pt x="45974" y="1130300"/>
                  </a:lnTo>
                  <a:lnTo>
                    <a:pt x="47752" y="1129411"/>
                  </a:lnTo>
                  <a:cubicBezTo>
                    <a:pt x="49530" y="1128522"/>
                    <a:pt x="51308" y="1127633"/>
                    <a:pt x="52959" y="1126363"/>
                  </a:cubicBezTo>
                  <a:close/>
                  <a:moveTo>
                    <a:pt x="174117" y="1227201"/>
                  </a:moveTo>
                  <a:lnTo>
                    <a:pt x="176530" y="1232789"/>
                  </a:lnTo>
                  <a:lnTo>
                    <a:pt x="171577" y="1241425"/>
                  </a:lnTo>
                  <a:lnTo>
                    <a:pt x="153035" y="1241044"/>
                  </a:lnTo>
                  <a:lnTo>
                    <a:pt x="139446" y="1241044"/>
                  </a:lnTo>
                  <a:lnTo>
                    <a:pt x="161925" y="1234059"/>
                  </a:lnTo>
                  <a:lnTo>
                    <a:pt x="173990" y="1227074"/>
                  </a:lnTo>
                  <a:close/>
                  <a:moveTo>
                    <a:pt x="114554" y="1240282"/>
                  </a:moveTo>
                  <a:lnTo>
                    <a:pt x="113538" y="1244219"/>
                  </a:lnTo>
                  <a:lnTo>
                    <a:pt x="113919" y="1242060"/>
                  </a:lnTo>
                  <a:lnTo>
                    <a:pt x="114554" y="1240282"/>
                  </a:lnTo>
                  <a:close/>
                  <a:moveTo>
                    <a:pt x="139446" y="1241171"/>
                  </a:moveTo>
                  <a:lnTo>
                    <a:pt x="124968" y="1245489"/>
                  </a:lnTo>
                  <a:lnTo>
                    <a:pt x="129921" y="1243711"/>
                  </a:lnTo>
                  <a:lnTo>
                    <a:pt x="139446" y="1241171"/>
                  </a:lnTo>
                  <a:close/>
                  <a:moveTo>
                    <a:pt x="123952" y="1245489"/>
                  </a:moveTo>
                  <a:lnTo>
                    <a:pt x="112014" y="1249426"/>
                  </a:lnTo>
                  <a:lnTo>
                    <a:pt x="119761" y="1246759"/>
                  </a:lnTo>
                  <a:lnTo>
                    <a:pt x="123952" y="1245489"/>
                  </a:lnTo>
                  <a:close/>
                  <a:moveTo>
                    <a:pt x="43815" y="1249426"/>
                  </a:moveTo>
                  <a:lnTo>
                    <a:pt x="46990" y="1250696"/>
                  </a:lnTo>
                  <a:lnTo>
                    <a:pt x="45466" y="1250315"/>
                  </a:lnTo>
                  <a:lnTo>
                    <a:pt x="43815" y="1249426"/>
                  </a:lnTo>
                  <a:close/>
                  <a:moveTo>
                    <a:pt x="68834" y="1247648"/>
                  </a:moveTo>
                  <a:lnTo>
                    <a:pt x="67691" y="1251077"/>
                  </a:lnTo>
                  <a:lnTo>
                    <a:pt x="68072" y="1249299"/>
                  </a:lnTo>
                  <a:lnTo>
                    <a:pt x="68834" y="1247521"/>
                  </a:lnTo>
                  <a:close/>
                  <a:moveTo>
                    <a:pt x="112141" y="1248410"/>
                  </a:moveTo>
                  <a:lnTo>
                    <a:pt x="111125" y="1251458"/>
                  </a:lnTo>
                  <a:lnTo>
                    <a:pt x="110617" y="1252728"/>
                  </a:lnTo>
                  <a:lnTo>
                    <a:pt x="112141" y="1248537"/>
                  </a:lnTo>
                  <a:close/>
                  <a:moveTo>
                    <a:pt x="57023" y="1254633"/>
                  </a:moveTo>
                  <a:lnTo>
                    <a:pt x="58039" y="1255014"/>
                  </a:lnTo>
                  <a:lnTo>
                    <a:pt x="60579" y="1256284"/>
                  </a:lnTo>
                  <a:lnTo>
                    <a:pt x="57023" y="1254506"/>
                  </a:lnTo>
                  <a:close/>
                  <a:moveTo>
                    <a:pt x="111125" y="1257046"/>
                  </a:moveTo>
                  <a:lnTo>
                    <a:pt x="109093" y="1259586"/>
                  </a:lnTo>
                  <a:lnTo>
                    <a:pt x="104648" y="1263523"/>
                  </a:lnTo>
                  <a:lnTo>
                    <a:pt x="107442" y="1258316"/>
                  </a:lnTo>
                  <a:lnTo>
                    <a:pt x="108458" y="1257046"/>
                  </a:lnTo>
                  <a:close/>
                  <a:moveTo>
                    <a:pt x="104267" y="1225931"/>
                  </a:moveTo>
                  <a:lnTo>
                    <a:pt x="107696" y="1227582"/>
                  </a:lnTo>
                  <a:lnTo>
                    <a:pt x="109093" y="1231519"/>
                  </a:lnTo>
                  <a:cubicBezTo>
                    <a:pt x="112522" y="1243711"/>
                    <a:pt x="104140" y="1261872"/>
                    <a:pt x="91821" y="1268730"/>
                  </a:cubicBezTo>
                  <a:lnTo>
                    <a:pt x="95631" y="1270000"/>
                  </a:lnTo>
                  <a:lnTo>
                    <a:pt x="87884" y="1270381"/>
                  </a:lnTo>
                  <a:lnTo>
                    <a:pt x="73152" y="1261745"/>
                  </a:lnTo>
                  <a:lnTo>
                    <a:pt x="62738" y="1260856"/>
                  </a:lnTo>
                  <a:lnTo>
                    <a:pt x="62611" y="1262634"/>
                  </a:lnTo>
                  <a:lnTo>
                    <a:pt x="61849" y="1257427"/>
                  </a:lnTo>
                  <a:lnTo>
                    <a:pt x="58420" y="1256157"/>
                  </a:lnTo>
                  <a:lnTo>
                    <a:pt x="63627" y="1256538"/>
                  </a:lnTo>
                  <a:lnTo>
                    <a:pt x="68453" y="1259967"/>
                  </a:lnTo>
                  <a:lnTo>
                    <a:pt x="78232" y="1263396"/>
                  </a:lnTo>
                  <a:cubicBezTo>
                    <a:pt x="74676" y="1246251"/>
                    <a:pt x="90551" y="1225804"/>
                    <a:pt x="104394" y="1225804"/>
                  </a:cubicBezTo>
                  <a:close/>
                  <a:moveTo>
                    <a:pt x="237109" y="1328293"/>
                  </a:moveTo>
                  <a:lnTo>
                    <a:pt x="310134" y="1353439"/>
                  </a:lnTo>
                  <a:lnTo>
                    <a:pt x="287528" y="1411478"/>
                  </a:lnTo>
                  <a:lnTo>
                    <a:pt x="237236" y="1328420"/>
                  </a:lnTo>
                  <a:close/>
                  <a:moveTo>
                    <a:pt x="79121" y="975360"/>
                  </a:moveTo>
                  <a:lnTo>
                    <a:pt x="50673" y="987425"/>
                  </a:lnTo>
                  <a:lnTo>
                    <a:pt x="25527" y="1008634"/>
                  </a:lnTo>
                  <a:lnTo>
                    <a:pt x="21082" y="1012571"/>
                  </a:lnTo>
                  <a:lnTo>
                    <a:pt x="11684" y="998728"/>
                  </a:lnTo>
                  <a:lnTo>
                    <a:pt x="16510" y="987044"/>
                  </a:lnTo>
                  <a:lnTo>
                    <a:pt x="21463" y="975360"/>
                  </a:lnTo>
                  <a:lnTo>
                    <a:pt x="15494" y="980948"/>
                  </a:lnTo>
                  <a:lnTo>
                    <a:pt x="10287" y="993902"/>
                  </a:lnTo>
                  <a:lnTo>
                    <a:pt x="9525" y="995680"/>
                  </a:lnTo>
                  <a:lnTo>
                    <a:pt x="4318" y="988314"/>
                  </a:lnTo>
                  <a:lnTo>
                    <a:pt x="0" y="980948"/>
                  </a:lnTo>
                  <a:lnTo>
                    <a:pt x="2413" y="997458"/>
                  </a:lnTo>
                  <a:lnTo>
                    <a:pt x="4191" y="1008253"/>
                  </a:lnTo>
                  <a:lnTo>
                    <a:pt x="0" y="1018667"/>
                  </a:lnTo>
                  <a:lnTo>
                    <a:pt x="0" y="1026922"/>
                  </a:lnTo>
                  <a:lnTo>
                    <a:pt x="9144" y="1007491"/>
                  </a:lnTo>
                  <a:lnTo>
                    <a:pt x="10287" y="1009269"/>
                  </a:lnTo>
                  <a:lnTo>
                    <a:pt x="15875" y="1017016"/>
                  </a:lnTo>
                  <a:lnTo>
                    <a:pt x="0" y="1030732"/>
                  </a:lnTo>
                  <a:lnTo>
                    <a:pt x="381" y="1030732"/>
                  </a:lnTo>
                  <a:lnTo>
                    <a:pt x="0" y="1031240"/>
                  </a:lnTo>
                  <a:lnTo>
                    <a:pt x="0" y="1043813"/>
                  </a:lnTo>
                  <a:lnTo>
                    <a:pt x="21463" y="1025144"/>
                  </a:lnTo>
                  <a:cubicBezTo>
                    <a:pt x="25400" y="1029970"/>
                    <a:pt x="29845" y="1036447"/>
                    <a:pt x="28194" y="1051560"/>
                  </a:cubicBezTo>
                  <a:lnTo>
                    <a:pt x="14732" y="1067181"/>
                  </a:lnTo>
                  <a:lnTo>
                    <a:pt x="21082" y="1060704"/>
                  </a:lnTo>
                  <a:lnTo>
                    <a:pt x="34163" y="1045591"/>
                  </a:lnTo>
                  <a:lnTo>
                    <a:pt x="35814" y="1044321"/>
                  </a:lnTo>
                  <a:cubicBezTo>
                    <a:pt x="37211" y="1046099"/>
                    <a:pt x="38608" y="1048258"/>
                    <a:pt x="40005" y="1049909"/>
                  </a:cubicBezTo>
                  <a:lnTo>
                    <a:pt x="18669" y="1088390"/>
                  </a:lnTo>
                  <a:lnTo>
                    <a:pt x="2032" y="1119886"/>
                  </a:lnTo>
                  <a:lnTo>
                    <a:pt x="0" y="1121664"/>
                  </a:lnTo>
                  <a:lnTo>
                    <a:pt x="0" y="1141603"/>
                  </a:lnTo>
                  <a:lnTo>
                    <a:pt x="15113" y="1113028"/>
                  </a:lnTo>
                  <a:lnTo>
                    <a:pt x="16256" y="1112139"/>
                  </a:lnTo>
                  <a:lnTo>
                    <a:pt x="18669" y="1109599"/>
                  </a:lnTo>
                  <a:lnTo>
                    <a:pt x="32004" y="1097026"/>
                  </a:lnTo>
                  <a:lnTo>
                    <a:pt x="22098" y="1100963"/>
                  </a:lnTo>
                  <a:lnTo>
                    <a:pt x="20320" y="1102741"/>
                  </a:lnTo>
                  <a:lnTo>
                    <a:pt x="28829" y="1086739"/>
                  </a:lnTo>
                  <a:lnTo>
                    <a:pt x="40005" y="1066419"/>
                  </a:lnTo>
                  <a:lnTo>
                    <a:pt x="36576" y="1074674"/>
                  </a:lnTo>
                  <a:lnTo>
                    <a:pt x="34544" y="1096264"/>
                  </a:lnTo>
                  <a:lnTo>
                    <a:pt x="35687" y="1100201"/>
                  </a:lnTo>
                  <a:lnTo>
                    <a:pt x="37719" y="1102868"/>
                  </a:lnTo>
                  <a:lnTo>
                    <a:pt x="40513" y="1105027"/>
                  </a:lnTo>
                  <a:lnTo>
                    <a:pt x="65532" y="1093343"/>
                  </a:lnTo>
                  <a:cubicBezTo>
                    <a:pt x="68707" y="1089914"/>
                    <a:pt x="70866" y="1086866"/>
                    <a:pt x="75057" y="1082040"/>
                  </a:cubicBezTo>
                  <a:lnTo>
                    <a:pt x="85217" y="1065657"/>
                  </a:lnTo>
                  <a:lnTo>
                    <a:pt x="87249" y="1070356"/>
                  </a:lnTo>
                  <a:cubicBezTo>
                    <a:pt x="77470" y="1081659"/>
                    <a:pt x="70993" y="1098550"/>
                    <a:pt x="70104" y="1111885"/>
                  </a:cubicBezTo>
                  <a:lnTo>
                    <a:pt x="57531" y="1113663"/>
                  </a:lnTo>
                  <a:lnTo>
                    <a:pt x="58547" y="1101598"/>
                  </a:lnTo>
                  <a:lnTo>
                    <a:pt x="57023" y="1100709"/>
                  </a:lnTo>
                  <a:lnTo>
                    <a:pt x="54229" y="1102487"/>
                  </a:lnTo>
                  <a:lnTo>
                    <a:pt x="52832" y="1121537"/>
                  </a:lnTo>
                  <a:lnTo>
                    <a:pt x="52451" y="1121537"/>
                  </a:lnTo>
                  <a:lnTo>
                    <a:pt x="42291" y="1120648"/>
                  </a:lnTo>
                  <a:lnTo>
                    <a:pt x="46609" y="1105027"/>
                  </a:lnTo>
                  <a:lnTo>
                    <a:pt x="44323" y="1105027"/>
                  </a:lnTo>
                  <a:lnTo>
                    <a:pt x="43307" y="1108075"/>
                  </a:lnTo>
                  <a:cubicBezTo>
                    <a:pt x="39878" y="1117219"/>
                    <a:pt x="36957" y="1124966"/>
                    <a:pt x="34544" y="1131951"/>
                  </a:cubicBezTo>
                  <a:lnTo>
                    <a:pt x="0" y="1151509"/>
                  </a:lnTo>
                  <a:lnTo>
                    <a:pt x="8128" y="1151890"/>
                  </a:lnTo>
                  <a:lnTo>
                    <a:pt x="29464" y="1146302"/>
                  </a:lnTo>
                  <a:lnTo>
                    <a:pt x="26162" y="1155827"/>
                  </a:lnTo>
                  <a:lnTo>
                    <a:pt x="25908" y="1156716"/>
                  </a:lnTo>
                  <a:lnTo>
                    <a:pt x="24511" y="1160145"/>
                  </a:lnTo>
                  <a:lnTo>
                    <a:pt x="23495" y="1162685"/>
                  </a:lnTo>
                  <a:cubicBezTo>
                    <a:pt x="23114" y="1163955"/>
                    <a:pt x="22352" y="1165733"/>
                    <a:pt x="21971" y="1167003"/>
                  </a:cubicBezTo>
                  <a:lnTo>
                    <a:pt x="254" y="1232027"/>
                  </a:lnTo>
                  <a:lnTo>
                    <a:pt x="0" y="1232027"/>
                  </a:lnTo>
                  <a:lnTo>
                    <a:pt x="0" y="1255395"/>
                  </a:lnTo>
                  <a:lnTo>
                    <a:pt x="40386" y="1255776"/>
                  </a:lnTo>
                  <a:lnTo>
                    <a:pt x="46990" y="1258316"/>
                  </a:lnTo>
                  <a:lnTo>
                    <a:pt x="46990" y="1262634"/>
                  </a:lnTo>
                  <a:lnTo>
                    <a:pt x="47752" y="1266571"/>
                  </a:lnTo>
                  <a:lnTo>
                    <a:pt x="48006" y="1268730"/>
                  </a:lnTo>
                  <a:cubicBezTo>
                    <a:pt x="46863" y="1272159"/>
                    <a:pt x="46863" y="1272159"/>
                    <a:pt x="46863" y="1278255"/>
                  </a:cubicBezTo>
                  <a:lnTo>
                    <a:pt x="47117" y="1321562"/>
                  </a:lnTo>
                  <a:lnTo>
                    <a:pt x="47117" y="1322832"/>
                  </a:lnTo>
                  <a:lnTo>
                    <a:pt x="51943" y="1318006"/>
                  </a:lnTo>
                  <a:lnTo>
                    <a:pt x="55753" y="1313688"/>
                  </a:lnTo>
                  <a:lnTo>
                    <a:pt x="58674" y="1310640"/>
                  </a:lnTo>
                  <a:lnTo>
                    <a:pt x="58420" y="1309751"/>
                  </a:lnTo>
                  <a:lnTo>
                    <a:pt x="54229" y="1314069"/>
                  </a:lnTo>
                  <a:lnTo>
                    <a:pt x="51816" y="1316609"/>
                  </a:lnTo>
                  <a:lnTo>
                    <a:pt x="51562" y="1309243"/>
                  </a:lnTo>
                  <a:lnTo>
                    <a:pt x="51308" y="1297559"/>
                  </a:lnTo>
                  <a:cubicBezTo>
                    <a:pt x="51308" y="1292352"/>
                    <a:pt x="51943" y="1286764"/>
                    <a:pt x="51308" y="1274191"/>
                  </a:cubicBezTo>
                  <a:lnTo>
                    <a:pt x="51308" y="1260221"/>
                  </a:lnTo>
                  <a:lnTo>
                    <a:pt x="65278" y="1265428"/>
                  </a:lnTo>
                  <a:lnTo>
                    <a:pt x="65913" y="1283589"/>
                  </a:lnTo>
                  <a:lnTo>
                    <a:pt x="86360" y="1281049"/>
                  </a:lnTo>
                  <a:lnTo>
                    <a:pt x="80772" y="1282827"/>
                  </a:lnTo>
                  <a:lnTo>
                    <a:pt x="72644" y="1295781"/>
                  </a:lnTo>
                  <a:lnTo>
                    <a:pt x="58293" y="1310132"/>
                  </a:lnTo>
                  <a:lnTo>
                    <a:pt x="65659" y="1304036"/>
                  </a:lnTo>
                  <a:lnTo>
                    <a:pt x="80137" y="1289304"/>
                  </a:lnTo>
                  <a:lnTo>
                    <a:pt x="79121" y="1297559"/>
                  </a:lnTo>
                  <a:lnTo>
                    <a:pt x="79883" y="1297178"/>
                  </a:lnTo>
                  <a:lnTo>
                    <a:pt x="92456" y="1278509"/>
                  </a:lnTo>
                  <a:lnTo>
                    <a:pt x="92456" y="1277239"/>
                  </a:lnTo>
                  <a:lnTo>
                    <a:pt x="91821" y="1277620"/>
                  </a:lnTo>
                  <a:lnTo>
                    <a:pt x="92456" y="1276731"/>
                  </a:lnTo>
                  <a:lnTo>
                    <a:pt x="93218" y="1276350"/>
                  </a:lnTo>
                  <a:lnTo>
                    <a:pt x="94869" y="1275080"/>
                  </a:lnTo>
                  <a:lnTo>
                    <a:pt x="95123" y="1275080"/>
                  </a:lnTo>
                  <a:lnTo>
                    <a:pt x="93726" y="1276858"/>
                  </a:lnTo>
                  <a:lnTo>
                    <a:pt x="147828" y="1296797"/>
                  </a:lnTo>
                  <a:lnTo>
                    <a:pt x="233299" y="1326642"/>
                  </a:lnTo>
                  <a:lnTo>
                    <a:pt x="288036" y="1417574"/>
                  </a:lnTo>
                  <a:cubicBezTo>
                    <a:pt x="282321" y="1432687"/>
                    <a:pt x="276733" y="1447927"/>
                    <a:pt x="270891" y="1463421"/>
                  </a:cubicBezTo>
                  <a:lnTo>
                    <a:pt x="143129" y="1503299"/>
                  </a:lnTo>
                  <a:lnTo>
                    <a:pt x="171450" y="1503299"/>
                  </a:lnTo>
                  <a:cubicBezTo>
                    <a:pt x="220345" y="1487678"/>
                    <a:pt x="271145" y="1471676"/>
                    <a:pt x="313436" y="1459103"/>
                  </a:cubicBezTo>
                  <a:lnTo>
                    <a:pt x="345440" y="1449578"/>
                  </a:lnTo>
                  <a:lnTo>
                    <a:pt x="343408" y="1441831"/>
                  </a:lnTo>
                  <a:lnTo>
                    <a:pt x="313182" y="1450467"/>
                  </a:lnTo>
                  <a:lnTo>
                    <a:pt x="298323" y="1454785"/>
                  </a:lnTo>
                  <a:lnTo>
                    <a:pt x="276479" y="1461643"/>
                  </a:lnTo>
                  <a:lnTo>
                    <a:pt x="291338" y="1423162"/>
                  </a:lnTo>
                  <a:lnTo>
                    <a:pt x="308610" y="1451737"/>
                  </a:lnTo>
                  <a:lnTo>
                    <a:pt x="313182" y="1450467"/>
                  </a:lnTo>
                  <a:lnTo>
                    <a:pt x="293243" y="1417955"/>
                  </a:lnTo>
                  <a:lnTo>
                    <a:pt x="317373" y="1355598"/>
                  </a:lnTo>
                  <a:lnTo>
                    <a:pt x="325501" y="1358265"/>
                  </a:lnTo>
                  <a:lnTo>
                    <a:pt x="333248" y="1359535"/>
                  </a:lnTo>
                  <a:lnTo>
                    <a:pt x="335661" y="1354709"/>
                  </a:lnTo>
                  <a:lnTo>
                    <a:pt x="330962" y="1351661"/>
                  </a:lnTo>
                  <a:lnTo>
                    <a:pt x="320421" y="1348232"/>
                  </a:lnTo>
                  <a:lnTo>
                    <a:pt x="320040" y="1348232"/>
                  </a:lnTo>
                  <a:lnTo>
                    <a:pt x="326009" y="1332611"/>
                  </a:lnTo>
                  <a:lnTo>
                    <a:pt x="332105" y="1317498"/>
                  </a:lnTo>
                  <a:lnTo>
                    <a:pt x="334137" y="1312799"/>
                  </a:lnTo>
                  <a:lnTo>
                    <a:pt x="339471" y="1314069"/>
                  </a:lnTo>
                  <a:lnTo>
                    <a:pt x="347980" y="1316228"/>
                  </a:lnTo>
                  <a:lnTo>
                    <a:pt x="345440" y="1301496"/>
                  </a:lnTo>
                  <a:lnTo>
                    <a:pt x="339852" y="1300607"/>
                  </a:lnTo>
                  <a:lnTo>
                    <a:pt x="340614" y="1298448"/>
                  </a:lnTo>
                  <a:lnTo>
                    <a:pt x="347980" y="1280287"/>
                  </a:lnTo>
                  <a:lnTo>
                    <a:pt x="347980" y="1261999"/>
                  </a:lnTo>
                  <a:lnTo>
                    <a:pt x="347726" y="1262380"/>
                  </a:lnTo>
                  <a:lnTo>
                    <a:pt x="337566" y="1269746"/>
                  </a:lnTo>
                  <a:cubicBezTo>
                    <a:pt x="334391" y="1277112"/>
                    <a:pt x="331343" y="1283970"/>
                    <a:pt x="328168" y="1291844"/>
                  </a:cubicBezTo>
                  <a:lnTo>
                    <a:pt x="329184" y="1305306"/>
                  </a:lnTo>
                  <a:lnTo>
                    <a:pt x="327787" y="1311402"/>
                  </a:lnTo>
                  <a:lnTo>
                    <a:pt x="329184" y="1312291"/>
                  </a:lnTo>
                  <a:lnTo>
                    <a:pt x="327152" y="1317117"/>
                  </a:lnTo>
                  <a:lnTo>
                    <a:pt x="324993" y="1322705"/>
                  </a:lnTo>
                  <a:cubicBezTo>
                    <a:pt x="321564" y="1330960"/>
                    <a:pt x="318262" y="1338707"/>
                    <a:pt x="315087" y="1346454"/>
                  </a:cubicBezTo>
                  <a:lnTo>
                    <a:pt x="234188" y="1319657"/>
                  </a:lnTo>
                  <a:lnTo>
                    <a:pt x="233426" y="1319276"/>
                  </a:lnTo>
                  <a:lnTo>
                    <a:pt x="232664" y="1318895"/>
                  </a:lnTo>
                  <a:lnTo>
                    <a:pt x="230251" y="1318387"/>
                  </a:lnTo>
                  <a:lnTo>
                    <a:pt x="165989" y="1295400"/>
                  </a:lnTo>
                  <a:cubicBezTo>
                    <a:pt x="160782" y="1293622"/>
                    <a:pt x="155829" y="1291971"/>
                    <a:pt x="150749" y="1289812"/>
                  </a:cubicBezTo>
                  <a:lnTo>
                    <a:pt x="99187" y="1270762"/>
                  </a:lnTo>
                  <a:lnTo>
                    <a:pt x="99060" y="1270762"/>
                  </a:lnTo>
                  <a:lnTo>
                    <a:pt x="99695" y="1270381"/>
                  </a:lnTo>
                  <a:lnTo>
                    <a:pt x="101219" y="1268603"/>
                  </a:lnTo>
                  <a:cubicBezTo>
                    <a:pt x="105029" y="1264666"/>
                    <a:pt x="108712" y="1260856"/>
                    <a:pt x="112776" y="1257300"/>
                  </a:cubicBezTo>
                  <a:lnTo>
                    <a:pt x="166243" y="1271524"/>
                  </a:lnTo>
                  <a:lnTo>
                    <a:pt x="190500" y="1270635"/>
                  </a:lnTo>
                  <a:lnTo>
                    <a:pt x="198501" y="1261999"/>
                  </a:lnTo>
                  <a:lnTo>
                    <a:pt x="202819" y="1267206"/>
                  </a:lnTo>
                  <a:lnTo>
                    <a:pt x="206375" y="1268095"/>
                  </a:lnTo>
                  <a:lnTo>
                    <a:pt x="201549" y="1258951"/>
                  </a:lnTo>
                  <a:lnTo>
                    <a:pt x="347980" y="1261999"/>
                  </a:lnTo>
                  <a:lnTo>
                    <a:pt x="347980" y="1245489"/>
                  </a:lnTo>
                  <a:cubicBezTo>
                    <a:pt x="304800" y="1244600"/>
                    <a:pt x="251333" y="1243330"/>
                    <a:pt x="209169" y="1236472"/>
                  </a:cubicBezTo>
                  <a:lnTo>
                    <a:pt x="209550" y="1223518"/>
                  </a:lnTo>
                  <a:lnTo>
                    <a:pt x="213487" y="1219200"/>
                  </a:lnTo>
                  <a:cubicBezTo>
                    <a:pt x="256032" y="1207516"/>
                    <a:pt x="304546" y="1193673"/>
                    <a:pt x="347980" y="1181989"/>
                  </a:cubicBezTo>
                  <a:lnTo>
                    <a:pt x="347980" y="1166241"/>
                  </a:lnTo>
                  <a:lnTo>
                    <a:pt x="232791" y="1198753"/>
                  </a:lnTo>
                  <a:cubicBezTo>
                    <a:pt x="266573" y="1162431"/>
                    <a:pt x="294005" y="1134745"/>
                    <a:pt x="315087" y="1113536"/>
                  </a:cubicBezTo>
                  <a:lnTo>
                    <a:pt x="315087" y="1111758"/>
                  </a:lnTo>
                  <a:lnTo>
                    <a:pt x="231902" y="1198753"/>
                  </a:lnTo>
                  <a:cubicBezTo>
                    <a:pt x="213360" y="1203960"/>
                    <a:pt x="195453" y="1209167"/>
                    <a:pt x="179197" y="1213866"/>
                  </a:cubicBezTo>
                  <a:lnTo>
                    <a:pt x="172593" y="1199134"/>
                  </a:lnTo>
                  <a:cubicBezTo>
                    <a:pt x="199263" y="1173988"/>
                    <a:pt x="226314" y="1148080"/>
                    <a:pt x="261239" y="1125982"/>
                  </a:cubicBezTo>
                  <a:lnTo>
                    <a:pt x="282956" y="1130808"/>
                  </a:lnTo>
                  <a:lnTo>
                    <a:pt x="285369" y="1131189"/>
                  </a:lnTo>
                  <a:lnTo>
                    <a:pt x="276225" y="1127252"/>
                  </a:lnTo>
                  <a:lnTo>
                    <a:pt x="253873" y="1122553"/>
                  </a:lnTo>
                  <a:cubicBezTo>
                    <a:pt x="264795" y="1112139"/>
                    <a:pt x="275590" y="1101725"/>
                    <a:pt x="286131" y="1092200"/>
                  </a:cubicBezTo>
                  <a:lnTo>
                    <a:pt x="314579" y="1087882"/>
                  </a:lnTo>
                  <a:lnTo>
                    <a:pt x="323596" y="1073658"/>
                  </a:lnTo>
                  <a:lnTo>
                    <a:pt x="320167" y="1067562"/>
                  </a:lnTo>
                  <a:cubicBezTo>
                    <a:pt x="332105" y="1059815"/>
                    <a:pt x="342773" y="1048512"/>
                    <a:pt x="347853" y="1040257"/>
                  </a:cubicBezTo>
                  <a:lnTo>
                    <a:pt x="346456" y="1038987"/>
                  </a:lnTo>
                  <a:lnTo>
                    <a:pt x="341884" y="1042924"/>
                  </a:lnTo>
                  <a:lnTo>
                    <a:pt x="339852" y="1044702"/>
                  </a:lnTo>
                  <a:lnTo>
                    <a:pt x="343662" y="1041273"/>
                  </a:lnTo>
                  <a:cubicBezTo>
                    <a:pt x="345059" y="1040384"/>
                    <a:pt x="346456" y="1039114"/>
                    <a:pt x="347853" y="1037844"/>
                  </a:cubicBezTo>
                  <a:lnTo>
                    <a:pt x="341503" y="1006221"/>
                  </a:lnTo>
                  <a:lnTo>
                    <a:pt x="327406" y="997585"/>
                  </a:lnTo>
                  <a:lnTo>
                    <a:pt x="327660" y="997585"/>
                  </a:lnTo>
                  <a:lnTo>
                    <a:pt x="347980" y="1010158"/>
                  </a:lnTo>
                  <a:lnTo>
                    <a:pt x="347980" y="975360"/>
                  </a:lnTo>
                  <a:lnTo>
                    <a:pt x="304038" y="976249"/>
                  </a:lnTo>
                  <a:lnTo>
                    <a:pt x="302006" y="978408"/>
                  </a:lnTo>
                  <a:lnTo>
                    <a:pt x="301244" y="978027"/>
                  </a:lnTo>
                  <a:lnTo>
                    <a:pt x="297688" y="975487"/>
                  </a:lnTo>
                  <a:lnTo>
                    <a:pt x="280416" y="975487"/>
                  </a:lnTo>
                  <a:lnTo>
                    <a:pt x="277622" y="978027"/>
                  </a:lnTo>
                  <a:lnTo>
                    <a:pt x="277876" y="984504"/>
                  </a:lnTo>
                  <a:lnTo>
                    <a:pt x="289433" y="994918"/>
                  </a:lnTo>
                  <a:lnTo>
                    <a:pt x="285115" y="1002284"/>
                  </a:lnTo>
                  <a:lnTo>
                    <a:pt x="265811" y="1011428"/>
                  </a:lnTo>
                  <a:lnTo>
                    <a:pt x="269367" y="996696"/>
                  </a:lnTo>
                  <a:lnTo>
                    <a:pt x="250444" y="984123"/>
                  </a:lnTo>
                  <a:lnTo>
                    <a:pt x="250190" y="975487"/>
                  </a:lnTo>
                  <a:lnTo>
                    <a:pt x="207518" y="975487"/>
                  </a:lnTo>
                  <a:cubicBezTo>
                    <a:pt x="207899" y="980694"/>
                    <a:pt x="208280" y="988060"/>
                    <a:pt x="205359" y="1002284"/>
                  </a:cubicBezTo>
                  <a:lnTo>
                    <a:pt x="201803" y="1012317"/>
                  </a:lnTo>
                  <a:lnTo>
                    <a:pt x="205740" y="1013587"/>
                  </a:lnTo>
                  <a:lnTo>
                    <a:pt x="222631" y="1022223"/>
                  </a:lnTo>
                  <a:lnTo>
                    <a:pt x="228854" y="1024001"/>
                  </a:lnTo>
                  <a:cubicBezTo>
                    <a:pt x="231013" y="1024890"/>
                    <a:pt x="233172" y="1025271"/>
                    <a:pt x="235585" y="1025779"/>
                  </a:cubicBezTo>
                  <a:lnTo>
                    <a:pt x="192659" y="1047369"/>
                  </a:lnTo>
                  <a:lnTo>
                    <a:pt x="161925" y="1064260"/>
                  </a:lnTo>
                  <a:cubicBezTo>
                    <a:pt x="162179" y="1063752"/>
                    <a:pt x="162560" y="1063117"/>
                    <a:pt x="162814" y="1062609"/>
                  </a:cubicBezTo>
                  <a:lnTo>
                    <a:pt x="123698" y="1082929"/>
                  </a:lnTo>
                  <a:lnTo>
                    <a:pt x="122555" y="1078992"/>
                  </a:lnTo>
                  <a:lnTo>
                    <a:pt x="125730" y="1071118"/>
                  </a:lnTo>
                  <a:lnTo>
                    <a:pt x="128270" y="1065022"/>
                  </a:lnTo>
                  <a:lnTo>
                    <a:pt x="127254" y="1065403"/>
                  </a:lnTo>
                  <a:lnTo>
                    <a:pt x="123317" y="1074547"/>
                  </a:lnTo>
                  <a:lnTo>
                    <a:pt x="122555" y="1076325"/>
                  </a:lnTo>
                  <a:lnTo>
                    <a:pt x="130937" y="1046480"/>
                  </a:lnTo>
                  <a:lnTo>
                    <a:pt x="135509" y="1047750"/>
                  </a:lnTo>
                  <a:lnTo>
                    <a:pt x="134620" y="1047750"/>
                  </a:lnTo>
                  <a:lnTo>
                    <a:pt x="127127" y="1065530"/>
                  </a:lnTo>
                  <a:lnTo>
                    <a:pt x="130302" y="1059942"/>
                  </a:lnTo>
                  <a:lnTo>
                    <a:pt x="135509" y="1049147"/>
                  </a:lnTo>
                  <a:lnTo>
                    <a:pt x="137541" y="1047877"/>
                  </a:lnTo>
                  <a:lnTo>
                    <a:pt x="141859" y="1046099"/>
                  </a:lnTo>
                  <a:cubicBezTo>
                    <a:pt x="162560" y="1036574"/>
                    <a:pt x="178435" y="996696"/>
                    <a:pt x="163576" y="991489"/>
                  </a:cubicBezTo>
                  <a:lnTo>
                    <a:pt x="157353" y="991108"/>
                  </a:lnTo>
                  <a:lnTo>
                    <a:pt x="149606" y="995426"/>
                  </a:lnTo>
                  <a:lnTo>
                    <a:pt x="149606" y="993648"/>
                  </a:lnTo>
                  <a:lnTo>
                    <a:pt x="149733" y="993648"/>
                  </a:lnTo>
                  <a:lnTo>
                    <a:pt x="171450" y="975360"/>
                  </a:lnTo>
                  <a:lnTo>
                    <a:pt x="155321" y="983615"/>
                  </a:lnTo>
                  <a:lnTo>
                    <a:pt x="149987" y="990600"/>
                  </a:lnTo>
                  <a:lnTo>
                    <a:pt x="149733" y="991870"/>
                  </a:lnTo>
                  <a:lnTo>
                    <a:pt x="150114" y="983615"/>
                  </a:lnTo>
                  <a:lnTo>
                    <a:pt x="150749" y="975360"/>
                  </a:lnTo>
                  <a:lnTo>
                    <a:pt x="150114" y="975360"/>
                  </a:lnTo>
                  <a:lnTo>
                    <a:pt x="145923" y="991362"/>
                  </a:lnTo>
                  <a:lnTo>
                    <a:pt x="140335" y="996188"/>
                  </a:lnTo>
                  <a:lnTo>
                    <a:pt x="144907" y="975360"/>
                  </a:lnTo>
                  <a:lnTo>
                    <a:pt x="135382" y="975360"/>
                  </a:lnTo>
                  <a:lnTo>
                    <a:pt x="120523" y="1013079"/>
                  </a:lnTo>
                  <a:lnTo>
                    <a:pt x="105664" y="1026033"/>
                  </a:lnTo>
                  <a:lnTo>
                    <a:pt x="101854" y="989711"/>
                  </a:lnTo>
                  <a:lnTo>
                    <a:pt x="108458" y="975487"/>
                  </a:lnTo>
                  <a:lnTo>
                    <a:pt x="77978" y="977646"/>
                  </a:lnTo>
                  <a:lnTo>
                    <a:pt x="74549" y="985012"/>
                  </a:lnTo>
                  <a:lnTo>
                    <a:pt x="73152" y="990219"/>
                  </a:lnTo>
                  <a:lnTo>
                    <a:pt x="65151" y="1004062"/>
                  </a:lnTo>
                  <a:lnTo>
                    <a:pt x="61341" y="990600"/>
                  </a:lnTo>
                  <a:lnTo>
                    <a:pt x="79121" y="97536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l="-486" t="-1496" r="-438" b="-127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15518" y="2697623"/>
              <a:ext cx="1180456" cy="1177333"/>
            </a:xfrm>
            <a:custGeom>
              <a:avLst/>
              <a:gdLst/>
              <a:ahLst/>
              <a:cxnLst/>
              <a:rect l="l" t="t" r="r" b="b"/>
              <a:pathLst>
                <a:path w="815467" h="813308" extrusionOk="0">
                  <a:moveTo>
                    <a:pt x="632968" y="11303"/>
                  </a:moveTo>
                  <a:lnTo>
                    <a:pt x="632714" y="11557"/>
                  </a:lnTo>
                  <a:lnTo>
                    <a:pt x="630047" y="13716"/>
                  </a:lnTo>
                  <a:lnTo>
                    <a:pt x="632714" y="11430"/>
                  </a:lnTo>
                  <a:lnTo>
                    <a:pt x="632714" y="11557"/>
                  </a:lnTo>
                  <a:lnTo>
                    <a:pt x="632968" y="11303"/>
                  </a:lnTo>
                  <a:close/>
                  <a:moveTo>
                    <a:pt x="635889" y="10414"/>
                  </a:moveTo>
                  <a:lnTo>
                    <a:pt x="634492" y="13589"/>
                  </a:lnTo>
                  <a:lnTo>
                    <a:pt x="635000" y="12192"/>
                  </a:lnTo>
                  <a:lnTo>
                    <a:pt x="635762" y="10414"/>
                  </a:lnTo>
                  <a:close/>
                  <a:moveTo>
                    <a:pt x="630936" y="14859"/>
                  </a:moveTo>
                  <a:lnTo>
                    <a:pt x="629793" y="17145"/>
                  </a:lnTo>
                  <a:lnTo>
                    <a:pt x="630301" y="15748"/>
                  </a:lnTo>
                  <a:lnTo>
                    <a:pt x="630809" y="14859"/>
                  </a:lnTo>
                  <a:close/>
                  <a:moveTo>
                    <a:pt x="612013" y="27178"/>
                  </a:moveTo>
                  <a:lnTo>
                    <a:pt x="610997" y="28067"/>
                  </a:lnTo>
                  <a:lnTo>
                    <a:pt x="609600" y="29210"/>
                  </a:lnTo>
                  <a:lnTo>
                    <a:pt x="610362" y="28321"/>
                  </a:lnTo>
                  <a:lnTo>
                    <a:pt x="612013" y="27178"/>
                  </a:lnTo>
                  <a:close/>
                  <a:moveTo>
                    <a:pt x="625856" y="23495"/>
                  </a:moveTo>
                  <a:lnTo>
                    <a:pt x="624205" y="24892"/>
                  </a:lnTo>
                  <a:lnTo>
                    <a:pt x="622046" y="26924"/>
                  </a:lnTo>
                  <a:lnTo>
                    <a:pt x="618236" y="29718"/>
                  </a:lnTo>
                  <a:lnTo>
                    <a:pt x="625856" y="23368"/>
                  </a:lnTo>
                  <a:close/>
                  <a:moveTo>
                    <a:pt x="617220" y="25654"/>
                  </a:moveTo>
                  <a:lnTo>
                    <a:pt x="613410" y="28448"/>
                  </a:lnTo>
                  <a:lnTo>
                    <a:pt x="611251" y="29845"/>
                  </a:lnTo>
                  <a:lnTo>
                    <a:pt x="617220" y="25654"/>
                  </a:lnTo>
                  <a:close/>
                  <a:moveTo>
                    <a:pt x="630301" y="26797"/>
                  </a:moveTo>
                  <a:lnTo>
                    <a:pt x="630047" y="28448"/>
                  </a:lnTo>
                  <a:lnTo>
                    <a:pt x="629793" y="29845"/>
                  </a:lnTo>
                  <a:lnTo>
                    <a:pt x="630301" y="26797"/>
                  </a:lnTo>
                  <a:close/>
                  <a:moveTo>
                    <a:pt x="618236" y="29718"/>
                  </a:moveTo>
                  <a:lnTo>
                    <a:pt x="615823" y="31750"/>
                  </a:lnTo>
                  <a:lnTo>
                    <a:pt x="617728" y="30099"/>
                  </a:lnTo>
                  <a:lnTo>
                    <a:pt x="618236" y="29718"/>
                  </a:lnTo>
                  <a:close/>
                  <a:moveTo>
                    <a:pt x="632079" y="31750"/>
                  </a:moveTo>
                  <a:lnTo>
                    <a:pt x="630428" y="33401"/>
                  </a:lnTo>
                  <a:lnTo>
                    <a:pt x="630682" y="32893"/>
                  </a:lnTo>
                  <a:lnTo>
                    <a:pt x="632079" y="31750"/>
                  </a:lnTo>
                  <a:close/>
                  <a:moveTo>
                    <a:pt x="592582" y="41529"/>
                  </a:moveTo>
                  <a:lnTo>
                    <a:pt x="592455" y="41656"/>
                  </a:lnTo>
                  <a:lnTo>
                    <a:pt x="592328" y="41783"/>
                  </a:lnTo>
                  <a:lnTo>
                    <a:pt x="592455" y="41656"/>
                  </a:lnTo>
                  <a:close/>
                  <a:moveTo>
                    <a:pt x="626491" y="41656"/>
                  </a:moveTo>
                  <a:lnTo>
                    <a:pt x="625475" y="43688"/>
                  </a:lnTo>
                  <a:lnTo>
                    <a:pt x="624713" y="45085"/>
                  </a:lnTo>
                  <a:lnTo>
                    <a:pt x="626618" y="41656"/>
                  </a:lnTo>
                  <a:close/>
                  <a:moveTo>
                    <a:pt x="624713" y="45339"/>
                  </a:moveTo>
                  <a:lnTo>
                    <a:pt x="623697" y="46990"/>
                  </a:lnTo>
                  <a:lnTo>
                    <a:pt x="623951" y="46482"/>
                  </a:lnTo>
                  <a:lnTo>
                    <a:pt x="624713" y="45339"/>
                  </a:lnTo>
                  <a:close/>
                  <a:moveTo>
                    <a:pt x="593471" y="40640"/>
                  </a:moveTo>
                  <a:lnTo>
                    <a:pt x="591312" y="42672"/>
                  </a:lnTo>
                  <a:lnTo>
                    <a:pt x="591058" y="42926"/>
                  </a:lnTo>
                  <a:lnTo>
                    <a:pt x="588899" y="44704"/>
                  </a:lnTo>
                  <a:lnTo>
                    <a:pt x="589153" y="44450"/>
                  </a:lnTo>
                  <a:lnTo>
                    <a:pt x="591058" y="42926"/>
                  </a:lnTo>
                  <a:lnTo>
                    <a:pt x="590042" y="43561"/>
                  </a:lnTo>
                  <a:lnTo>
                    <a:pt x="588391" y="45212"/>
                  </a:lnTo>
                  <a:lnTo>
                    <a:pt x="588899" y="44704"/>
                  </a:lnTo>
                  <a:lnTo>
                    <a:pt x="583184" y="50038"/>
                  </a:lnTo>
                  <a:lnTo>
                    <a:pt x="586232" y="47244"/>
                  </a:lnTo>
                  <a:lnTo>
                    <a:pt x="592582" y="41656"/>
                  </a:lnTo>
                  <a:lnTo>
                    <a:pt x="592709" y="41529"/>
                  </a:lnTo>
                  <a:lnTo>
                    <a:pt x="593598" y="40513"/>
                  </a:lnTo>
                  <a:close/>
                  <a:moveTo>
                    <a:pt x="616712" y="48641"/>
                  </a:moveTo>
                  <a:lnTo>
                    <a:pt x="613791" y="51435"/>
                  </a:lnTo>
                  <a:lnTo>
                    <a:pt x="615188" y="50038"/>
                  </a:lnTo>
                  <a:lnTo>
                    <a:pt x="616839" y="48641"/>
                  </a:lnTo>
                  <a:close/>
                  <a:moveTo>
                    <a:pt x="608838" y="54864"/>
                  </a:moveTo>
                  <a:lnTo>
                    <a:pt x="608330" y="55118"/>
                  </a:lnTo>
                  <a:lnTo>
                    <a:pt x="608584" y="54864"/>
                  </a:lnTo>
                  <a:lnTo>
                    <a:pt x="608711" y="54864"/>
                  </a:lnTo>
                  <a:close/>
                  <a:moveTo>
                    <a:pt x="627888" y="21082"/>
                  </a:moveTo>
                  <a:lnTo>
                    <a:pt x="627888" y="21590"/>
                  </a:lnTo>
                  <a:lnTo>
                    <a:pt x="582168" y="59055"/>
                  </a:lnTo>
                  <a:lnTo>
                    <a:pt x="627888" y="21082"/>
                  </a:lnTo>
                  <a:close/>
                  <a:moveTo>
                    <a:pt x="610743" y="53467"/>
                  </a:moveTo>
                  <a:lnTo>
                    <a:pt x="609600" y="54610"/>
                  </a:lnTo>
                  <a:lnTo>
                    <a:pt x="606044" y="58293"/>
                  </a:lnTo>
                  <a:lnTo>
                    <a:pt x="606044" y="58547"/>
                  </a:lnTo>
                  <a:lnTo>
                    <a:pt x="603885" y="60833"/>
                  </a:lnTo>
                  <a:lnTo>
                    <a:pt x="605790" y="58801"/>
                  </a:lnTo>
                  <a:lnTo>
                    <a:pt x="605663" y="58801"/>
                  </a:lnTo>
                  <a:lnTo>
                    <a:pt x="604266" y="60198"/>
                  </a:lnTo>
                  <a:lnTo>
                    <a:pt x="605536" y="58801"/>
                  </a:lnTo>
                  <a:lnTo>
                    <a:pt x="609600" y="54610"/>
                  </a:lnTo>
                  <a:lnTo>
                    <a:pt x="608965" y="54737"/>
                  </a:lnTo>
                  <a:lnTo>
                    <a:pt x="609600" y="54356"/>
                  </a:lnTo>
                  <a:lnTo>
                    <a:pt x="610616" y="53467"/>
                  </a:lnTo>
                  <a:close/>
                  <a:moveTo>
                    <a:pt x="602488" y="60833"/>
                  </a:moveTo>
                  <a:lnTo>
                    <a:pt x="601091" y="61722"/>
                  </a:lnTo>
                  <a:lnTo>
                    <a:pt x="599440" y="62611"/>
                  </a:lnTo>
                  <a:lnTo>
                    <a:pt x="602488" y="60833"/>
                  </a:lnTo>
                  <a:close/>
                  <a:moveTo>
                    <a:pt x="614426" y="61595"/>
                  </a:moveTo>
                  <a:lnTo>
                    <a:pt x="612521" y="63246"/>
                  </a:lnTo>
                  <a:lnTo>
                    <a:pt x="613283" y="62103"/>
                  </a:lnTo>
                  <a:lnTo>
                    <a:pt x="614299" y="61595"/>
                  </a:lnTo>
                  <a:close/>
                  <a:moveTo>
                    <a:pt x="616712" y="55753"/>
                  </a:moveTo>
                  <a:lnTo>
                    <a:pt x="610235" y="64770"/>
                  </a:lnTo>
                  <a:lnTo>
                    <a:pt x="614807" y="58293"/>
                  </a:lnTo>
                  <a:lnTo>
                    <a:pt x="616712" y="55753"/>
                  </a:lnTo>
                  <a:close/>
                  <a:moveTo>
                    <a:pt x="570992" y="61722"/>
                  </a:moveTo>
                  <a:lnTo>
                    <a:pt x="569722" y="63500"/>
                  </a:lnTo>
                  <a:lnTo>
                    <a:pt x="567563" y="65405"/>
                  </a:lnTo>
                  <a:lnTo>
                    <a:pt x="571373" y="61976"/>
                  </a:lnTo>
                  <a:close/>
                  <a:moveTo>
                    <a:pt x="611886" y="63881"/>
                  </a:moveTo>
                  <a:lnTo>
                    <a:pt x="607822" y="69850"/>
                  </a:lnTo>
                  <a:lnTo>
                    <a:pt x="609219" y="67818"/>
                  </a:lnTo>
                  <a:lnTo>
                    <a:pt x="611886" y="63881"/>
                  </a:lnTo>
                  <a:close/>
                  <a:moveTo>
                    <a:pt x="604393" y="60452"/>
                  </a:moveTo>
                  <a:lnTo>
                    <a:pt x="602234" y="62865"/>
                  </a:lnTo>
                  <a:lnTo>
                    <a:pt x="604139" y="60960"/>
                  </a:lnTo>
                  <a:lnTo>
                    <a:pt x="601726" y="63627"/>
                  </a:lnTo>
                  <a:lnTo>
                    <a:pt x="602361" y="62992"/>
                  </a:lnTo>
                  <a:lnTo>
                    <a:pt x="598932" y="66548"/>
                  </a:lnTo>
                  <a:lnTo>
                    <a:pt x="600075" y="65532"/>
                  </a:lnTo>
                  <a:lnTo>
                    <a:pt x="596773" y="68707"/>
                  </a:lnTo>
                  <a:lnTo>
                    <a:pt x="592709" y="72898"/>
                  </a:lnTo>
                  <a:lnTo>
                    <a:pt x="596519" y="68961"/>
                  </a:lnTo>
                  <a:lnTo>
                    <a:pt x="596265" y="69215"/>
                  </a:lnTo>
                  <a:lnTo>
                    <a:pt x="596773" y="68707"/>
                  </a:lnTo>
                  <a:lnTo>
                    <a:pt x="598932" y="66548"/>
                  </a:lnTo>
                  <a:lnTo>
                    <a:pt x="598424" y="67056"/>
                  </a:lnTo>
                  <a:lnTo>
                    <a:pt x="596519" y="69088"/>
                  </a:lnTo>
                  <a:lnTo>
                    <a:pt x="597662" y="67691"/>
                  </a:lnTo>
                  <a:lnTo>
                    <a:pt x="598424" y="67056"/>
                  </a:lnTo>
                  <a:lnTo>
                    <a:pt x="604520" y="60579"/>
                  </a:lnTo>
                  <a:close/>
                  <a:moveTo>
                    <a:pt x="562864" y="70739"/>
                  </a:moveTo>
                  <a:lnTo>
                    <a:pt x="559562" y="73787"/>
                  </a:lnTo>
                  <a:lnTo>
                    <a:pt x="561975" y="71501"/>
                  </a:lnTo>
                  <a:lnTo>
                    <a:pt x="561467" y="71882"/>
                  </a:lnTo>
                  <a:lnTo>
                    <a:pt x="561975" y="71374"/>
                  </a:lnTo>
                  <a:lnTo>
                    <a:pt x="562864" y="70612"/>
                  </a:lnTo>
                  <a:close/>
                  <a:moveTo>
                    <a:pt x="608584" y="68326"/>
                  </a:moveTo>
                  <a:lnTo>
                    <a:pt x="607187" y="70358"/>
                  </a:lnTo>
                  <a:lnTo>
                    <a:pt x="606679" y="71247"/>
                  </a:lnTo>
                  <a:lnTo>
                    <a:pt x="605917" y="72136"/>
                  </a:lnTo>
                  <a:lnTo>
                    <a:pt x="607187" y="70231"/>
                  </a:lnTo>
                  <a:lnTo>
                    <a:pt x="605282" y="72771"/>
                  </a:lnTo>
                  <a:lnTo>
                    <a:pt x="605917" y="72136"/>
                  </a:lnTo>
                  <a:lnTo>
                    <a:pt x="605028" y="73279"/>
                  </a:lnTo>
                  <a:lnTo>
                    <a:pt x="605282" y="72771"/>
                  </a:lnTo>
                  <a:lnTo>
                    <a:pt x="599059" y="82042"/>
                  </a:lnTo>
                  <a:lnTo>
                    <a:pt x="597662" y="79756"/>
                  </a:lnTo>
                  <a:lnTo>
                    <a:pt x="603885" y="74168"/>
                  </a:lnTo>
                  <a:lnTo>
                    <a:pt x="604393" y="73406"/>
                  </a:lnTo>
                  <a:lnTo>
                    <a:pt x="608457" y="68072"/>
                  </a:lnTo>
                  <a:close/>
                  <a:moveTo>
                    <a:pt x="561467" y="84963"/>
                  </a:moveTo>
                  <a:lnTo>
                    <a:pt x="559562" y="87249"/>
                  </a:lnTo>
                  <a:lnTo>
                    <a:pt x="557911" y="89027"/>
                  </a:lnTo>
                  <a:lnTo>
                    <a:pt x="561467" y="84836"/>
                  </a:lnTo>
                  <a:close/>
                  <a:moveTo>
                    <a:pt x="618617" y="60706"/>
                  </a:moveTo>
                  <a:lnTo>
                    <a:pt x="618363" y="62992"/>
                  </a:lnTo>
                  <a:cubicBezTo>
                    <a:pt x="617347" y="64135"/>
                    <a:pt x="615950" y="68580"/>
                    <a:pt x="608330" y="78994"/>
                  </a:cubicBezTo>
                  <a:lnTo>
                    <a:pt x="596646" y="89916"/>
                  </a:lnTo>
                  <a:lnTo>
                    <a:pt x="600964" y="85471"/>
                  </a:lnTo>
                  <a:lnTo>
                    <a:pt x="605536" y="79248"/>
                  </a:lnTo>
                  <a:lnTo>
                    <a:pt x="609600" y="75311"/>
                  </a:lnTo>
                  <a:lnTo>
                    <a:pt x="616077" y="65532"/>
                  </a:lnTo>
                  <a:lnTo>
                    <a:pt x="615950" y="65532"/>
                  </a:lnTo>
                  <a:lnTo>
                    <a:pt x="617347" y="64135"/>
                  </a:lnTo>
                  <a:lnTo>
                    <a:pt x="618744" y="60706"/>
                  </a:lnTo>
                  <a:close/>
                  <a:moveTo>
                    <a:pt x="592074" y="79502"/>
                  </a:moveTo>
                  <a:lnTo>
                    <a:pt x="593471" y="80010"/>
                  </a:lnTo>
                  <a:lnTo>
                    <a:pt x="578739" y="92710"/>
                  </a:lnTo>
                  <a:lnTo>
                    <a:pt x="583057" y="88265"/>
                  </a:lnTo>
                  <a:lnTo>
                    <a:pt x="592074" y="79502"/>
                  </a:lnTo>
                  <a:close/>
                  <a:moveTo>
                    <a:pt x="637667" y="63500"/>
                  </a:moveTo>
                  <a:lnTo>
                    <a:pt x="635000" y="66040"/>
                  </a:lnTo>
                  <a:lnTo>
                    <a:pt x="629031" y="71120"/>
                  </a:lnTo>
                  <a:lnTo>
                    <a:pt x="622173" y="80391"/>
                  </a:lnTo>
                  <a:lnTo>
                    <a:pt x="621411" y="81153"/>
                  </a:lnTo>
                  <a:lnTo>
                    <a:pt x="620649" y="79756"/>
                  </a:lnTo>
                  <a:lnTo>
                    <a:pt x="613029" y="88138"/>
                  </a:lnTo>
                  <a:lnTo>
                    <a:pt x="613537" y="88646"/>
                  </a:lnTo>
                  <a:lnTo>
                    <a:pt x="610616" y="93472"/>
                  </a:lnTo>
                  <a:cubicBezTo>
                    <a:pt x="614680" y="89027"/>
                    <a:pt x="618490" y="84455"/>
                    <a:pt x="622554" y="82169"/>
                  </a:cubicBezTo>
                  <a:lnTo>
                    <a:pt x="637286" y="70358"/>
                  </a:lnTo>
                  <a:lnTo>
                    <a:pt x="639191" y="68453"/>
                  </a:lnTo>
                  <a:lnTo>
                    <a:pt x="637667" y="63500"/>
                  </a:lnTo>
                  <a:close/>
                  <a:moveTo>
                    <a:pt x="588137" y="95250"/>
                  </a:moveTo>
                  <a:lnTo>
                    <a:pt x="586486" y="96393"/>
                  </a:lnTo>
                  <a:lnTo>
                    <a:pt x="584835" y="97282"/>
                  </a:lnTo>
                  <a:lnTo>
                    <a:pt x="588137" y="95250"/>
                  </a:lnTo>
                  <a:close/>
                  <a:moveTo>
                    <a:pt x="582422" y="60960"/>
                  </a:moveTo>
                  <a:lnTo>
                    <a:pt x="577850" y="65151"/>
                  </a:lnTo>
                  <a:lnTo>
                    <a:pt x="571881" y="70993"/>
                  </a:lnTo>
                  <a:lnTo>
                    <a:pt x="579501" y="75438"/>
                  </a:lnTo>
                  <a:lnTo>
                    <a:pt x="562610" y="87503"/>
                  </a:lnTo>
                  <a:lnTo>
                    <a:pt x="553085" y="94615"/>
                  </a:lnTo>
                  <a:lnTo>
                    <a:pt x="562356" y="84963"/>
                  </a:lnTo>
                  <a:lnTo>
                    <a:pt x="564769" y="82423"/>
                  </a:lnTo>
                  <a:lnTo>
                    <a:pt x="569976" y="76200"/>
                  </a:lnTo>
                  <a:lnTo>
                    <a:pt x="569722" y="75692"/>
                  </a:lnTo>
                  <a:lnTo>
                    <a:pt x="569468" y="76200"/>
                  </a:lnTo>
                  <a:lnTo>
                    <a:pt x="566420" y="77597"/>
                  </a:lnTo>
                  <a:lnTo>
                    <a:pt x="549529" y="93853"/>
                  </a:lnTo>
                  <a:lnTo>
                    <a:pt x="548767" y="94488"/>
                  </a:lnTo>
                  <a:lnTo>
                    <a:pt x="543052" y="97790"/>
                  </a:lnTo>
                  <a:lnTo>
                    <a:pt x="555879" y="85344"/>
                  </a:lnTo>
                  <a:lnTo>
                    <a:pt x="571373" y="70993"/>
                  </a:lnTo>
                  <a:lnTo>
                    <a:pt x="559181" y="81915"/>
                  </a:lnTo>
                  <a:lnTo>
                    <a:pt x="570865" y="70612"/>
                  </a:lnTo>
                  <a:lnTo>
                    <a:pt x="571373" y="71120"/>
                  </a:lnTo>
                  <a:lnTo>
                    <a:pt x="571627" y="71120"/>
                  </a:lnTo>
                  <a:lnTo>
                    <a:pt x="575437" y="67691"/>
                  </a:lnTo>
                  <a:lnTo>
                    <a:pt x="577088" y="66040"/>
                  </a:lnTo>
                  <a:lnTo>
                    <a:pt x="580390" y="62992"/>
                  </a:lnTo>
                  <a:lnTo>
                    <a:pt x="580898" y="62738"/>
                  </a:lnTo>
                  <a:lnTo>
                    <a:pt x="580898" y="62103"/>
                  </a:lnTo>
                  <a:lnTo>
                    <a:pt x="582549" y="60960"/>
                  </a:lnTo>
                  <a:close/>
                  <a:moveTo>
                    <a:pt x="541401" y="98425"/>
                  </a:moveTo>
                  <a:lnTo>
                    <a:pt x="540766" y="98933"/>
                  </a:lnTo>
                  <a:lnTo>
                    <a:pt x="540893" y="98806"/>
                  </a:lnTo>
                  <a:lnTo>
                    <a:pt x="541401" y="98298"/>
                  </a:lnTo>
                  <a:close/>
                  <a:moveTo>
                    <a:pt x="590677" y="98298"/>
                  </a:moveTo>
                  <a:lnTo>
                    <a:pt x="590169" y="99187"/>
                  </a:lnTo>
                  <a:lnTo>
                    <a:pt x="590042" y="99314"/>
                  </a:lnTo>
                  <a:lnTo>
                    <a:pt x="590677" y="98298"/>
                  </a:lnTo>
                  <a:close/>
                  <a:moveTo>
                    <a:pt x="543052" y="96393"/>
                  </a:moveTo>
                  <a:lnTo>
                    <a:pt x="541401" y="98044"/>
                  </a:lnTo>
                  <a:lnTo>
                    <a:pt x="539496" y="99441"/>
                  </a:lnTo>
                  <a:lnTo>
                    <a:pt x="543052" y="96393"/>
                  </a:lnTo>
                  <a:close/>
                  <a:moveTo>
                    <a:pt x="590931" y="78994"/>
                  </a:moveTo>
                  <a:lnTo>
                    <a:pt x="585724" y="84836"/>
                  </a:lnTo>
                  <a:lnTo>
                    <a:pt x="572897" y="97536"/>
                  </a:lnTo>
                  <a:lnTo>
                    <a:pt x="567436" y="102362"/>
                  </a:lnTo>
                  <a:lnTo>
                    <a:pt x="590804" y="78994"/>
                  </a:lnTo>
                  <a:close/>
                  <a:moveTo>
                    <a:pt x="616204" y="97790"/>
                  </a:moveTo>
                  <a:lnTo>
                    <a:pt x="608838" y="104521"/>
                  </a:lnTo>
                  <a:lnTo>
                    <a:pt x="609346" y="99441"/>
                  </a:lnTo>
                  <a:lnTo>
                    <a:pt x="611759" y="98044"/>
                  </a:lnTo>
                  <a:lnTo>
                    <a:pt x="616077" y="97790"/>
                  </a:lnTo>
                  <a:close/>
                  <a:moveTo>
                    <a:pt x="563626" y="75311"/>
                  </a:moveTo>
                  <a:cubicBezTo>
                    <a:pt x="556768" y="82423"/>
                    <a:pt x="551180" y="88519"/>
                    <a:pt x="543560" y="95885"/>
                  </a:cubicBezTo>
                  <a:lnTo>
                    <a:pt x="537591" y="100965"/>
                  </a:lnTo>
                  <a:lnTo>
                    <a:pt x="524256" y="110617"/>
                  </a:lnTo>
                  <a:lnTo>
                    <a:pt x="563626" y="75184"/>
                  </a:lnTo>
                  <a:close/>
                  <a:moveTo>
                    <a:pt x="580771" y="113665"/>
                  </a:moveTo>
                  <a:lnTo>
                    <a:pt x="580517" y="114300"/>
                  </a:lnTo>
                  <a:lnTo>
                    <a:pt x="578866" y="116840"/>
                  </a:lnTo>
                  <a:lnTo>
                    <a:pt x="580517" y="114173"/>
                  </a:lnTo>
                  <a:lnTo>
                    <a:pt x="580771" y="113665"/>
                  </a:lnTo>
                  <a:close/>
                  <a:moveTo>
                    <a:pt x="568579" y="102362"/>
                  </a:moveTo>
                  <a:lnTo>
                    <a:pt x="553085" y="117221"/>
                  </a:lnTo>
                  <a:lnTo>
                    <a:pt x="565912" y="104267"/>
                  </a:lnTo>
                  <a:lnTo>
                    <a:pt x="567817" y="102616"/>
                  </a:lnTo>
                  <a:lnTo>
                    <a:pt x="568706" y="102362"/>
                  </a:lnTo>
                  <a:close/>
                  <a:moveTo>
                    <a:pt x="607060" y="113030"/>
                  </a:moveTo>
                  <a:lnTo>
                    <a:pt x="607060" y="115316"/>
                  </a:lnTo>
                  <a:lnTo>
                    <a:pt x="605663" y="115951"/>
                  </a:lnTo>
                  <a:lnTo>
                    <a:pt x="601599" y="118745"/>
                  </a:lnTo>
                  <a:lnTo>
                    <a:pt x="607060" y="112903"/>
                  </a:lnTo>
                  <a:close/>
                  <a:moveTo>
                    <a:pt x="578993" y="116840"/>
                  </a:moveTo>
                  <a:lnTo>
                    <a:pt x="577088" y="119888"/>
                  </a:lnTo>
                  <a:lnTo>
                    <a:pt x="578485" y="117602"/>
                  </a:lnTo>
                  <a:lnTo>
                    <a:pt x="578993" y="116840"/>
                  </a:lnTo>
                  <a:close/>
                  <a:moveTo>
                    <a:pt x="552450" y="117983"/>
                  </a:moveTo>
                  <a:lnTo>
                    <a:pt x="550545" y="120015"/>
                  </a:lnTo>
                  <a:lnTo>
                    <a:pt x="551053" y="119253"/>
                  </a:lnTo>
                  <a:lnTo>
                    <a:pt x="552450" y="117856"/>
                  </a:lnTo>
                  <a:close/>
                  <a:moveTo>
                    <a:pt x="576072" y="80137"/>
                  </a:moveTo>
                  <a:cubicBezTo>
                    <a:pt x="566293" y="89154"/>
                    <a:pt x="551307" y="103505"/>
                    <a:pt x="533400" y="120650"/>
                  </a:cubicBezTo>
                  <a:lnTo>
                    <a:pt x="532892" y="121158"/>
                  </a:lnTo>
                  <a:lnTo>
                    <a:pt x="531114" y="122936"/>
                  </a:lnTo>
                  <a:lnTo>
                    <a:pt x="531241" y="122936"/>
                  </a:lnTo>
                  <a:lnTo>
                    <a:pt x="531495" y="122682"/>
                  </a:lnTo>
                  <a:lnTo>
                    <a:pt x="532638" y="121539"/>
                  </a:lnTo>
                  <a:lnTo>
                    <a:pt x="534543" y="119888"/>
                  </a:lnTo>
                  <a:cubicBezTo>
                    <a:pt x="549021" y="106934"/>
                    <a:pt x="563372" y="94615"/>
                    <a:pt x="577215" y="81915"/>
                  </a:cubicBezTo>
                  <a:lnTo>
                    <a:pt x="563880" y="93472"/>
                  </a:lnTo>
                  <a:lnTo>
                    <a:pt x="536448" y="118110"/>
                  </a:lnTo>
                  <a:lnTo>
                    <a:pt x="575818" y="80391"/>
                  </a:lnTo>
                  <a:close/>
                  <a:moveTo>
                    <a:pt x="513588" y="123444"/>
                  </a:moveTo>
                  <a:lnTo>
                    <a:pt x="513207" y="123825"/>
                  </a:lnTo>
                  <a:lnTo>
                    <a:pt x="513588" y="123571"/>
                  </a:lnTo>
                  <a:lnTo>
                    <a:pt x="513715" y="123444"/>
                  </a:lnTo>
                  <a:close/>
                  <a:moveTo>
                    <a:pt x="607060" y="115570"/>
                  </a:moveTo>
                  <a:lnTo>
                    <a:pt x="606806" y="117221"/>
                  </a:lnTo>
                  <a:lnTo>
                    <a:pt x="607060" y="116967"/>
                  </a:lnTo>
                  <a:lnTo>
                    <a:pt x="607314" y="116713"/>
                  </a:lnTo>
                  <a:lnTo>
                    <a:pt x="607441" y="116713"/>
                  </a:lnTo>
                  <a:lnTo>
                    <a:pt x="607568" y="116713"/>
                  </a:lnTo>
                  <a:lnTo>
                    <a:pt x="607568" y="116459"/>
                  </a:lnTo>
                  <a:lnTo>
                    <a:pt x="607822" y="116459"/>
                  </a:lnTo>
                  <a:lnTo>
                    <a:pt x="607568" y="116586"/>
                  </a:lnTo>
                  <a:lnTo>
                    <a:pt x="607441" y="116586"/>
                  </a:lnTo>
                  <a:lnTo>
                    <a:pt x="606679" y="117094"/>
                  </a:lnTo>
                  <a:lnTo>
                    <a:pt x="602361" y="120396"/>
                  </a:lnTo>
                  <a:lnTo>
                    <a:pt x="596646" y="124841"/>
                  </a:lnTo>
                  <a:lnTo>
                    <a:pt x="600710" y="119761"/>
                  </a:lnTo>
                  <a:lnTo>
                    <a:pt x="606933" y="115570"/>
                  </a:lnTo>
                  <a:close/>
                  <a:moveTo>
                    <a:pt x="543814" y="97536"/>
                  </a:moveTo>
                  <a:lnTo>
                    <a:pt x="544703" y="98298"/>
                  </a:lnTo>
                  <a:lnTo>
                    <a:pt x="533527" y="109474"/>
                  </a:lnTo>
                  <a:lnTo>
                    <a:pt x="528066" y="113665"/>
                  </a:lnTo>
                  <a:lnTo>
                    <a:pt x="541909" y="98552"/>
                  </a:lnTo>
                  <a:lnTo>
                    <a:pt x="535686" y="104521"/>
                  </a:lnTo>
                  <a:lnTo>
                    <a:pt x="520446" y="120015"/>
                  </a:lnTo>
                  <a:lnTo>
                    <a:pt x="517525" y="121666"/>
                  </a:lnTo>
                  <a:lnTo>
                    <a:pt x="519684" y="118872"/>
                  </a:lnTo>
                  <a:lnTo>
                    <a:pt x="518160" y="119507"/>
                  </a:lnTo>
                  <a:lnTo>
                    <a:pt x="514985" y="122301"/>
                  </a:lnTo>
                  <a:lnTo>
                    <a:pt x="516255" y="121031"/>
                  </a:lnTo>
                  <a:lnTo>
                    <a:pt x="513715" y="123317"/>
                  </a:lnTo>
                  <a:lnTo>
                    <a:pt x="513461" y="123444"/>
                  </a:lnTo>
                  <a:lnTo>
                    <a:pt x="509270" y="127254"/>
                  </a:lnTo>
                  <a:lnTo>
                    <a:pt x="510921" y="125603"/>
                  </a:lnTo>
                  <a:lnTo>
                    <a:pt x="513207" y="123698"/>
                  </a:lnTo>
                  <a:lnTo>
                    <a:pt x="509651" y="126746"/>
                  </a:lnTo>
                  <a:lnTo>
                    <a:pt x="529717" y="107061"/>
                  </a:lnTo>
                  <a:lnTo>
                    <a:pt x="528320" y="109347"/>
                  </a:lnTo>
                  <a:lnTo>
                    <a:pt x="516255" y="120904"/>
                  </a:lnTo>
                  <a:lnTo>
                    <a:pt x="517906" y="119380"/>
                  </a:lnTo>
                  <a:lnTo>
                    <a:pt x="518033" y="119380"/>
                  </a:lnTo>
                  <a:lnTo>
                    <a:pt x="540512" y="99060"/>
                  </a:lnTo>
                  <a:lnTo>
                    <a:pt x="540639" y="98933"/>
                  </a:lnTo>
                  <a:lnTo>
                    <a:pt x="540512" y="99060"/>
                  </a:lnTo>
                  <a:lnTo>
                    <a:pt x="541909" y="98425"/>
                  </a:lnTo>
                  <a:lnTo>
                    <a:pt x="543814" y="97536"/>
                  </a:lnTo>
                  <a:close/>
                  <a:moveTo>
                    <a:pt x="551434" y="116713"/>
                  </a:moveTo>
                  <a:lnTo>
                    <a:pt x="550418" y="118110"/>
                  </a:lnTo>
                  <a:lnTo>
                    <a:pt x="549021" y="119507"/>
                  </a:lnTo>
                  <a:lnTo>
                    <a:pt x="539750" y="128524"/>
                  </a:lnTo>
                  <a:lnTo>
                    <a:pt x="550291" y="118110"/>
                  </a:lnTo>
                  <a:lnTo>
                    <a:pt x="549529" y="118618"/>
                  </a:lnTo>
                  <a:lnTo>
                    <a:pt x="551434" y="116713"/>
                  </a:lnTo>
                  <a:close/>
                  <a:moveTo>
                    <a:pt x="505714" y="124841"/>
                  </a:moveTo>
                  <a:lnTo>
                    <a:pt x="503809" y="126873"/>
                  </a:lnTo>
                  <a:lnTo>
                    <a:pt x="500888" y="129540"/>
                  </a:lnTo>
                  <a:lnTo>
                    <a:pt x="501904" y="128397"/>
                  </a:lnTo>
                  <a:lnTo>
                    <a:pt x="505460" y="124968"/>
                  </a:lnTo>
                  <a:lnTo>
                    <a:pt x="505714" y="124714"/>
                  </a:lnTo>
                  <a:close/>
                  <a:moveTo>
                    <a:pt x="500253" y="130175"/>
                  </a:moveTo>
                  <a:lnTo>
                    <a:pt x="498348" y="131953"/>
                  </a:lnTo>
                  <a:lnTo>
                    <a:pt x="498475" y="131826"/>
                  </a:lnTo>
                  <a:lnTo>
                    <a:pt x="498602" y="131699"/>
                  </a:lnTo>
                  <a:lnTo>
                    <a:pt x="499745" y="130810"/>
                  </a:lnTo>
                  <a:lnTo>
                    <a:pt x="500253" y="130175"/>
                  </a:lnTo>
                  <a:close/>
                  <a:moveTo>
                    <a:pt x="507365" y="129286"/>
                  </a:moveTo>
                  <a:lnTo>
                    <a:pt x="506095" y="130810"/>
                  </a:lnTo>
                  <a:lnTo>
                    <a:pt x="504952" y="131953"/>
                  </a:lnTo>
                  <a:lnTo>
                    <a:pt x="500380" y="136017"/>
                  </a:lnTo>
                  <a:lnTo>
                    <a:pt x="507365" y="129286"/>
                  </a:lnTo>
                  <a:close/>
                  <a:moveTo>
                    <a:pt x="500380" y="136144"/>
                  </a:moveTo>
                  <a:lnTo>
                    <a:pt x="500253" y="136271"/>
                  </a:lnTo>
                  <a:lnTo>
                    <a:pt x="499999" y="136525"/>
                  </a:lnTo>
                  <a:lnTo>
                    <a:pt x="500380" y="136271"/>
                  </a:lnTo>
                  <a:close/>
                  <a:moveTo>
                    <a:pt x="571500" y="138684"/>
                  </a:moveTo>
                  <a:lnTo>
                    <a:pt x="571246" y="138938"/>
                  </a:lnTo>
                  <a:lnTo>
                    <a:pt x="570484" y="139954"/>
                  </a:lnTo>
                  <a:lnTo>
                    <a:pt x="571627" y="138684"/>
                  </a:lnTo>
                  <a:close/>
                  <a:moveTo>
                    <a:pt x="490855" y="140462"/>
                  </a:moveTo>
                  <a:lnTo>
                    <a:pt x="484124" y="147066"/>
                  </a:lnTo>
                  <a:lnTo>
                    <a:pt x="485648" y="145415"/>
                  </a:lnTo>
                  <a:lnTo>
                    <a:pt x="490855" y="140589"/>
                  </a:lnTo>
                  <a:close/>
                  <a:moveTo>
                    <a:pt x="488950" y="144526"/>
                  </a:moveTo>
                  <a:lnTo>
                    <a:pt x="486918" y="147574"/>
                  </a:lnTo>
                  <a:lnTo>
                    <a:pt x="487680" y="146431"/>
                  </a:lnTo>
                  <a:lnTo>
                    <a:pt x="488188" y="145542"/>
                  </a:lnTo>
                  <a:lnTo>
                    <a:pt x="488950" y="144653"/>
                  </a:lnTo>
                  <a:close/>
                  <a:moveTo>
                    <a:pt x="522224" y="113157"/>
                  </a:moveTo>
                  <a:lnTo>
                    <a:pt x="508635" y="128397"/>
                  </a:lnTo>
                  <a:lnTo>
                    <a:pt x="508381" y="128651"/>
                  </a:lnTo>
                  <a:lnTo>
                    <a:pt x="508635" y="128397"/>
                  </a:lnTo>
                  <a:lnTo>
                    <a:pt x="508381" y="128905"/>
                  </a:lnTo>
                  <a:lnTo>
                    <a:pt x="508381" y="128778"/>
                  </a:lnTo>
                  <a:lnTo>
                    <a:pt x="507873" y="129413"/>
                  </a:lnTo>
                  <a:lnTo>
                    <a:pt x="507619" y="129667"/>
                  </a:lnTo>
                  <a:lnTo>
                    <a:pt x="508381" y="128778"/>
                  </a:lnTo>
                  <a:lnTo>
                    <a:pt x="495173" y="141605"/>
                  </a:lnTo>
                  <a:lnTo>
                    <a:pt x="491617" y="144653"/>
                  </a:lnTo>
                  <a:lnTo>
                    <a:pt x="486664" y="149098"/>
                  </a:lnTo>
                  <a:lnTo>
                    <a:pt x="488823" y="145415"/>
                  </a:lnTo>
                  <a:lnTo>
                    <a:pt x="489331" y="144653"/>
                  </a:lnTo>
                  <a:lnTo>
                    <a:pt x="490347" y="143002"/>
                  </a:lnTo>
                  <a:lnTo>
                    <a:pt x="495300" y="138176"/>
                  </a:lnTo>
                  <a:lnTo>
                    <a:pt x="521716" y="113665"/>
                  </a:lnTo>
                  <a:lnTo>
                    <a:pt x="522224" y="113157"/>
                  </a:lnTo>
                  <a:close/>
                  <a:moveTo>
                    <a:pt x="486791" y="147828"/>
                  </a:moveTo>
                  <a:lnTo>
                    <a:pt x="485521" y="149733"/>
                  </a:lnTo>
                  <a:lnTo>
                    <a:pt x="486537" y="148082"/>
                  </a:lnTo>
                  <a:lnTo>
                    <a:pt x="486791" y="147701"/>
                  </a:lnTo>
                  <a:close/>
                  <a:moveTo>
                    <a:pt x="490093" y="146177"/>
                  </a:moveTo>
                  <a:lnTo>
                    <a:pt x="486410" y="149733"/>
                  </a:lnTo>
                  <a:lnTo>
                    <a:pt x="487045" y="148971"/>
                  </a:lnTo>
                  <a:lnTo>
                    <a:pt x="490093" y="146177"/>
                  </a:lnTo>
                  <a:close/>
                  <a:moveTo>
                    <a:pt x="608965" y="98933"/>
                  </a:moveTo>
                  <a:lnTo>
                    <a:pt x="608203" y="103124"/>
                  </a:lnTo>
                  <a:lnTo>
                    <a:pt x="607695" y="108966"/>
                  </a:lnTo>
                  <a:cubicBezTo>
                    <a:pt x="603631" y="113665"/>
                    <a:pt x="600075" y="118491"/>
                    <a:pt x="585978" y="130302"/>
                  </a:cubicBezTo>
                  <a:lnTo>
                    <a:pt x="568579" y="143002"/>
                  </a:lnTo>
                  <a:lnTo>
                    <a:pt x="594106" y="125603"/>
                  </a:lnTo>
                  <a:lnTo>
                    <a:pt x="591693" y="129032"/>
                  </a:lnTo>
                  <a:cubicBezTo>
                    <a:pt x="566166" y="148209"/>
                    <a:pt x="562864" y="151003"/>
                    <a:pt x="562102" y="152654"/>
                  </a:cubicBezTo>
                  <a:lnTo>
                    <a:pt x="562610" y="151257"/>
                  </a:lnTo>
                  <a:lnTo>
                    <a:pt x="563880" y="148971"/>
                  </a:lnTo>
                  <a:lnTo>
                    <a:pt x="563245" y="149860"/>
                  </a:lnTo>
                  <a:lnTo>
                    <a:pt x="563245" y="149606"/>
                  </a:lnTo>
                  <a:lnTo>
                    <a:pt x="564007" y="148717"/>
                  </a:lnTo>
                  <a:lnTo>
                    <a:pt x="563880" y="148971"/>
                  </a:lnTo>
                  <a:lnTo>
                    <a:pt x="565658" y="146685"/>
                  </a:lnTo>
                  <a:lnTo>
                    <a:pt x="568706" y="143002"/>
                  </a:lnTo>
                  <a:lnTo>
                    <a:pt x="567944" y="143637"/>
                  </a:lnTo>
                  <a:lnTo>
                    <a:pt x="569087" y="142494"/>
                  </a:lnTo>
                  <a:lnTo>
                    <a:pt x="569341" y="142240"/>
                  </a:lnTo>
                  <a:lnTo>
                    <a:pt x="570865" y="140081"/>
                  </a:lnTo>
                  <a:lnTo>
                    <a:pt x="568452" y="142875"/>
                  </a:lnTo>
                  <a:lnTo>
                    <a:pt x="566039" y="145161"/>
                  </a:lnTo>
                  <a:lnTo>
                    <a:pt x="567944" y="143510"/>
                  </a:lnTo>
                  <a:lnTo>
                    <a:pt x="564642" y="147193"/>
                  </a:lnTo>
                  <a:lnTo>
                    <a:pt x="566039" y="145161"/>
                  </a:lnTo>
                  <a:lnTo>
                    <a:pt x="565785" y="144907"/>
                  </a:lnTo>
                  <a:lnTo>
                    <a:pt x="564388" y="145669"/>
                  </a:lnTo>
                  <a:lnTo>
                    <a:pt x="565404" y="144907"/>
                  </a:lnTo>
                  <a:lnTo>
                    <a:pt x="569722" y="137033"/>
                  </a:lnTo>
                  <a:lnTo>
                    <a:pt x="579755" y="118491"/>
                  </a:lnTo>
                  <a:lnTo>
                    <a:pt x="585978" y="115062"/>
                  </a:lnTo>
                  <a:lnTo>
                    <a:pt x="598805" y="106680"/>
                  </a:lnTo>
                  <a:lnTo>
                    <a:pt x="601853" y="103505"/>
                  </a:lnTo>
                  <a:lnTo>
                    <a:pt x="599694" y="106299"/>
                  </a:lnTo>
                  <a:cubicBezTo>
                    <a:pt x="598678" y="107188"/>
                    <a:pt x="594614" y="112014"/>
                    <a:pt x="571881" y="138811"/>
                  </a:cubicBezTo>
                  <a:cubicBezTo>
                    <a:pt x="577596" y="132461"/>
                    <a:pt x="587883" y="120396"/>
                    <a:pt x="602869" y="104013"/>
                  </a:cubicBezTo>
                  <a:lnTo>
                    <a:pt x="608584" y="100584"/>
                  </a:lnTo>
                  <a:lnTo>
                    <a:pt x="608838" y="100330"/>
                  </a:lnTo>
                  <a:lnTo>
                    <a:pt x="609092" y="98933"/>
                  </a:lnTo>
                  <a:close/>
                  <a:moveTo>
                    <a:pt x="549783" y="120904"/>
                  </a:moveTo>
                  <a:lnTo>
                    <a:pt x="548386" y="122047"/>
                  </a:lnTo>
                  <a:lnTo>
                    <a:pt x="537210" y="134366"/>
                  </a:lnTo>
                  <a:lnTo>
                    <a:pt x="518922" y="153543"/>
                  </a:lnTo>
                  <a:lnTo>
                    <a:pt x="536321" y="133604"/>
                  </a:lnTo>
                  <a:lnTo>
                    <a:pt x="546989" y="122936"/>
                  </a:lnTo>
                  <a:lnTo>
                    <a:pt x="548894" y="121285"/>
                  </a:lnTo>
                  <a:lnTo>
                    <a:pt x="549656" y="120777"/>
                  </a:lnTo>
                  <a:close/>
                  <a:moveTo>
                    <a:pt x="606171" y="120523"/>
                  </a:moveTo>
                  <a:lnTo>
                    <a:pt x="606171" y="124714"/>
                  </a:lnTo>
                  <a:lnTo>
                    <a:pt x="577850" y="146939"/>
                  </a:lnTo>
                  <a:lnTo>
                    <a:pt x="577723" y="147193"/>
                  </a:lnTo>
                  <a:lnTo>
                    <a:pt x="574421" y="149987"/>
                  </a:lnTo>
                  <a:lnTo>
                    <a:pt x="575056" y="149225"/>
                  </a:lnTo>
                  <a:lnTo>
                    <a:pt x="569976" y="153162"/>
                  </a:lnTo>
                  <a:lnTo>
                    <a:pt x="561340" y="159512"/>
                  </a:lnTo>
                  <a:lnTo>
                    <a:pt x="562991" y="154686"/>
                  </a:lnTo>
                  <a:lnTo>
                    <a:pt x="561848" y="154686"/>
                  </a:lnTo>
                  <a:lnTo>
                    <a:pt x="559562" y="156083"/>
                  </a:lnTo>
                  <a:lnTo>
                    <a:pt x="559435" y="156337"/>
                  </a:lnTo>
                  <a:lnTo>
                    <a:pt x="559181" y="156337"/>
                  </a:lnTo>
                  <a:lnTo>
                    <a:pt x="559562" y="156083"/>
                  </a:lnTo>
                  <a:lnTo>
                    <a:pt x="560197" y="154940"/>
                  </a:lnTo>
                  <a:lnTo>
                    <a:pt x="560959" y="153162"/>
                  </a:lnTo>
                  <a:lnTo>
                    <a:pt x="581914" y="140208"/>
                  </a:lnTo>
                  <a:lnTo>
                    <a:pt x="574929" y="149352"/>
                  </a:lnTo>
                  <a:lnTo>
                    <a:pt x="577723" y="147193"/>
                  </a:lnTo>
                  <a:lnTo>
                    <a:pt x="593598" y="128397"/>
                  </a:lnTo>
                  <a:lnTo>
                    <a:pt x="606171" y="120777"/>
                  </a:lnTo>
                  <a:close/>
                  <a:moveTo>
                    <a:pt x="556387" y="157099"/>
                  </a:moveTo>
                  <a:lnTo>
                    <a:pt x="553974" y="160274"/>
                  </a:lnTo>
                  <a:lnTo>
                    <a:pt x="554482" y="159385"/>
                  </a:lnTo>
                  <a:lnTo>
                    <a:pt x="554736" y="158750"/>
                  </a:lnTo>
                  <a:lnTo>
                    <a:pt x="555879" y="157861"/>
                  </a:lnTo>
                  <a:lnTo>
                    <a:pt x="556387" y="157099"/>
                  </a:lnTo>
                  <a:close/>
                  <a:moveTo>
                    <a:pt x="499618" y="137922"/>
                  </a:moveTo>
                  <a:lnTo>
                    <a:pt x="495808" y="142494"/>
                  </a:lnTo>
                  <a:lnTo>
                    <a:pt x="490093" y="149860"/>
                  </a:lnTo>
                  <a:lnTo>
                    <a:pt x="479171" y="163576"/>
                  </a:lnTo>
                  <a:lnTo>
                    <a:pt x="485140" y="150622"/>
                  </a:lnTo>
                  <a:lnTo>
                    <a:pt x="483997" y="151511"/>
                  </a:lnTo>
                  <a:lnTo>
                    <a:pt x="484759" y="149860"/>
                  </a:lnTo>
                  <a:lnTo>
                    <a:pt x="485013" y="149352"/>
                  </a:lnTo>
                  <a:lnTo>
                    <a:pt x="484251" y="151003"/>
                  </a:lnTo>
                  <a:lnTo>
                    <a:pt x="484759" y="150622"/>
                  </a:lnTo>
                  <a:lnTo>
                    <a:pt x="485013" y="150368"/>
                  </a:lnTo>
                  <a:lnTo>
                    <a:pt x="484759" y="150622"/>
                  </a:lnTo>
                  <a:lnTo>
                    <a:pt x="485013" y="150622"/>
                  </a:lnTo>
                  <a:lnTo>
                    <a:pt x="486410" y="149479"/>
                  </a:lnTo>
                  <a:lnTo>
                    <a:pt x="486283" y="149606"/>
                  </a:lnTo>
                  <a:lnTo>
                    <a:pt x="485902" y="149987"/>
                  </a:lnTo>
                  <a:lnTo>
                    <a:pt x="486283" y="149606"/>
                  </a:lnTo>
                  <a:lnTo>
                    <a:pt x="486156" y="149733"/>
                  </a:lnTo>
                  <a:lnTo>
                    <a:pt x="490220" y="146304"/>
                  </a:lnTo>
                  <a:lnTo>
                    <a:pt x="499745" y="137922"/>
                  </a:lnTo>
                  <a:close/>
                  <a:moveTo>
                    <a:pt x="484251" y="151638"/>
                  </a:moveTo>
                  <a:lnTo>
                    <a:pt x="478282" y="165100"/>
                  </a:lnTo>
                  <a:lnTo>
                    <a:pt x="479679" y="160655"/>
                  </a:lnTo>
                  <a:lnTo>
                    <a:pt x="483997" y="151638"/>
                  </a:lnTo>
                  <a:lnTo>
                    <a:pt x="484251" y="151384"/>
                  </a:lnTo>
                  <a:close/>
                  <a:moveTo>
                    <a:pt x="520192" y="121285"/>
                  </a:moveTo>
                  <a:cubicBezTo>
                    <a:pt x="504444" y="137922"/>
                    <a:pt x="484886" y="159258"/>
                    <a:pt x="478917" y="167132"/>
                  </a:cubicBezTo>
                  <a:cubicBezTo>
                    <a:pt x="478917" y="166243"/>
                    <a:pt x="479171" y="165100"/>
                    <a:pt x="479171" y="163830"/>
                  </a:cubicBezTo>
                  <a:lnTo>
                    <a:pt x="501142" y="137922"/>
                  </a:lnTo>
                  <a:lnTo>
                    <a:pt x="509524" y="129540"/>
                  </a:lnTo>
                  <a:lnTo>
                    <a:pt x="512826" y="127254"/>
                  </a:lnTo>
                  <a:lnTo>
                    <a:pt x="520192" y="121285"/>
                  </a:lnTo>
                  <a:close/>
                  <a:moveTo>
                    <a:pt x="478028" y="165989"/>
                  </a:moveTo>
                  <a:lnTo>
                    <a:pt x="477774" y="167132"/>
                  </a:lnTo>
                  <a:lnTo>
                    <a:pt x="477266" y="168783"/>
                  </a:lnTo>
                  <a:lnTo>
                    <a:pt x="476758" y="169926"/>
                  </a:lnTo>
                  <a:lnTo>
                    <a:pt x="478155" y="165989"/>
                  </a:lnTo>
                  <a:close/>
                  <a:moveTo>
                    <a:pt x="639191" y="158115"/>
                  </a:moveTo>
                  <a:lnTo>
                    <a:pt x="630428" y="171577"/>
                  </a:lnTo>
                  <a:lnTo>
                    <a:pt x="639191" y="165989"/>
                  </a:lnTo>
                  <a:lnTo>
                    <a:pt x="636397" y="167386"/>
                  </a:lnTo>
                  <a:lnTo>
                    <a:pt x="633730" y="166751"/>
                  </a:lnTo>
                  <a:lnTo>
                    <a:pt x="639191" y="158623"/>
                  </a:lnTo>
                  <a:lnTo>
                    <a:pt x="639191" y="158115"/>
                  </a:lnTo>
                  <a:close/>
                  <a:moveTo>
                    <a:pt x="526669" y="127127"/>
                  </a:moveTo>
                  <a:cubicBezTo>
                    <a:pt x="502793" y="148844"/>
                    <a:pt x="485394" y="165608"/>
                    <a:pt x="478790" y="171831"/>
                  </a:cubicBezTo>
                  <a:lnTo>
                    <a:pt x="526669" y="127127"/>
                  </a:lnTo>
                  <a:close/>
                  <a:moveTo>
                    <a:pt x="630555" y="167767"/>
                  </a:moveTo>
                  <a:lnTo>
                    <a:pt x="629539" y="169799"/>
                  </a:lnTo>
                  <a:lnTo>
                    <a:pt x="627634" y="172847"/>
                  </a:lnTo>
                  <a:lnTo>
                    <a:pt x="630555" y="167767"/>
                  </a:lnTo>
                  <a:close/>
                  <a:moveTo>
                    <a:pt x="476377" y="168402"/>
                  </a:moveTo>
                  <a:lnTo>
                    <a:pt x="475869" y="170307"/>
                  </a:lnTo>
                  <a:lnTo>
                    <a:pt x="475742" y="170561"/>
                  </a:lnTo>
                  <a:lnTo>
                    <a:pt x="475615" y="170815"/>
                  </a:lnTo>
                  <a:lnTo>
                    <a:pt x="475615" y="170688"/>
                  </a:lnTo>
                  <a:lnTo>
                    <a:pt x="472440" y="174244"/>
                  </a:lnTo>
                  <a:lnTo>
                    <a:pt x="467868" y="179578"/>
                  </a:lnTo>
                  <a:lnTo>
                    <a:pt x="476250" y="168402"/>
                  </a:lnTo>
                  <a:close/>
                  <a:moveTo>
                    <a:pt x="513207" y="151003"/>
                  </a:moveTo>
                  <a:cubicBezTo>
                    <a:pt x="497459" y="164338"/>
                    <a:pt x="485648" y="174625"/>
                    <a:pt x="478536" y="180721"/>
                  </a:cubicBezTo>
                  <a:lnTo>
                    <a:pt x="513207" y="151003"/>
                  </a:lnTo>
                  <a:close/>
                  <a:moveTo>
                    <a:pt x="452247" y="180340"/>
                  </a:moveTo>
                  <a:lnTo>
                    <a:pt x="450977" y="181610"/>
                  </a:lnTo>
                  <a:cubicBezTo>
                    <a:pt x="451358" y="181229"/>
                    <a:pt x="451739" y="180721"/>
                    <a:pt x="452247" y="180340"/>
                  </a:cubicBezTo>
                  <a:close/>
                  <a:moveTo>
                    <a:pt x="629539" y="172212"/>
                  </a:moveTo>
                  <a:lnTo>
                    <a:pt x="622808" y="182118"/>
                  </a:lnTo>
                  <a:lnTo>
                    <a:pt x="627380" y="173482"/>
                  </a:lnTo>
                  <a:lnTo>
                    <a:pt x="629539" y="172085"/>
                  </a:lnTo>
                  <a:close/>
                  <a:moveTo>
                    <a:pt x="571373" y="154305"/>
                  </a:moveTo>
                  <a:cubicBezTo>
                    <a:pt x="570611" y="154940"/>
                    <a:pt x="569976" y="155702"/>
                    <a:pt x="559943" y="169291"/>
                  </a:cubicBezTo>
                  <a:lnTo>
                    <a:pt x="547116" y="183134"/>
                  </a:lnTo>
                  <a:lnTo>
                    <a:pt x="553974" y="168783"/>
                  </a:lnTo>
                  <a:lnTo>
                    <a:pt x="559689" y="163957"/>
                  </a:lnTo>
                  <a:lnTo>
                    <a:pt x="571373" y="154305"/>
                  </a:lnTo>
                  <a:close/>
                  <a:moveTo>
                    <a:pt x="537210" y="130937"/>
                  </a:moveTo>
                  <a:cubicBezTo>
                    <a:pt x="537337" y="130937"/>
                    <a:pt x="535813" y="132588"/>
                    <a:pt x="526288" y="142494"/>
                  </a:cubicBezTo>
                  <a:lnTo>
                    <a:pt x="500380" y="170053"/>
                  </a:lnTo>
                  <a:lnTo>
                    <a:pt x="534670" y="135509"/>
                  </a:lnTo>
                  <a:cubicBezTo>
                    <a:pt x="530606" y="140081"/>
                    <a:pt x="524383" y="147320"/>
                    <a:pt x="511048" y="161925"/>
                  </a:cubicBezTo>
                  <a:lnTo>
                    <a:pt x="499110" y="173228"/>
                  </a:lnTo>
                  <a:lnTo>
                    <a:pt x="495554" y="175133"/>
                  </a:lnTo>
                  <a:lnTo>
                    <a:pt x="500380" y="170053"/>
                  </a:lnTo>
                  <a:lnTo>
                    <a:pt x="488442" y="181229"/>
                  </a:lnTo>
                  <a:lnTo>
                    <a:pt x="485394" y="184277"/>
                  </a:lnTo>
                  <a:cubicBezTo>
                    <a:pt x="509905" y="158369"/>
                    <a:pt x="529717" y="138684"/>
                    <a:pt x="537210" y="131318"/>
                  </a:cubicBezTo>
                  <a:close/>
                  <a:moveTo>
                    <a:pt x="475615" y="170942"/>
                  </a:moveTo>
                  <a:lnTo>
                    <a:pt x="475488" y="171831"/>
                  </a:lnTo>
                  <a:lnTo>
                    <a:pt x="470281" y="179705"/>
                  </a:lnTo>
                  <a:lnTo>
                    <a:pt x="461899" y="187833"/>
                  </a:lnTo>
                  <a:lnTo>
                    <a:pt x="463550" y="185801"/>
                  </a:lnTo>
                  <a:lnTo>
                    <a:pt x="475234" y="172085"/>
                  </a:lnTo>
                  <a:lnTo>
                    <a:pt x="475742" y="170942"/>
                  </a:lnTo>
                  <a:close/>
                  <a:moveTo>
                    <a:pt x="583819" y="76708"/>
                  </a:moveTo>
                  <a:lnTo>
                    <a:pt x="581787" y="78740"/>
                  </a:lnTo>
                  <a:lnTo>
                    <a:pt x="582803" y="77851"/>
                  </a:lnTo>
                  <a:lnTo>
                    <a:pt x="584200" y="76962"/>
                  </a:lnTo>
                  <a:lnTo>
                    <a:pt x="587756" y="78359"/>
                  </a:lnTo>
                  <a:lnTo>
                    <a:pt x="558673" y="109347"/>
                  </a:lnTo>
                  <a:cubicBezTo>
                    <a:pt x="561340" y="106807"/>
                    <a:pt x="561340" y="106807"/>
                    <a:pt x="588010" y="78359"/>
                  </a:cubicBezTo>
                  <a:lnTo>
                    <a:pt x="589915" y="79121"/>
                  </a:lnTo>
                  <a:cubicBezTo>
                    <a:pt x="563499" y="104394"/>
                    <a:pt x="563499" y="104394"/>
                    <a:pt x="553212" y="115951"/>
                  </a:cubicBezTo>
                  <a:lnTo>
                    <a:pt x="551815" y="117094"/>
                  </a:lnTo>
                  <a:lnTo>
                    <a:pt x="544195" y="123571"/>
                  </a:lnTo>
                  <a:lnTo>
                    <a:pt x="544195" y="123825"/>
                  </a:lnTo>
                  <a:lnTo>
                    <a:pt x="530098" y="137287"/>
                  </a:lnTo>
                  <a:lnTo>
                    <a:pt x="529082" y="137795"/>
                  </a:lnTo>
                  <a:lnTo>
                    <a:pt x="540512" y="127381"/>
                  </a:lnTo>
                  <a:lnTo>
                    <a:pt x="544322" y="123698"/>
                  </a:lnTo>
                  <a:cubicBezTo>
                    <a:pt x="537210" y="130429"/>
                    <a:pt x="527812" y="138811"/>
                    <a:pt x="520192" y="145923"/>
                  </a:cubicBezTo>
                  <a:lnTo>
                    <a:pt x="513715" y="151511"/>
                  </a:lnTo>
                  <a:lnTo>
                    <a:pt x="534924" y="133858"/>
                  </a:lnTo>
                  <a:cubicBezTo>
                    <a:pt x="520192" y="146812"/>
                    <a:pt x="486029" y="183642"/>
                    <a:pt x="485775" y="183896"/>
                  </a:cubicBezTo>
                  <a:lnTo>
                    <a:pt x="483362" y="185801"/>
                  </a:lnTo>
                  <a:lnTo>
                    <a:pt x="481203" y="187452"/>
                  </a:lnTo>
                  <a:lnTo>
                    <a:pt x="478155" y="189484"/>
                  </a:lnTo>
                  <a:lnTo>
                    <a:pt x="477901" y="188976"/>
                  </a:lnTo>
                  <a:lnTo>
                    <a:pt x="475996" y="190373"/>
                  </a:lnTo>
                  <a:lnTo>
                    <a:pt x="481711" y="181864"/>
                  </a:lnTo>
                  <a:lnTo>
                    <a:pt x="492887" y="171450"/>
                  </a:lnTo>
                  <a:lnTo>
                    <a:pt x="493903" y="170307"/>
                  </a:lnTo>
                  <a:lnTo>
                    <a:pt x="475615" y="186944"/>
                  </a:lnTo>
                  <a:lnTo>
                    <a:pt x="475615" y="183642"/>
                  </a:lnTo>
                  <a:cubicBezTo>
                    <a:pt x="477774" y="181991"/>
                    <a:pt x="478536" y="179324"/>
                    <a:pt x="479171" y="176276"/>
                  </a:cubicBezTo>
                  <a:lnTo>
                    <a:pt x="524637" y="130683"/>
                  </a:lnTo>
                  <a:lnTo>
                    <a:pt x="529844" y="125857"/>
                  </a:lnTo>
                  <a:lnTo>
                    <a:pt x="532003" y="123571"/>
                  </a:lnTo>
                  <a:lnTo>
                    <a:pt x="531749" y="123825"/>
                  </a:lnTo>
                  <a:lnTo>
                    <a:pt x="530987" y="124460"/>
                  </a:lnTo>
                  <a:lnTo>
                    <a:pt x="530098" y="125222"/>
                  </a:lnTo>
                  <a:lnTo>
                    <a:pt x="529844" y="125730"/>
                  </a:lnTo>
                  <a:lnTo>
                    <a:pt x="530098" y="125476"/>
                  </a:lnTo>
                  <a:lnTo>
                    <a:pt x="529844" y="125730"/>
                  </a:lnTo>
                  <a:lnTo>
                    <a:pt x="529336" y="126238"/>
                  </a:lnTo>
                  <a:lnTo>
                    <a:pt x="526923" y="128524"/>
                  </a:lnTo>
                  <a:lnTo>
                    <a:pt x="525526" y="129921"/>
                  </a:lnTo>
                  <a:cubicBezTo>
                    <a:pt x="502666" y="152146"/>
                    <a:pt x="485775" y="169545"/>
                    <a:pt x="479298" y="175133"/>
                  </a:cubicBezTo>
                  <a:lnTo>
                    <a:pt x="479298" y="172593"/>
                  </a:lnTo>
                  <a:cubicBezTo>
                    <a:pt x="479552" y="171196"/>
                    <a:pt x="479552" y="170053"/>
                    <a:pt x="479552" y="168656"/>
                  </a:cubicBezTo>
                  <a:lnTo>
                    <a:pt x="528828" y="115824"/>
                  </a:lnTo>
                  <a:lnTo>
                    <a:pt x="537591" y="109347"/>
                  </a:lnTo>
                  <a:lnTo>
                    <a:pt x="544703" y="103378"/>
                  </a:lnTo>
                  <a:lnTo>
                    <a:pt x="544703" y="102870"/>
                  </a:lnTo>
                  <a:lnTo>
                    <a:pt x="546608" y="101219"/>
                  </a:lnTo>
                  <a:cubicBezTo>
                    <a:pt x="550926" y="98171"/>
                    <a:pt x="562102" y="89662"/>
                    <a:pt x="577088" y="79629"/>
                  </a:cubicBezTo>
                  <a:lnTo>
                    <a:pt x="577342" y="80518"/>
                  </a:lnTo>
                  <a:lnTo>
                    <a:pt x="580644" y="78740"/>
                  </a:lnTo>
                  <a:lnTo>
                    <a:pt x="578231" y="81280"/>
                  </a:lnTo>
                  <a:lnTo>
                    <a:pt x="581787" y="78740"/>
                  </a:lnTo>
                  <a:lnTo>
                    <a:pt x="584454" y="76454"/>
                  </a:lnTo>
                  <a:close/>
                  <a:moveTo>
                    <a:pt x="623062" y="180467"/>
                  </a:moveTo>
                  <a:lnTo>
                    <a:pt x="616331" y="191135"/>
                  </a:lnTo>
                  <a:lnTo>
                    <a:pt x="614172" y="182753"/>
                  </a:lnTo>
                  <a:lnTo>
                    <a:pt x="623189" y="180467"/>
                  </a:lnTo>
                  <a:close/>
                  <a:moveTo>
                    <a:pt x="460883" y="189992"/>
                  </a:moveTo>
                  <a:lnTo>
                    <a:pt x="460121" y="191135"/>
                  </a:lnTo>
                  <a:lnTo>
                    <a:pt x="459486" y="191897"/>
                  </a:lnTo>
                  <a:lnTo>
                    <a:pt x="460883" y="189992"/>
                  </a:lnTo>
                  <a:close/>
                  <a:moveTo>
                    <a:pt x="488061" y="183007"/>
                  </a:moveTo>
                  <a:lnTo>
                    <a:pt x="483997" y="187198"/>
                  </a:lnTo>
                  <a:lnTo>
                    <a:pt x="479933" y="191770"/>
                  </a:lnTo>
                  <a:lnTo>
                    <a:pt x="476631" y="194818"/>
                  </a:lnTo>
                  <a:lnTo>
                    <a:pt x="476377" y="193675"/>
                  </a:lnTo>
                  <a:lnTo>
                    <a:pt x="478282" y="190500"/>
                  </a:lnTo>
                  <a:lnTo>
                    <a:pt x="482092" y="187960"/>
                  </a:lnTo>
                  <a:lnTo>
                    <a:pt x="483743" y="185420"/>
                  </a:lnTo>
                  <a:lnTo>
                    <a:pt x="482727" y="187452"/>
                  </a:lnTo>
                  <a:lnTo>
                    <a:pt x="482473" y="187706"/>
                  </a:lnTo>
                  <a:lnTo>
                    <a:pt x="481330" y="189738"/>
                  </a:lnTo>
                  <a:lnTo>
                    <a:pt x="484632" y="186309"/>
                  </a:lnTo>
                  <a:lnTo>
                    <a:pt x="486791" y="184277"/>
                  </a:lnTo>
                  <a:lnTo>
                    <a:pt x="488188" y="183134"/>
                  </a:lnTo>
                  <a:close/>
                  <a:moveTo>
                    <a:pt x="594487" y="80518"/>
                  </a:moveTo>
                  <a:lnTo>
                    <a:pt x="595249" y="81026"/>
                  </a:lnTo>
                  <a:lnTo>
                    <a:pt x="596900" y="81280"/>
                  </a:lnTo>
                  <a:lnTo>
                    <a:pt x="587121" y="90805"/>
                  </a:lnTo>
                  <a:lnTo>
                    <a:pt x="582168" y="98679"/>
                  </a:lnTo>
                  <a:lnTo>
                    <a:pt x="582422" y="98933"/>
                  </a:lnTo>
                  <a:lnTo>
                    <a:pt x="577469" y="103632"/>
                  </a:lnTo>
                  <a:lnTo>
                    <a:pt x="576072" y="106172"/>
                  </a:lnTo>
                  <a:lnTo>
                    <a:pt x="580644" y="102235"/>
                  </a:lnTo>
                  <a:lnTo>
                    <a:pt x="583946" y="98806"/>
                  </a:lnTo>
                  <a:lnTo>
                    <a:pt x="583946" y="101346"/>
                  </a:lnTo>
                  <a:lnTo>
                    <a:pt x="592328" y="95123"/>
                  </a:lnTo>
                  <a:cubicBezTo>
                    <a:pt x="570611" y="115062"/>
                    <a:pt x="552323" y="132207"/>
                    <a:pt x="537718" y="146558"/>
                  </a:cubicBezTo>
                  <a:cubicBezTo>
                    <a:pt x="522732" y="156972"/>
                    <a:pt x="508127" y="167132"/>
                    <a:pt x="505079" y="171069"/>
                  </a:cubicBezTo>
                  <a:lnTo>
                    <a:pt x="509397" y="167767"/>
                  </a:lnTo>
                  <a:lnTo>
                    <a:pt x="510540" y="172593"/>
                  </a:lnTo>
                  <a:lnTo>
                    <a:pt x="498348" y="185039"/>
                  </a:lnTo>
                  <a:lnTo>
                    <a:pt x="541020" y="145415"/>
                  </a:lnTo>
                  <a:lnTo>
                    <a:pt x="574167" y="123190"/>
                  </a:lnTo>
                  <a:lnTo>
                    <a:pt x="575818" y="122047"/>
                  </a:lnTo>
                  <a:lnTo>
                    <a:pt x="575818" y="122809"/>
                  </a:lnTo>
                  <a:lnTo>
                    <a:pt x="572516" y="128651"/>
                  </a:lnTo>
                  <a:lnTo>
                    <a:pt x="572262" y="128905"/>
                  </a:lnTo>
                  <a:lnTo>
                    <a:pt x="568198" y="135890"/>
                  </a:lnTo>
                  <a:lnTo>
                    <a:pt x="561086" y="148844"/>
                  </a:lnTo>
                  <a:lnTo>
                    <a:pt x="561848" y="148209"/>
                  </a:lnTo>
                  <a:lnTo>
                    <a:pt x="562991" y="146177"/>
                  </a:lnTo>
                  <a:lnTo>
                    <a:pt x="564896" y="143129"/>
                  </a:lnTo>
                  <a:lnTo>
                    <a:pt x="564642" y="143637"/>
                  </a:lnTo>
                  <a:lnTo>
                    <a:pt x="564642" y="143891"/>
                  </a:lnTo>
                  <a:lnTo>
                    <a:pt x="563880" y="145542"/>
                  </a:lnTo>
                  <a:lnTo>
                    <a:pt x="562229" y="148082"/>
                  </a:lnTo>
                  <a:lnTo>
                    <a:pt x="561975" y="148844"/>
                  </a:lnTo>
                  <a:lnTo>
                    <a:pt x="560832" y="150876"/>
                  </a:lnTo>
                  <a:lnTo>
                    <a:pt x="558673" y="155194"/>
                  </a:lnTo>
                  <a:lnTo>
                    <a:pt x="558165" y="155702"/>
                  </a:lnTo>
                  <a:lnTo>
                    <a:pt x="557022" y="157353"/>
                  </a:lnTo>
                  <a:lnTo>
                    <a:pt x="559181" y="153416"/>
                  </a:lnTo>
                  <a:lnTo>
                    <a:pt x="561848" y="148844"/>
                  </a:lnTo>
                  <a:lnTo>
                    <a:pt x="560705" y="149479"/>
                  </a:lnTo>
                  <a:lnTo>
                    <a:pt x="560959" y="149225"/>
                  </a:lnTo>
                  <a:lnTo>
                    <a:pt x="558292" y="151003"/>
                  </a:lnTo>
                  <a:cubicBezTo>
                    <a:pt x="528193" y="172974"/>
                    <a:pt x="495808" y="197866"/>
                    <a:pt x="494919" y="197866"/>
                  </a:cubicBezTo>
                  <a:lnTo>
                    <a:pt x="496062" y="194183"/>
                  </a:lnTo>
                  <a:lnTo>
                    <a:pt x="495808" y="194183"/>
                  </a:lnTo>
                  <a:lnTo>
                    <a:pt x="494792" y="193929"/>
                  </a:lnTo>
                  <a:lnTo>
                    <a:pt x="496697" y="189230"/>
                  </a:lnTo>
                  <a:lnTo>
                    <a:pt x="495935" y="184531"/>
                  </a:lnTo>
                  <a:lnTo>
                    <a:pt x="489458" y="189865"/>
                  </a:lnTo>
                  <a:lnTo>
                    <a:pt x="504952" y="171323"/>
                  </a:lnTo>
                  <a:lnTo>
                    <a:pt x="505206" y="171069"/>
                  </a:lnTo>
                  <a:lnTo>
                    <a:pt x="507619" y="167767"/>
                  </a:lnTo>
                  <a:lnTo>
                    <a:pt x="509524" y="165989"/>
                  </a:lnTo>
                  <a:lnTo>
                    <a:pt x="544830" y="128651"/>
                  </a:lnTo>
                  <a:lnTo>
                    <a:pt x="545719" y="129794"/>
                  </a:lnTo>
                  <a:lnTo>
                    <a:pt x="558165" y="118491"/>
                  </a:lnTo>
                  <a:lnTo>
                    <a:pt x="567182" y="108204"/>
                  </a:lnTo>
                  <a:lnTo>
                    <a:pt x="557403" y="116078"/>
                  </a:lnTo>
                  <a:lnTo>
                    <a:pt x="557149" y="116078"/>
                  </a:lnTo>
                  <a:lnTo>
                    <a:pt x="563118" y="110998"/>
                  </a:lnTo>
                  <a:lnTo>
                    <a:pt x="567944" y="107315"/>
                  </a:lnTo>
                  <a:lnTo>
                    <a:pt x="567182" y="108204"/>
                  </a:lnTo>
                  <a:lnTo>
                    <a:pt x="583184" y="95250"/>
                  </a:lnTo>
                  <a:lnTo>
                    <a:pt x="585343" y="93472"/>
                  </a:lnTo>
                  <a:lnTo>
                    <a:pt x="578231" y="98806"/>
                  </a:lnTo>
                  <a:lnTo>
                    <a:pt x="567563" y="107188"/>
                  </a:lnTo>
                  <a:lnTo>
                    <a:pt x="567817" y="106045"/>
                  </a:lnTo>
                  <a:lnTo>
                    <a:pt x="565912" y="107188"/>
                  </a:lnTo>
                  <a:cubicBezTo>
                    <a:pt x="569976" y="102743"/>
                    <a:pt x="574040" y="98552"/>
                    <a:pt x="583057" y="90551"/>
                  </a:cubicBezTo>
                  <a:lnTo>
                    <a:pt x="593344" y="81534"/>
                  </a:lnTo>
                  <a:lnTo>
                    <a:pt x="594106" y="80772"/>
                  </a:lnTo>
                  <a:close/>
                  <a:moveTo>
                    <a:pt x="615442" y="196723"/>
                  </a:moveTo>
                  <a:lnTo>
                    <a:pt x="614807" y="197993"/>
                  </a:lnTo>
                  <a:lnTo>
                    <a:pt x="615315" y="197104"/>
                  </a:lnTo>
                  <a:lnTo>
                    <a:pt x="615442" y="196850"/>
                  </a:lnTo>
                  <a:close/>
                  <a:moveTo>
                    <a:pt x="501396" y="173736"/>
                  </a:moveTo>
                  <a:lnTo>
                    <a:pt x="476885" y="200406"/>
                  </a:lnTo>
                  <a:lnTo>
                    <a:pt x="476631" y="198120"/>
                  </a:lnTo>
                  <a:lnTo>
                    <a:pt x="478028" y="195072"/>
                  </a:lnTo>
                  <a:lnTo>
                    <a:pt x="483997" y="188595"/>
                  </a:lnTo>
                  <a:lnTo>
                    <a:pt x="490474" y="181610"/>
                  </a:lnTo>
                  <a:lnTo>
                    <a:pt x="501396" y="173736"/>
                  </a:lnTo>
                  <a:close/>
                  <a:moveTo>
                    <a:pt x="505460" y="170307"/>
                  </a:moveTo>
                  <a:lnTo>
                    <a:pt x="504190" y="171704"/>
                  </a:lnTo>
                  <a:lnTo>
                    <a:pt x="504571" y="171577"/>
                  </a:lnTo>
                  <a:cubicBezTo>
                    <a:pt x="503809" y="172085"/>
                    <a:pt x="501523" y="174752"/>
                    <a:pt x="484759" y="193802"/>
                  </a:cubicBezTo>
                  <a:lnTo>
                    <a:pt x="477139" y="201168"/>
                  </a:lnTo>
                  <a:lnTo>
                    <a:pt x="477139" y="200660"/>
                  </a:lnTo>
                  <a:lnTo>
                    <a:pt x="504190" y="171704"/>
                  </a:lnTo>
                  <a:lnTo>
                    <a:pt x="504063" y="171704"/>
                  </a:lnTo>
                  <a:lnTo>
                    <a:pt x="505460" y="170307"/>
                  </a:lnTo>
                  <a:close/>
                  <a:moveTo>
                    <a:pt x="615315" y="194183"/>
                  </a:moveTo>
                  <a:lnTo>
                    <a:pt x="614172" y="197231"/>
                  </a:lnTo>
                  <a:lnTo>
                    <a:pt x="610616" y="202565"/>
                  </a:lnTo>
                  <a:lnTo>
                    <a:pt x="609219" y="203962"/>
                  </a:lnTo>
                  <a:lnTo>
                    <a:pt x="611124" y="200787"/>
                  </a:lnTo>
                  <a:lnTo>
                    <a:pt x="615188" y="194310"/>
                  </a:lnTo>
                  <a:close/>
                  <a:moveTo>
                    <a:pt x="474980" y="201930"/>
                  </a:moveTo>
                  <a:lnTo>
                    <a:pt x="472313" y="204597"/>
                  </a:lnTo>
                  <a:lnTo>
                    <a:pt x="473329" y="203454"/>
                  </a:lnTo>
                  <a:lnTo>
                    <a:pt x="474980" y="201803"/>
                  </a:lnTo>
                  <a:close/>
                  <a:moveTo>
                    <a:pt x="473583" y="189738"/>
                  </a:moveTo>
                  <a:lnTo>
                    <a:pt x="473583" y="191770"/>
                  </a:lnTo>
                  <a:lnTo>
                    <a:pt x="472186" y="192913"/>
                  </a:lnTo>
                  <a:lnTo>
                    <a:pt x="458597" y="203327"/>
                  </a:lnTo>
                  <a:lnTo>
                    <a:pt x="454025" y="206756"/>
                  </a:lnTo>
                  <a:lnTo>
                    <a:pt x="460629" y="200787"/>
                  </a:lnTo>
                  <a:lnTo>
                    <a:pt x="473710" y="189611"/>
                  </a:lnTo>
                  <a:close/>
                  <a:moveTo>
                    <a:pt x="549021" y="173355"/>
                  </a:moveTo>
                  <a:lnTo>
                    <a:pt x="547370" y="175641"/>
                  </a:lnTo>
                  <a:cubicBezTo>
                    <a:pt x="543560" y="184404"/>
                    <a:pt x="540004" y="193040"/>
                    <a:pt x="534543" y="203454"/>
                  </a:cubicBezTo>
                  <a:lnTo>
                    <a:pt x="530225" y="209677"/>
                  </a:lnTo>
                  <a:lnTo>
                    <a:pt x="546735" y="174244"/>
                  </a:lnTo>
                  <a:lnTo>
                    <a:pt x="548132" y="173355"/>
                  </a:lnTo>
                  <a:close/>
                  <a:moveTo>
                    <a:pt x="422910" y="210693"/>
                  </a:moveTo>
                  <a:lnTo>
                    <a:pt x="422529" y="210820"/>
                  </a:lnTo>
                  <a:lnTo>
                    <a:pt x="422275" y="211328"/>
                  </a:lnTo>
                  <a:lnTo>
                    <a:pt x="421767" y="211836"/>
                  </a:lnTo>
                  <a:lnTo>
                    <a:pt x="420878" y="212852"/>
                  </a:lnTo>
                  <a:lnTo>
                    <a:pt x="422910" y="210693"/>
                  </a:lnTo>
                  <a:close/>
                  <a:moveTo>
                    <a:pt x="477266" y="169545"/>
                  </a:moveTo>
                  <a:lnTo>
                    <a:pt x="476123" y="173990"/>
                  </a:lnTo>
                  <a:lnTo>
                    <a:pt x="475361" y="178689"/>
                  </a:lnTo>
                  <a:lnTo>
                    <a:pt x="475107" y="178689"/>
                  </a:lnTo>
                  <a:lnTo>
                    <a:pt x="475107" y="178435"/>
                  </a:lnTo>
                  <a:lnTo>
                    <a:pt x="475615" y="174752"/>
                  </a:lnTo>
                  <a:lnTo>
                    <a:pt x="475615" y="174498"/>
                  </a:lnTo>
                  <a:lnTo>
                    <a:pt x="474472" y="175641"/>
                  </a:lnTo>
                  <a:lnTo>
                    <a:pt x="474218" y="177292"/>
                  </a:lnTo>
                  <a:lnTo>
                    <a:pt x="473964" y="179832"/>
                  </a:lnTo>
                  <a:lnTo>
                    <a:pt x="473964" y="180086"/>
                  </a:lnTo>
                  <a:lnTo>
                    <a:pt x="475107" y="178943"/>
                  </a:lnTo>
                  <a:lnTo>
                    <a:pt x="473710" y="182118"/>
                  </a:lnTo>
                  <a:lnTo>
                    <a:pt x="473710" y="184912"/>
                  </a:lnTo>
                  <a:lnTo>
                    <a:pt x="471043" y="187198"/>
                  </a:lnTo>
                  <a:lnTo>
                    <a:pt x="453390" y="203200"/>
                  </a:lnTo>
                  <a:lnTo>
                    <a:pt x="471043" y="187452"/>
                  </a:lnTo>
                  <a:lnTo>
                    <a:pt x="473710" y="186055"/>
                  </a:lnTo>
                  <a:lnTo>
                    <a:pt x="473710" y="188087"/>
                  </a:lnTo>
                  <a:lnTo>
                    <a:pt x="455168" y="205486"/>
                  </a:lnTo>
                  <a:lnTo>
                    <a:pt x="453517" y="204089"/>
                  </a:lnTo>
                  <a:lnTo>
                    <a:pt x="443484" y="213360"/>
                  </a:lnTo>
                  <a:lnTo>
                    <a:pt x="445008" y="210820"/>
                  </a:lnTo>
                  <a:lnTo>
                    <a:pt x="442976" y="212598"/>
                  </a:lnTo>
                  <a:lnTo>
                    <a:pt x="445389" y="209804"/>
                  </a:lnTo>
                  <a:lnTo>
                    <a:pt x="444881" y="210693"/>
                  </a:lnTo>
                  <a:lnTo>
                    <a:pt x="473964" y="179832"/>
                  </a:lnTo>
                  <a:lnTo>
                    <a:pt x="463423" y="190754"/>
                  </a:lnTo>
                  <a:lnTo>
                    <a:pt x="447675" y="207137"/>
                  </a:lnTo>
                  <a:lnTo>
                    <a:pt x="465582" y="184277"/>
                  </a:lnTo>
                  <a:lnTo>
                    <a:pt x="473964" y="176149"/>
                  </a:lnTo>
                  <a:lnTo>
                    <a:pt x="474472" y="175260"/>
                  </a:lnTo>
                  <a:lnTo>
                    <a:pt x="474472" y="175514"/>
                  </a:lnTo>
                  <a:lnTo>
                    <a:pt x="475615" y="174371"/>
                  </a:lnTo>
                  <a:lnTo>
                    <a:pt x="475869" y="174117"/>
                  </a:lnTo>
                  <a:lnTo>
                    <a:pt x="476631" y="170180"/>
                  </a:lnTo>
                  <a:lnTo>
                    <a:pt x="476631" y="169926"/>
                  </a:lnTo>
                  <a:lnTo>
                    <a:pt x="477139" y="169418"/>
                  </a:lnTo>
                  <a:close/>
                  <a:moveTo>
                    <a:pt x="606171" y="126746"/>
                  </a:moveTo>
                  <a:cubicBezTo>
                    <a:pt x="606171" y="132969"/>
                    <a:pt x="606171" y="139065"/>
                    <a:pt x="606679" y="145542"/>
                  </a:cubicBezTo>
                  <a:lnTo>
                    <a:pt x="535432" y="213360"/>
                  </a:lnTo>
                  <a:cubicBezTo>
                    <a:pt x="537591" y="207137"/>
                    <a:pt x="540004" y="201041"/>
                    <a:pt x="542544" y="195072"/>
                  </a:cubicBezTo>
                  <a:lnTo>
                    <a:pt x="572516" y="154813"/>
                  </a:lnTo>
                  <a:lnTo>
                    <a:pt x="574167" y="152527"/>
                  </a:lnTo>
                  <a:lnTo>
                    <a:pt x="606298" y="126873"/>
                  </a:lnTo>
                  <a:close/>
                  <a:moveTo>
                    <a:pt x="458343" y="191770"/>
                  </a:moveTo>
                  <a:lnTo>
                    <a:pt x="443992" y="210820"/>
                  </a:lnTo>
                  <a:lnTo>
                    <a:pt x="438531" y="216154"/>
                  </a:lnTo>
                  <a:lnTo>
                    <a:pt x="436118" y="218694"/>
                  </a:lnTo>
                  <a:lnTo>
                    <a:pt x="436880" y="217551"/>
                  </a:lnTo>
                  <a:lnTo>
                    <a:pt x="437134" y="216154"/>
                  </a:lnTo>
                  <a:lnTo>
                    <a:pt x="437134" y="216662"/>
                  </a:lnTo>
                  <a:lnTo>
                    <a:pt x="458216" y="191897"/>
                  </a:lnTo>
                  <a:close/>
                  <a:moveTo>
                    <a:pt x="611632" y="207772"/>
                  </a:moveTo>
                  <a:lnTo>
                    <a:pt x="602869" y="219329"/>
                  </a:lnTo>
                  <a:lnTo>
                    <a:pt x="606933" y="211201"/>
                  </a:lnTo>
                  <a:lnTo>
                    <a:pt x="608330" y="210058"/>
                  </a:lnTo>
                  <a:lnTo>
                    <a:pt x="611632" y="207772"/>
                  </a:lnTo>
                  <a:close/>
                  <a:moveTo>
                    <a:pt x="451231" y="210820"/>
                  </a:moveTo>
                  <a:lnTo>
                    <a:pt x="443865" y="216789"/>
                  </a:lnTo>
                  <a:lnTo>
                    <a:pt x="440563" y="219329"/>
                  </a:lnTo>
                  <a:lnTo>
                    <a:pt x="446786" y="214249"/>
                  </a:lnTo>
                  <a:lnTo>
                    <a:pt x="451104" y="210820"/>
                  </a:lnTo>
                  <a:close/>
                  <a:moveTo>
                    <a:pt x="533273" y="209931"/>
                  </a:moveTo>
                  <a:lnTo>
                    <a:pt x="528066" y="220853"/>
                  </a:lnTo>
                  <a:lnTo>
                    <a:pt x="525399" y="221488"/>
                  </a:lnTo>
                  <a:lnTo>
                    <a:pt x="528066" y="214757"/>
                  </a:lnTo>
                  <a:lnTo>
                    <a:pt x="530225" y="211455"/>
                  </a:lnTo>
                  <a:lnTo>
                    <a:pt x="533146" y="209804"/>
                  </a:lnTo>
                  <a:close/>
                  <a:moveTo>
                    <a:pt x="638683" y="203835"/>
                  </a:moveTo>
                  <a:lnTo>
                    <a:pt x="634111" y="205867"/>
                  </a:lnTo>
                  <a:lnTo>
                    <a:pt x="624840" y="220472"/>
                  </a:lnTo>
                  <a:lnTo>
                    <a:pt x="625348" y="222123"/>
                  </a:lnTo>
                  <a:lnTo>
                    <a:pt x="625983" y="222758"/>
                  </a:lnTo>
                  <a:lnTo>
                    <a:pt x="638683" y="203835"/>
                  </a:lnTo>
                  <a:close/>
                  <a:moveTo>
                    <a:pt x="602488" y="214503"/>
                  </a:moveTo>
                  <a:lnTo>
                    <a:pt x="603885" y="215900"/>
                  </a:lnTo>
                  <a:lnTo>
                    <a:pt x="597916" y="225171"/>
                  </a:lnTo>
                  <a:lnTo>
                    <a:pt x="593852" y="228600"/>
                  </a:lnTo>
                  <a:lnTo>
                    <a:pt x="585724" y="242062"/>
                  </a:lnTo>
                  <a:lnTo>
                    <a:pt x="589788" y="234696"/>
                  </a:lnTo>
                  <a:lnTo>
                    <a:pt x="597154" y="222250"/>
                  </a:lnTo>
                  <a:lnTo>
                    <a:pt x="600710" y="216027"/>
                  </a:lnTo>
                  <a:lnTo>
                    <a:pt x="602615" y="214630"/>
                  </a:lnTo>
                  <a:close/>
                  <a:moveTo>
                    <a:pt x="532511" y="186563"/>
                  </a:moveTo>
                  <a:lnTo>
                    <a:pt x="501396" y="226060"/>
                  </a:lnTo>
                  <a:cubicBezTo>
                    <a:pt x="495173" y="231140"/>
                    <a:pt x="489458" y="237236"/>
                    <a:pt x="478282" y="243840"/>
                  </a:cubicBezTo>
                  <a:lnTo>
                    <a:pt x="463550" y="246126"/>
                  </a:lnTo>
                  <a:cubicBezTo>
                    <a:pt x="483362" y="228473"/>
                    <a:pt x="506222" y="208661"/>
                    <a:pt x="532638" y="186436"/>
                  </a:cubicBezTo>
                  <a:close/>
                  <a:moveTo>
                    <a:pt x="417322" y="236982"/>
                  </a:moveTo>
                  <a:lnTo>
                    <a:pt x="410845" y="243459"/>
                  </a:lnTo>
                  <a:lnTo>
                    <a:pt x="403987" y="249047"/>
                  </a:lnTo>
                  <a:lnTo>
                    <a:pt x="408940" y="244602"/>
                  </a:lnTo>
                  <a:lnTo>
                    <a:pt x="417322" y="236982"/>
                  </a:lnTo>
                  <a:close/>
                  <a:moveTo>
                    <a:pt x="510286" y="238379"/>
                  </a:moveTo>
                  <a:lnTo>
                    <a:pt x="510032" y="238887"/>
                  </a:lnTo>
                  <a:lnTo>
                    <a:pt x="507365" y="242824"/>
                  </a:lnTo>
                  <a:lnTo>
                    <a:pt x="504063" y="247650"/>
                  </a:lnTo>
                  <a:lnTo>
                    <a:pt x="502412" y="249936"/>
                  </a:lnTo>
                  <a:lnTo>
                    <a:pt x="506476" y="243967"/>
                  </a:lnTo>
                  <a:lnTo>
                    <a:pt x="506222" y="243205"/>
                  </a:lnTo>
                  <a:lnTo>
                    <a:pt x="503555" y="245491"/>
                  </a:lnTo>
                  <a:lnTo>
                    <a:pt x="510286" y="238252"/>
                  </a:lnTo>
                  <a:close/>
                  <a:moveTo>
                    <a:pt x="419481" y="237109"/>
                  </a:moveTo>
                  <a:lnTo>
                    <a:pt x="407543" y="252603"/>
                  </a:lnTo>
                  <a:lnTo>
                    <a:pt x="407289" y="252349"/>
                  </a:lnTo>
                  <a:lnTo>
                    <a:pt x="406146" y="252603"/>
                  </a:lnTo>
                  <a:lnTo>
                    <a:pt x="406654" y="250698"/>
                  </a:lnTo>
                  <a:lnTo>
                    <a:pt x="417576" y="238887"/>
                  </a:lnTo>
                  <a:lnTo>
                    <a:pt x="418338" y="238125"/>
                  </a:lnTo>
                  <a:lnTo>
                    <a:pt x="419481" y="236982"/>
                  </a:lnTo>
                  <a:close/>
                  <a:moveTo>
                    <a:pt x="558419" y="151257"/>
                  </a:moveTo>
                  <a:lnTo>
                    <a:pt x="555752" y="156083"/>
                  </a:lnTo>
                  <a:lnTo>
                    <a:pt x="553847" y="159385"/>
                  </a:lnTo>
                  <a:lnTo>
                    <a:pt x="554355" y="159131"/>
                  </a:lnTo>
                  <a:lnTo>
                    <a:pt x="553593" y="159766"/>
                  </a:lnTo>
                  <a:lnTo>
                    <a:pt x="553847" y="159258"/>
                  </a:lnTo>
                  <a:lnTo>
                    <a:pt x="551434" y="162433"/>
                  </a:lnTo>
                  <a:lnTo>
                    <a:pt x="553085" y="160909"/>
                  </a:lnTo>
                  <a:lnTo>
                    <a:pt x="553085" y="161163"/>
                  </a:lnTo>
                  <a:lnTo>
                    <a:pt x="551180" y="162814"/>
                  </a:lnTo>
                  <a:lnTo>
                    <a:pt x="551434" y="162433"/>
                  </a:lnTo>
                  <a:lnTo>
                    <a:pt x="546862" y="166751"/>
                  </a:lnTo>
                  <a:lnTo>
                    <a:pt x="539496" y="178308"/>
                  </a:lnTo>
                  <a:lnTo>
                    <a:pt x="538988" y="179197"/>
                  </a:lnTo>
                  <a:lnTo>
                    <a:pt x="538734" y="178689"/>
                  </a:lnTo>
                  <a:lnTo>
                    <a:pt x="538480" y="178435"/>
                  </a:lnTo>
                  <a:lnTo>
                    <a:pt x="536575" y="181229"/>
                  </a:lnTo>
                  <a:cubicBezTo>
                    <a:pt x="507492" y="205613"/>
                    <a:pt x="482727" y="227330"/>
                    <a:pt x="456057" y="247269"/>
                  </a:cubicBezTo>
                  <a:lnTo>
                    <a:pt x="446024" y="249174"/>
                  </a:lnTo>
                  <a:lnTo>
                    <a:pt x="444627" y="249428"/>
                  </a:lnTo>
                  <a:lnTo>
                    <a:pt x="444119" y="249428"/>
                  </a:lnTo>
                  <a:lnTo>
                    <a:pt x="443357" y="249682"/>
                  </a:lnTo>
                  <a:lnTo>
                    <a:pt x="440944" y="250190"/>
                  </a:lnTo>
                  <a:lnTo>
                    <a:pt x="447802" y="243205"/>
                  </a:lnTo>
                  <a:lnTo>
                    <a:pt x="451612" y="236728"/>
                  </a:lnTo>
                  <a:lnTo>
                    <a:pt x="444754" y="243205"/>
                  </a:lnTo>
                  <a:lnTo>
                    <a:pt x="443611" y="244348"/>
                  </a:lnTo>
                  <a:lnTo>
                    <a:pt x="438150" y="250571"/>
                  </a:lnTo>
                  <a:lnTo>
                    <a:pt x="436245" y="251079"/>
                  </a:lnTo>
                  <a:lnTo>
                    <a:pt x="430022" y="252730"/>
                  </a:lnTo>
                  <a:lnTo>
                    <a:pt x="463169" y="214757"/>
                  </a:lnTo>
                  <a:lnTo>
                    <a:pt x="464820" y="213106"/>
                  </a:lnTo>
                  <a:lnTo>
                    <a:pt x="470027" y="207010"/>
                  </a:lnTo>
                  <a:lnTo>
                    <a:pt x="472567" y="204470"/>
                  </a:lnTo>
                  <a:lnTo>
                    <a:pt x="469773" y="207518"/>
                  </a:lnTo>
                  <a:lnTo>
                    <a:pt x="463804" y="215900"/>
                  </a:lnTo>
                  <a:lnTo>
                    <a:pt x="456692" y="227457"/>
                  </a:lnTo>
                  <a:lnTo>
                    <a:pt x="456946" y="227457"/>
                  </a:lnTo>
                  <a:lnTo>
                    <a:pt x="456184" y="228346"/>
                  </a:lnTo>
                  <a:lnTo>
                    <a:pt x="455295" y="229743"/>
                  </a:lnTo>
                  <a:lnTo>
                    <a:pt x="457454" y="227457"/>
                  </a:lnTo>
                  <a:lnTo>
                    <a:pt x="461518" y="224917"/>
                  </a:lnTo>
                  <a:lnTo>
                    <a:pt x="463423" y="224028"/>
                  </a:lnTo>
                  <a:lnTo>
                    <a:pt x="462280" y="225933"/>
                  </a:lnTo>
                  <a:lnTo>
                    <a:pt x="461772" y="227965"/>
                  </a:lnTo>
                  <a:lnTo>
                    <a:pt x="471805" y="217805"/>
                  </a:lnTo>
                  <a:lnTo>
                    <a:pt x="463677" y="229362"/>
                  </a:lnTo>
                  <a:lnTo>
                    <a:pt x="480060" y="213868"/>
                  </a:lnTo>
                  <a:cubicBezTo>
                    <a:pt x="483616" y="210185"/>
                    <a:pt x="488442" y="204851"/>
                    <a:pt x="491490" y="200660"/>
                  </a:cubicBezTo>
                  <a:lnTo>
                    <a:pt x="558673" y="151384"/>
                  </a:lnTo>
                  <a:close/>
                  <a:moveTo>
                    <a:pt x="474345" y="197231"/>
                  </a:moveTo>
                  <a:lnTo>
                    <a:pt x="474345" y="198120"/>
                  </a:lnTo>
                  <a:lnTo>
                    <a:pt x="474599" y="199263"/>
                  </a:lnTo>
                  <a:lnTo>
                    <a:pt x="474853" y="200152"/>
                  </a:lnTo>
                  <a:lnTo>
                    <a:pt x="473202" y="202946"/>
                  </a:lnTo>
                  <a:lnTo>
                    <a:pt x="469392" y="206883"/>
                  </a:lnTo>
                  <a:cubicBezTo>
                    <a:pt x="467995" y="208534"/>
                    <a:pt x="466598" y="210185"/>
                    <a:pt x="465328" y="211582"/>
                  </a:cubicBezTo>
                  <a:lnTo>
                    <a:pt x="428879" y="252984"/>
                  </a:lnTo>
                  <a:lnTo>
                    <a:pt x="424053" y="254127"/>
                  </a:lnTo>
                  <a:cubicBezTo>
                    <a:pt x="435991" y="240411"/>
                    <a:pt x="451993" y="222631"/>
                    <a:pt x="474345" y="197104"/>
                  </a:cubicBezTo>
                  <a:close/>
                  <a:moveTo>
                    <a:pt x="474091" y="195961"/>
                  </a:moveTo>
                  <a:lnTo>
                    <a:pt x="474345" y="196469"/>
                  </a:lnTo>
                  <a:lnTo>
                    <a:pt x="423545" y="254127"/>
                  </a:lnTo>
                  <a:lnTo>
                    <a:pt x="420243" y="255016"/>
                  </a:lnTo>
                  <a:lnTo>
                    <a:pt x="474091" y="195961"/>
                  </a:lnTo>
                  <a:close/>
                  <a:moveTo>
                    <a:pt x="398526" y="253873"/>
                  </a:moveTo>
                  <a:lnTo>
                    <a:pt x="397764" y="254762"/>
                  </a:lnTo>
                  <a:lnTo>
                    <a:pt x="397510" y="255016"/>
                  </a:lnTo>
                  <a:lnTo>
                    <a:pt x="396113" y="256413"/>
                  </a:lnTo>
                  <a:lnTo>
                    <a:pt x="398526" y="253873"/>
                  </a:lnTo>
                  <a:close/>
                  <a:moveTo>
                    <a:pt x="441452" y="251079"/>
                  </a:moveTo>
                  <a:lnTo>
                    <a:pt x="433832" y="257810"/>
                  </a:lnTo>
                  <a:lnTo>
                    <a:pt x="439801" y="251587"/>
                  </a:lnTo>
                  <a:lnTo>
                    <a:pt x="441452" y="251079"/>
                  </a:lnTo>
                  <a:close/>
                  <a:moveTo>
                    <a:pt x="417576" y="256667"/>
                  </a:moveTo>
                  <a:lnTo>
                    <a:pt x="414020" y="260350"/>
                  </a:lnTo>
                  <a:lnTo>
                    <a:pt x="415925" y="257048"/>
                  </a:lnTo>
                  <a:lnTo>
                    <a:pt x="417576" y="256540"/>
                  </a:lnTo>
                  <a:close/>
                  <a:moveTo>
                    <a:pt x="578358" y="237998"/>
                  </a:moveTo>
                  <a:lnTo>
                    <a:pt x="572135" y="248920"/>
                  </a:lnTo>
                  <a:lnTo>
                    <a:pt x="563499" y="258445"/>
                  </a:lnTo>
                  <a:lnTo>
                    <a:pt x="554228" y="262636"/>
                  </a:lnTo>
                  <a:cubicBezTo>
                    <a:pt x="549656" y="259842"/>
                    <a:pt x="569214" y="239268"/>
                    <a:pt x="575691" y="238125"/>
                  </a:cubicBezTo>
                  <a:close/>
                  <a:moveTo>
                    <a:pt x="433705" y="258064"/>
                  </a:moveTo>
                  <a:lnTo>
                    <a:pt x="432943" y="258953"/>
                  </a:lnTo>
                  <a:lnTo>
                    <a:pt x="433197" y="258826"/>
                  </a:lnTo>
                  <a:lnTo>
                    <a:pt x="428879" y="263271"/>
                  </a:lnTo>
                  <a:lnTo>
                    <a:pt x="432943" y="259080"/>
                  </a:lnTo>
                  <a:lnTo>
                    <a:pt x="432435" y="259334"/>
                  </a:lnTo>
                  <a:lnTo>
                    <a:pt x="433832" y="258191"/>
                  </a:lnTo>
                  <a:close/>
                  <a:moveTo>
                    <a:pt x="415925" y="241046"/>
                  </a:moveTo>
                  <a:lnTo>
                    <a:pt x="400939" y="257048"/>
                  </a:lnTo>
                  <a:lnTo>
                    <a:pt x="401193" y="256794"/>
                  </a:lnTo>
                  <a:lnTo>
                    <a:pt x="401193" y="257048"/>
                  </a:lnTo>
                  <a:lnTo>
                    <a:pt x="400939" y="257048"/>
                  </a:lnTo>
                  <a:lnTo>
                    <a:pt x="399034" y="259080"/>
                  </a:lnTo>
                  <a:lnTo>
                    <a:pt x="399161" y="258953"/>
                  </a:lnTo>
                  <a:lnTo>
                    <a:pt x="398145" y="259969"/>
                  </a:lnTo>
                  <a:lnTo>
                    <a:pt x="399034" y="258953"/>
                  </a:lnTo>
                  <a:lnTo>
                    <a:pt x="395097" y="262763"/>
                  </a:lnTo>
                  <a:lnTo>
                    <a:pt x="389382" y="264795"/>
                  </a:lnTo>
                  <a:lnTo>
                    <a:pt x="392049" y="261747"/>
                  </a:lnTo>
                  <a:lnTo>
                    <a:pt x="396621" y="256413"/>
                  </a:lnTo>
                  <a:lnTo>
                    <a:pt x="398780" y="254762"/>
                  </a:lnTo>
                  <a:lnTo>
                    <a:pt x="414782" y="240792"/>
                  </a:lnTo>
                  <a:close/>
                  <a:moveTo>
                    <a:pt x="408813" y="266573"/>
                  </a:moveTo>
                  <a:lnTo>
                    <a:pt x="408813" y="266827"/>
                  </a:lnTo>
                  <a:lnTo>
                    <a:pt x="408432" y="267208"/>
                  </a:lnTo>
                  <a:lnTo>
                    <a:pt x="408813" y="266573"/>
                  </a:lnTo>
                  <a:close/>
                  <a:moveTo>
                    <a:pt x="397637" y="251587"/>
                  </a:moveTo>
                  <a:lnTo>
                    <a:pt x="385572" y="265430"/>
                  </a:lnTo>
                  <a:lnTo>
                    <a:pt x="385064" y="266065"/>
                  </a:lnTo>
                  <a:lnTo>
                    <a:pt x="382905" y="267716"/>
                  </a:lnTo>
                  <a:lnTo>
                    <a:pt x="398653" y="251587"/>
                  </a:lnTo>
                  <a:close/>
                  <a:moveTo>
                    <a:pt x="382651" y="268351"/>
                  </a:moveTo>
                  <a:lnTo>
                    <a:pt x="382651" y="268859"/>
                  </a:lnTo>
                  <a:lnTo>
                    <a:pt x="379603" y="271145"/>
                  </a:lnTo>
                  <a:lnTo>
                    <a:pt x="381762" y="268859"/>
                  </a:lnTo>
                  <a:lnTo>
                    <a:pt x="382270" y="268605"/>
                  </a:lnTo>
                  <a:lnTo>
                    <a:pt x="382524" y="268351"/>
                  </a:lnTo>
                  <a:close/>
                  <a:moveTo>
                    <a:pt x="422275" y="255651"/>
                  </a:moveTo>
                  <a:lnTo>
                    <a:pt x="406273" y="274193"/>
                  </a:lnTo>
                  <a:lnTo>
                    <a:pt x="413639" y="262382"/>
                  </a:lnTo>
                  <a:lnTo>
                    <a:pt x="419100" y="256667"/>
                  </a:lnTo>
                  <a:lnTo>
                    <a:pt x="420116" y="256413"/>
                  </a:lnTo>
                  <a:lnTo>
                    <a:pt x="422275" y="255651"/>
                  </a:lnTo>
                  <a:close/>
                  <a:moveTo>
                    <a:pt x="386969" y="252222"/>
                  </a:moveTo>
                  <a:lnTo>
                    <a:pt x="369062" y="274701"/>
                  </a:lnTo>
                  <a:lnTo>
                    <a:pt x="374777" y="267589"/>
                  </a:lnTo>
                  <a:lnTo>
                    <a:pt x="386715" y="252349"/>
                  </a:lnTo>
                  <a:close/>
                  <a:moveTo>
                    <a:pt x="375031" y="266192"/>
                  </a:moveTo>
                  <a:lnTo>
                    <a:pt x="367919" y="275209"/>
                  </a:lnTo>
                  <a:lnTo>
                    <a:pt x="365760" y="276606"/>
                  </a:lnTo>
                  <a:lnTo>
                    <a:pt x="369570" y="271907"/>
                  </a:lnTo>
                  <a:lnTo>
                    <a:pt x="375031" y="266065"/>
                  </a:lnTo>
                  <a:close/>
                  <a:moveTo>
                    <a:pt x="393192" y="264160"/>
                  </a:moveTo>
                  <a:lnTo>
                    <a:pt x="387731" y="267843"/>
                  </a:lnTo>
                  <a:lnTo>
                    <a:pt x="376809" y="277622"/>
                  </a:lnTo>
                  <a:lnTo>
                    <a:pt x="374142" y="278511"/>
                  </a:lnTo>
                  <a:lnTo>
                    <a:pt x="375793" y="276606"/>
                  </a:lnTo>
                  <a:lnTo>
                    <a:pt x="377952" y="274447"/>
                  </a:lnTo>
                  <a:lnTo>
                    <a:pt x="377952" y="275336"/>
                  </a:lnTo>
                  <a:lnTo>
                    <a:pt x="379349" y="275082"/>
                  </a:lnTo>
                  <a:lnTo>
                    <a:pt x="390017" y="264922"/>
                  </a:lnTo>
                  <a:lnTo>
                    <a:pt x="393319" y="264033"/>
                  </a:lnTo>
                  <a:close/>
                  <a:moveTo>
                    <a:pt x="382143" y="269367"/>
                  </a:moveTo>
                  <a:lnTo>
                    <a:pt x="378079" y="274193"/>
                  </a:lnTo>
                  <a:lnTo>
                    <a:pt x="372872" y="278638"/>
                  </a:lnTo>
                  <a:lnTo>
                    <a:pt x="375031" y="275844"/>
                  </a:lnTo>
                  <a:lnTo>
                    <a:pt x="382143" y="269367"/>
                  </a:lnTo>
                  <a:close/>
                  <a:moveTo>
                    <a:pt x="364744" y="277495"/>
                  </a:moveTo>
                  <a:lnTo>
                    <a:pt x="361442" y="281432"/>
                  </a:lnTo>
                  <a:lnTo>
                    <a:pt x="363601" y="278892"/>
                  </a:lnTo>
                  <a:lnTo>
                    <a:pt x="364617" y="277495"/>
                  </a:lnTo>
                  <a:close/>
                  <a:moveTo>
                    <a:pt x="481838" y="281686"/>
                  </a:moveTo>
                  <a:lnTo>
                    <a:pt x="481203" y="282067"/>
                  </a:lnTo>
                  <a:lnTo>
                    <a:pt x="481330" y="281940"/>
                  </a:lnTo>
                  <a:lnTo>
                    <a:pt x="481838" y="281686"/>
                  </a:lnTo>
                  <a:close/>
                  <a:moveTo>
                    <a:pt x="564007" y="279654"/>
                  </a:moveTo>
                  <a:lnTo>
                    <a:pt x="560959" y="283845"/>
                  </a:lnTo>
                  <a:lnTo>
                    <a:pt x="562610" y="281813"/>
                  </a:lnTo>
                  <a:lnTo>
                    <a:pt x="564007" y="279781"/>
                  </a:lnTo>
                  <a:close/>
                  <a:moveTo>
                    <a:pt x="469011" y="281178"/>
                  </a:moveTo>
                  <a:lnTo>
                    <a:pt x="466344" y="283972"/>
                  </a:lnTo>
                  <a:lnTo>
                    <a:pt x="466598" y="283972"/>
                  </a:lnTo>
                  <a:lnTo>
                    <a:pt x="469011" y="281178"/>
                  </a:lnTo>
                  <a:close/>
                  <a:moveTo>
                    <a:pt x="521208" y="227457"/>
                  </a:moveTo>
                  <a:lnTo>
                    <a:pt x="515747" y="232283"/>
                  </a:lnTo>
                  <a:lnTo>
                    <a:pt x="515747" y="232537"/>
                  </a:lnTo>
                  <a:lnTo>
                    <a:pt x="511175" y="236982"/>
                  </a:lnTo>
                  <a:lnTo>
                    <a:pt x="510921" y="237236"/>
                  </a:lnTo>
                  <a:lnTo>
                    <a:pt x="503301" y="245364"/>
                  </a:lnTo>
                  <a:lnTo>
                    <a:pt x="498983" y="249809"/>
                  </a:lnTo>
                  <a:lnTo>
                    <a:pt x="499999" y="248666"/>
                  </a:lnTo>
                  <a:lnTo>
                    <a:pt x="493776" y="252349"/>
                  </a:lnTo>
                  <a:lnTo>
                    <a:pt x="481330" y="267970"/>
                  </a:lnTo>
                  <a:lnTo>
                    <a:pt x="481203" y="268605"/>
                  </a:lnTo>
                  <a:lnTo>
                    <a:pt x="482981" y="266573"/>
                  </a:lnTo>
                  <a:lnTo>
                    <a:pt x="481076" y="268859"/>
                  </a:lnTo>
                  <a:lnTo>
                    <a:pt x="481203" y="268605"/>
                  </a:lnTo>
                  <a:lnTo>
                    <a:pt x="479552" y="270510"/>
                  </a:lnTo>
                  <a:lnTo>
                    <a:pt x="479298" y="270764"/>
                  </a:lnTo>
                  <a:lnTo>
                    <a:pt x="479044" y="271399"/>
                  </a:lnTo>
                  <a:lnTo>
                    <a:pt x="478790" y="271907"/>
                  </a:lnTo>
                  <a:lnTo>
                    <a:pt x="474980" y="276987"/>
                  </a:lnTo>
                  <a:lnTo>
                    <a:pt x="473075" y="280416"/>
                  </a:lnTo>
                  <a:lnTo>
                    <a:pt x="468503" y="283845"/>
                  </a:lnTo>
                  <a:lnTo>
                    <a:pt x="470916" y="283210"/>
                  </a:lnTo>
                  <a:lnTo>
                    <a:pt x="472313" y="282702"/>
                  </a:lnTo>
                  <a:lnTo>
                    <a:pt x="472059" y="283845"/>
                  </a:lnTo>
                  <a:lnTo>
                    <a:pt x="480441" y="282956"/>
                  </a:lnTo>
                  <a:lnTo>
                    <a:pt x="481711" y="282194"/>
                  </a:lnTo>
                  <a:lnTo>
                    <a:pt x="480441" y="283845"/>
                  </a:lnTo>
                  <a:lnTo>
                    <a:pt x="482092" y="283845"/>
                  </a:lnTo>
                  <a:lnTo>
                    <a:pt x="482346" y="283337"/>
                  </a:lnTo>
                  <a:lnTo>
                    <a:pt x="487553" y="277114"/>
                  </a:lnTo>
                  <a:lnTo>
                    <a:pt x="493522" y="271272"/>
                  </a:lnTo>
                  <a:lnTo>
                    <a:pt x="495427" y="277368"/>
                  </a:lnTo>
                  <a:lnTo>
                    <a:pt x="497586" y="283845"/>
                  </a:lnTo>
                  <a:lnTo>
                    <a:pt x="497586" y="279654"/>
                  </a:lnTo>
                  <a:lnTo>
                    <a:pt x="495681" y="272669"/>
                  </a:lnTo>
                  <a:lnTo>
                    <a:pt x="494538" y="270383"/>
                  </a:lnTo>
                  <a:lnTo>
                    <a:pt x="498094" y="266192"/>
                  </a:lnTo>
                  <a:lnTo>
                    <a:pt x="505460" y="257175"/>
                  </a:lnTo>
                  <a:lnTo>
                    <a:pt x="509016" y="262763"/>
                  </a:lnTo>
                  <a:lnTo>
                    <a:pt x="502158" y="283845"/>
                  </a:lnTo>
                  <a:lnTo>
                    <a:pt x="506222" y="272923"/>
                  </a:lnTo>
                  <a:lnTo>
                    <a:pt x="514350" y="250952"/>
                  </a:lnTo>
                  <a:lnTo>
                    <a:pt x="512953" y="251841"/>
                  </a:lnTo>
                  <a:lnTo>
                    <a:pt x="510794" y="252730"/>
                  </a:lnTo>
                  <a:lnTo>
                    <a:pt x="511683" y="248539"/>
                  </a:lnTo>
                  <a:lnTo>
                    <a:pt x="511175" y="241173"/>
                  </a:lnTo>
                  <a:lnTo>
                    <a:pt x="510413" y="241173"/>
                  </a:lnTo>
                  <a:lnTo>
                    <a:pt x="509905" y="241681"/>
                  </a:lnTo>
                  <a:lnTo>
                    <a:pt x="512953" y="237490"/>
                  </a:lnTo>
                  <a:lnTo>
                    <a:pt x="515366" y="233807"/>
                  </a:lnTo>
                  <a:lnTo>
                    <a:pt x="515239" y="233807"/>
                  </a:lnTo>
                  <a:lnTo>
                    <a:pt x="515112" y="234061"/>
                  </a:lnTo>
                  <a:lnTo>
                    <a:pt x="515112" y="233807"/>
                  </a:lnTo>
                  <a:lnTo>
                    <a:pt x="515239" y="233807"/>
                  </a:lnTo>
                  <a:lnTo>
                    <a:pt x="515620" y="233299"/>
                  </a:lnTo>
                  <a:lnTo>
                    <a:pt x="517525" y="231394"/>
                  </a:lnTo>
                  <a:lnTo>
                    <a:pt x="521843" y="227203"/>
                  </a:lnTo>
                  <a:close/>
                  <a:moveTo>
                    <a:pt x="639064" y="0"/>
                  </a:moveTo>
                  <a:cubicBezTo>
                    <a:pt x="633095" y="5334"/>
                    <a:pt x="626872" y="11176"/>
                    <a:pt x="620268" y="17145"/>
                  </a:cubicBezTo>
                  <a:lnTo>
                    <a:pt x="609854" y="26162"/>
                  </a:lnTo>
                  <a:lnTo>
                    <a:pt x="612394" y="23876"/>
                  </a:lnTo>
                  <a:lnTo>
                    <a:pt x="608584" y="27305"/>
                  </a:lnTo>
                  <a:lnTo>
                    <a:pt x="609854" y="26162"/>
                  </a:lnTo>
                  <a:lnTo>
                    <a:pt x="602361" y="32893"/>
                  </a:lnTo>
                  <a:lnTo>
                    <a:pt x="593090" y="41402"/>
                  </a:lnTo>
                  <a:lnTo>
                    <a:pt x="598297" y="36830"/>
                  </a:lnTo>
                  <a:lnTo>
                    <a:pt x="593090" y="41656"/>
                  </a:lnTo>
                  <a:lnTo>
                    <a:pt x="587121" y="46990"/>
                  </a:lnTo>
                  <a:lnTo>
                    <a:pt x="585216" y="48895"/>
                  </a:lnTo>
                  <a:cubicBezTo>
                    <a:pt x="583565" y="50038"/>
                    <a:pt x="573532" y="59309"/>
                    <a:pt x="559689" y="71882"/>
                  </a:cubicBezTo>
                  <a:lnTo>
                    <a:pt x="552196" y="80010"/>
                  </a:lnTo>
                  <a:lnTo>
                    <a:pt x="554355" y="77978"/>
                  </a:lnTo>
                  <a:lnTo>
                    <a:pt x="559308" y="73533"/>
                  </a:lnTo>
                  <a:lnTo>
                    <a:pt x="551180" y="81153"/>
                  </a:lnTo>
                  <a:lnTo>
                    <a:pt x="552196" y="80010"/>
                  </a:lnTo>
                  <a:cubicBezTo>
                    <a:pt x="544830" y="86741"/>
                    <a:pt x="537210" y="94234"/>
                    <a:pt x="507111" y="123698"/>
                  </a:cubicBezTo>
                  <a:lnTo>
                    <a:pt x="510667" y="120269"/>
                  </a:lnTo>
                  <a:lnTo>
                    <a:pt x="519049" y="111506"/>
                  </a:lnTo>
                  <a:lnTo>
                    <a:pt x="503301" y="127254"/>
                  </a:lnTo>
                  <a:lnTo>
                    <a:pt x="502285" y="128143"/>
                  </a:lnTo>
                  <a:lnTo>
                    <a:pt x="500634" y="130048"/>
                  </a:lnTo>
                  <a:lnTo>
                    <a:pt x="500380" y="130302"/>
                  </a:lnTo>
                  <a:lnTo>
                    <a:pt x="501015" y="129667"/>
                  </a:lnTo>
                  <a:lnTo>
                    <a:pt x="499364" y="131572"/>
                  </a:lnTo>
                  <a:lnTo>
                    <a:pt x="498729" y="131953"/>
                  </a:lnTo>
                  <a:lnTo>
                    <a:pt x="498094" y="132715"/>
                  </a:lnTo>
                  <a:lnTo>
                    <a:pt x="497586" y="133223"/>
                  </a:lnTo>
                  <a:lnTo>
                    <a:pt x="482473" y="148844"/>
                  </a:lnTo>
                  <a:lnTo>
                    <a:pt x="484378" y="147066"/>
                  </a:lnTo>
                  <a:lnTo>
                    <a:pt x="482981" y="148590"/>
                  </a:lnTo>
                  <a:lnTo>
                    <a:pt x="481965" y="149479"/>
                  </a:lnTo>
                  <a:lnTo>
                    <a:pt x="481711" y="149606"/>
                  </a:lnTo>
                  <a:lnTo>
                    <a:pt x="481584" y="149733"/>
                  </a:lnTo>
                  <a:lnTo>
                    <a:pt x="481711" y="149733"/>
                  </a:lnTo>
                  <a:lnTo>
                    <a:pt x="475996" y="155321"/>
                  </a:lnTo>
                  <a:lnTo>
                    <a:pt x="475488" y="155829"/>
                  </a:lnTo>
                  <a:lnTo>
                    <a:pt x="473837" y="157607"/>
                  </a:lnTo>
                  <a:cubicBezTo>
                    <a:pt x="469519" y="162052"/>
                    <a:pt x="465455" y="166624"/>
                    <a:pt x="461010" y="171069"/>
                  </a:cubicBezTo>
                  <a:lnTo>
                    <a:pt x="436499" y="196469"/>
                  </a:lnTo>
                  <a:lnTo>
                    <a:pt x="435991" y="196977"/>
                  </a:lnTo>
                  <a:lnTo>
                    <a:pt x="426466" y="207137"/>
                  </a:lnTo>
                  <a:lnTo>
                    <a:pt x="425958" y="207772"/>
                  </a:lnTo>
                  <a:lnTo>
                    <a:pt x="424561" y="209169"/>
                  </a:lnTo>
                  <a:lnTo>
                    <a:pt x="423418" y="210312"/>
                  </a:lnTo>
                  <a:lnTo>
                    <a:pt x="423418" y="210439"/>
                  </a:lnTo>
                  <a:lnTo>
                    <a:pt x="433832" y="199517"/>
                  </a:lnTo>
                  <a:lnTo>
                    <a:pt x="432054" y="201422"/>
                  </a:lnTo>
                  <a:lnTo>
                    <a:pt x="433959" y="199517"/>
                  </a:lnTo>
                  <a:lnTo>
                    <a:pt x="433705" y="199517"/>
                  </a:lnTo>
                  <a:lnTo>
                    <a:pt x="434213" y="199009"/>
                  </a:lnTo>
                  <a:lnTo>
                    <a:pt x="437515" y="195580"/>
                  </a:lnTo>
                  <a:lnTo>
                    <a:pt x="438912" y="194183"/>
                  </a:lnTo>
                  <a:lnTo>
                    <a:pt x="438658" y="194691"/>
                  </a:lnTo>
                  <a:lnTo>
                    <a:pt x="439674" y="193548"/>
                  </a:lnTo>
                  <a:lnTo>
                    <a:pt x="439928" y="193294"/>
                  </a:lnTo>
                  <a:lnTo>
                    <a:pt x="441071" y="191897"/>
                  </a:lnTo>
                  <a:lnTo>
                    <a:pt x="440309" y="193040"/>
                  </a:lnTo>
                  <a:lnTo>
                    <a:pt x="441706" y="191897"/>
                  </a:lnTo>
                  <a:lnTo>
                    <a:pt x="442595" y="191262"/>
                  </a:lnTo>
                  <a:lnTo>
                    <a:pt x="443738" y="189865"/>
                  </a:lnTo>
                  <a:cubicBezTo>
                    <a:pt x="448056" y="185420"/>
                    <a:pt x="458470" y="175260"/>
                    <a:pt x="473710" y="161163"/>
                  </a:cubicBezTo>
                  <a:lnTo>
                    <a:pt x="477266" y="157480"/>
                  </a:lnTo>
                  <a:lnTo>
                    <a:pt x="476250" y="158115"/>
                  </a:lnTo>
                  <a:lnTo>
                    <a:pt x="452882" y="180594"/>
                  </a:lnTo>
                  <a:lnTo>
                    <a:pt x="487045" y="147320"/>
                  </a:lnTo>
                  <a:lnTo>
                    <a:pt x="479425" y="155702"/>
                  </a:lnTo>
                  <a:lnTo>
                    <a:pt x="477774" y="157734"/>
                  </a:lnTo>
                  <a:lnTo>
                    <a:pt x="483489" y="153162"/>
                  </a:lnTo>
                  <a:cubicBezTo>
                    <a:pt x="481330" y="157099"/>
                    <a:pt x="479171" y="161925"/>
                    <a:pt x="477266" y="167513"/>
                  </a:cubicBezTo>
                  <a:lnTo>
                    <a:pt x="462534" y="186309"/>
                  </a:lnTo>
                  <a:lnTo>
                    <a:pt x="455676" y="194691"/>
                  </a:lnTo>
                  <a:lnTo>
                    <a:pt x="455422" y="194945"/>
                  </a:lnTo>
                  <a:lnTo>
                    <a:pt x="454914" y="195834"/>
                  </a:lnTo>
                  <a:lnTo>
                    <a:pt x="454406" y="196088"/>
                  </a:lnTo>
                  <a:lnTo>
                    <a:pt x="448437" y="203327"/>
                  </a:lnTo>
                  <a:lnTo>
                    <a:pt x="436753" y="217170"/>
                  </a:lnTo>
                  <a:lnTo>
                    <a:pt x="434594" y="218567"/>
                  </a:lnTo>
                  <a:lnTo>
                    <a:pt x="423418" y="230632"/>
                  </a:lnTo>
                  <a:cubicBezTo>
                    <a:pt x="422275" y="232029"/>
                    <a:pt x="421259" y="233426"/>
                    <a:pt x="413385" y="240792"/>
                  </a:cubicBezTo>
                  <a:lnTo>
                    <a:pt x="399034" y="254508"/>
                  </a:lnTo>
                  <a:lnTo>
                    <a:pt x="399542" y="251714"/>
                  </a:lnTo>
                  <a:lnTo>
                    <a:pt x="434340" y="216027"/>
                  </a:lnTo>
                  <a:lnTo>
                    <a:pt x="436245" y="213995"/>
                  </a:lnTo>
                  <a:cubicBezTo>
                    <a:pt x="435483" y="214503"/>
                    <a:pt x="411226" y="238506"/>
                    <a:pt x="381635" y="268859"/>
                  </a:cubicBezTo>
                  <a:lnTo>
                    <a:pt x="378333" y="270510"/>
                  </a:lnTo>
                  <a:lnTo>
                    <a:pt x="377825" y="270764"/>
                  </a:lnTo>
                  <a:lnTo>
                    <a:pt x="376809" y="272161"/>
                  </a:lnTo>
                  <a:lnTo>
                    <a:pt x="378968" y="271018"/>
                  </a:lnTo>
                  <a:lnTo>
                    <a:pt x="380873" y="270764"/>
                  </a:lnTo>
                  <a:lnTo>
                    <a:pt x="376047" y="275590"/>
                  </a:lnTo>
                  <a:lnTo>
                    <a:pt x="369189" y="280670"/>
                  </a:lnTo>
                  <a:lnTo>
                    <a:pt x="366141" y="282067"/>
                  </a:lnTo>
                  <a:lnTo>
                    <a:pt x="364490" y="282702"/>
                  </a:lnTo>
                  <a:lnTo>
                    <a:pt x="368808" y="278003"/>
                  </a:lnTo>
                  <a:lnTo>
                    <a:pt x="372872" y="273812"/>
                  </a:lnTo>
                  <a:lnTo>
                    <a:pt x="376174" y="272161"/>
                  </a:lnTo>
                  <a:lnTo>
                    <a:pt x="377825" y="270510"/>
                  </a:lnTo>
                  <a:lnTo>
                    <a:pt x="372364" y="273558"/>
                  </a:lnTo>
                  <a:lnTo>
                    <a:pt x="395478" y="243459"/>
                  </a:lnTo>
                  <a:lnTo>
                    <a:pt x="396875" y="241681"/>
                  </a:lnTo>
                  <a:lnTo>
                    <a:pt x="395859" y="243078"/>
                  </a:lnTo>
                  <a:lnTo>
                    <a:pt x="397764" y="240538"/>
                  </a:lnTo>
                  <a:lnTo>
                    <a:pt x="399161" y="239141"/>
                  </a:lnTo>
                  <a:lnTo>
                    <a:pt x="400558" y="237744"/>
                  </a:lnTo>
                  <a:lnTo>
                    <a:pt x="403479" y="234569"/>
                  </a:lnTo>
                  <a:lnTo>
                    <a:pt x="401828" y="236220"/>
                  </a:lnTo>
                  <a:lnTo>
                    <a:pt x="400177" y="238125"/>
                  </a:lnTo>
                  <a:lnTo>
                    <a:pt x="397129" y="241173"/>
                  </a:lnTo>
                  <a:cubicBezTo>
                    <a:pt x="402082" y="235204"/>
                    <a:pt x="407416" y="229108"/>
                    <a:pt x="414528" y="221234"/>
                  </a:cubicBezTo>
                  <a:lnTo>
                    <a:pt x="423164" y="211709"/>
                  </a:lnTo>
                  <a:lnTo>
                    <a:pt x="432435" y="201803"/>
                  </a:lnTo>
                  <a:lnTo>
                    <a:pt x="423799" y="210947"/>
                  </a:lnTo>
                  <a:lnTo>
                    <a:pt x="423799" y="211074"/>
                  </a:lnTo>
                  <a:lnTo>
                    <a:pt x="423545" y="211201"/>
                  </a:lnTo>
                  <a:lnTo>
                    <a:pt x="421513" y="213360"/>
                  </a:lnTo>
                  <a:lnTo>
                    <a:pt x="420497" y="214630"/>
                  </a:lnTo>
                  <a:lnTo>
                    <a:pt x="414528" y="221234"/>
                  </a:lnTo>
                  <a:lnTo>
                    <a:pt x="406908" y="229362"/>
                  </a:lnTo>
                  <a:lnTo>
                    <a:pt x="408813" y="227457"/>
                  </a:lnTo>
                  <a:lnTo>
                    <a:pt x="406400" y="229870"/>
                  </a:lnTo>
                  <a:lnTo>
                    <a:pt x="406527" y="229743"/>
                  </a:lnTo>
                  <a:lnTo>
                    <a:pt x="406781" y="229489"/>
                  </a:lnTo>
                  <a:lnTo>
                    <a:pt x="405511" y="230759"/>
                  </a:lnTo>
                  <a:lnTo>
                    <a:pt x="403098" y="233299"/>
                  </a:lnTo>
                  <a:lnTo>
                    <a:pt x="360426" y="281940"/>
                  </a:lnTo>
                  <a:lnTo>
                    <a:pt x="358013" y="284734"/>
                  </a:lnTo>
                  <a:lnTo>
                    <a:pt x="361061" y="281940"/>
                  </a:lnTo>
                  <a:lnTo>
                    <a:pt x="365379" y="278765"/>
                  </a:lnTo>
                  <a:lnTo>
                    <a:pt x="364871" y="278765"/>
                  </a:lnTo>
                  <a:lnTo>
                    <a:pt x="361061" y="281559"/>
                  </a:lnTo>
                  <a:lnTo>
                    <a:pt x="373253" y="268351"/>
                  </a:lnTo>
                  <a:lnTo>
                    <a:pt x="382016" y="258445"/>
                  </a:lnTo>
                  <a:lnTo>
                    <a:pt x="369189" y="272288"/>
                  </a:lnTo>
                  <a:lnTo>
                    <a:pt x="404749" y="231775"/>
                  </a:lnTo>
                  <a:lnTo>
                    <a:pt x="406400" y="229997"/>
                  </a:lnTo>
                  <a:lnTo>
                    <a:pt x="405892" y="230505"/>
                  </a:lnTo>
                  <a:lnTo>
                    <a:pt x="405765" y="230759"/>
                  </a:lnTo>
                  <a:lnTo>
                    <a:pt x="393827" y="245364"/>
                  </a:lnTo>
                  <a:lnTo>
                    <a:pt x="393065" y="246126"/>
                  </a:lnTo>
                  <a:lnTo>
                    <a:pt x="391668" y="247777"/>
                  </a:lnTo>
                  <a:cubicBezTo>
                    <a:pt x="390017" y="249809"/>
                    <a:pt x="386842" y="253619"/>
                    <a:pt x="377317" y="264668"/>
                  </a:cubicBezTo>
                  <a:lnTo>
                    <a:pt x="366395" y="277368"/>
                  </a:lnTo>
                  <a:lnTo>
                    <a:pt x="366649" y="277368"/>
                  </a:lnTo>
                  <a:lnTo>
                    <a:pt x="365633" y="278638"/>
                  </a:lnTo>
                  <a:lnTo>
                    <a:pt x="366141" y="279400"/>
                  </a:lnTo>
                  <a:lnTo>
                    <a:pt x="362331" y="284226"/>
                  </a:lnTo>
                  <a:lnTo>
                    <a:pt x="361823" y="284734"/>
                  </a:lnTo>
                  <a:lnTo>
                    <a:pt x="362966" y="284734"/>
                  </a:lnTo>
                  <a:lnTo>
                    <a:pt x="363474" y="284099"/>
                  </a:lnTo>
                  <a:lnTo>
                    <a:pt x="363728" y="283845"/>
                  </a:lnTo>
                  <a:lnTo>
                    <a:pt x="363474" y="283845"/>
                  </a:lnTo>
                  <a:lnTo>
                    <a:pt x="363220" y="284099"/>
                  </a:lnTo>
                  <a:lnTo>
                    <a:pt x="363220" y="283845"/>
                  </a:lnTo>
                  <a:lnTo>
                    <a:pt x="365379" y="281305"/>
                  </a:lnTo>
                  <a:lnTo>
                    <a:pt x="369189" y="276225"/>
                  </a:lnTo>
                  <a:lnTo>
                    <a:pt x="368173" y="278511"/>
                  </a:lnTo>
                  <a:lnTo>
                    <a:pt x="364617" y="283210"/>
                  </a:lnTo>
                  <a:lnTo>
                    <a:pt x="364617" y="283464"/>
                  </a:lnTo>
                  <a:lnTo>
                    <a:pt x="363855" y="284353"/>
                  </a:lnTo>
                  <a:lnTo>
                    <a:pt x="365506" y="283845"/>
                  </a:lnTo>
                  <a:lnTo>
                    <a:pt x="363601" y="284734"/>
                  </a:lnTo>
                  <a:lnTo>
                    <a:pt x="364998" y="284480"/>
                  </a:lnTo>
                  <a:lnTo>
                    <a:pt x="366649" y="283083"/>
                  </a:lnTo>
                  <a:lnTo>
                    <a:pt x="368554" y="283083"/>
                  </a:lnTo>
                  <a:lnTo>
                    <a:pt x="366903" y="284734"/>
                  </a:lnTo>
                  <a:lnTo>
                    <a:pt x="368554" y="283845"/>
                  </a:lnTo>
                  <a:lnTo>
                    <a:pt x="370713" y="281559"/>
                  </a:lnTo>
                  <a:lnTo>
                    <a:pt x="371475" y="281559"/>
                  </a:lnTo>
                  <a:lnTo>
                    <a:pt x="371983" y="282194"/>
                  </a:lnTo>
                  <a:lnTo>
                    <a:pt x="369062" y="284734"/>
                  </a:lnTo>
                  <a:lnTo>
                    <a:pt x="370967" y="283337"/>
                  </a:lnTo>
                  <a:lnTo>
                    <a:pt x="374015" y="280797"/>
                  </a:lnTo>
                  <a:lnTo>
                    <a:pt x="377063" y="281051"/>
                  </a:lnTo>
                  <a:lnTo>
                    <a:pt x="374015" y="284734"/>
                  </a:lnTo>
                  <a:lnTo>
                    <a:pt x="384937" y="283591"/>
                  </a:lnTo>
                  <a:lnTo>
                    <a:pt x="386588" y="281940"/>
                  </a:lnTo>
                  <a:lnTo>
                    <a:pt x="388493" y="279654"/>
                  </a:lnTo>
                  <a:lnTo>
                    <a:pt x="390398" y="277622"/>
                  </a:lnTo>
                  <a:lnTo>
                    <a:pt x="386969" y="281686"/>
                  </a:lnTo>
                  <a:lnTo>
                    <a:pt x="384302" y="284734"/>
                  </a:lnTo>
                  <a:lnTo>
                    <a:pt x="388112" y="281305"/>
                  </a:lnTo>
                  <a:lnTo>
                    <a:pt x="391541" y="276479"/>
                  </a:lnTo>
                  <a:lnTo>
                    <a:pt x="390525" y="277622"/>
                  </a:lnTo>
                  <a:lnTo>
                    <a:pt x="391922" y="275971"/>
                  </a:lnTo>
                  <a:lnTo>
                    <a:pt x="391541" y="276479"/>
                  </a:lnTo>
                  <a:lnTo>
                    <a:pt x="392430" y="275463"/>
                  </a:lnTo>
                  <a:lnTo>
                    <a:pt x="402463" y="262001"/>
                  </a:lnTo>
                  <a:lnTo>
                    <a:pt x="395605" y="271526"/>
                  </a:lnTo>
                  <a:lnTo>
                    <a:pt x="405892" y="261112"/>
                  </a:lnTo>
                  <a:lnTo>
                    <a:pt x="415671" y="258318"/>
                  </a:lnTo>
                  <a:lnTo>
                    <a:pt x="416687" y="257175"/>
                  </a:lnTo>
                  <a:lnTo>
                    <a:pt x="405003" y="259207"/>
                  </a:lnTo>
                  <a:lnTo>
                    <a:pt x="406908" y="256667"/>
                  </a:lnTo>
                  <a:lnTo>
                    <a:pt x="407162" y="256159"/>
                  </a:lnTo>
                  <a:lnTo>
                    <a:pt x="407924" y="255016"/>
                  </a:lnTo>
                  <a:lnTo>
                    <a:pt x="411734" y="250825"/>
                  </a:lnTo>
                  <a:lnTo>
                    <a:pt x="415798" y="246634"/>
                  </a:lnTo>
                  <a:lnTo>
                    <a:pt x="414782" y="247523"/>
                  </a:lnTo>
                  <a:lnTo>
                    <a:pt x="415290" y="245872"/>
                  </a:lnTo>
                  <a:lnTo>
                    <a:pt x="425831" y="232664"/>
                  </a:lnTo>
                  <a:lnTo>
                    <a:pt x="427990" y="230759"/>
                  </a:lnTo>
                  <a:lnTo>
                    <a:pt x="431546" y="227076"/>
                  </a:lnTo>
                  <a:lnTo>
                    <a:pt x="429895" y="228219"/>
                  </a:lnTo>
                  <a:lnTo>
                    <a:pt x="430403" y="227330"/>
                  </a:lnTo>
                  <a:lnTo>
                    <a:pt x="434213" y="222758"/>
                  </a:lnTo>
                  <a:lnTo>
                    <a:pt x="433705" y="223520"/>
                  </a:lnTo>
                  <a:lnTo>
                    <a:pt x="442976" y="214249"/>
                  </a:lnTo>
                  <a:lnTo>
                    <a:pt x="445135" y="212090"/>
                  </a:lnTo>
                  <a:lnTo>
                    <a:pt x="442976" y="215392"/>
                  </a:lnTo>
                  <a:lnTo>
                    <a:pt x="439420" y="218821"/>
                  </a:lnTo>
                  <a:lnTo>
                    <a:pt x="432054" y="226695"/>
                  </a:lnTo>
                  <a:lnTo>
                    <a:pt x="427482" y="231521"/>
                  </a:lnTo>
                  <a:lnTo>
                    <a:pt x="417195" y="249174"/>
                  </a:lnTo>
                  <a:lnTo>
                    <a:pt x="435737" y="230632"/>
                  </a:lnTo>
                  <a:cubicBezTo>
                    <a:pt x="442214" y="223647"/>
                    <a:pt x="448183" y="216789"/>
                    <a:pt x="452882" y="210947"/>
                  </a:cubicBezTo>
                  <a:lnTo>
                    <a:pt x="459105" y="205867"/>
                  </a:lnTo>
                  <a:lnTo>
                    <a:pt x="470789" y="197104"/>
                  </a:lnTo>
                  <a:lnTo>
                    <a:pt x="470535" y="197866"/>
                  </a:lnTo>
                  <a:lnTo>
                    <a:pt x="474599" y="194183"/>
                  </a:lnTo>
                  <a:lnTo>
                    <a:pt x="474599" y="194437"/>
                  </a:lnTo>
                  <a:lnTo>
                    <a:pt x="474853" y="196088"/>
                  </a:lnTo>
                  <a:lnTo>
                    <a:pt x="419608" y="256286"/>
                  </a:lnTo>
                  <a:lnTo>
                    <a:pt x="417195" y="256921"/>
                  </a:lnTo>
                  <a:lnTo>
                    <a:pt x="428625" y="238125"/>
                  </a:lnTo>
                  <a:lnTo>
                    <a:pt x="427482" y="239014"/>
                  </a:lnTo>
                  <a:lnTo>
                    <a:pt x="416560" y="257048"/>
                  </a:lnTo>
                  <a:lnTo>
                    <a:pt x="406273" y="271145"/>
                  </a:lnTo>
                  <a:lnTo>
                    <a:pt x="394335" y="284607"/>
                  </a:lnTo>
                  <a:lnTo>
                    <a:pt x="400304" y="279019"/>
                  </a:lnTo>
                  <a:lnTo>
                    <a:pt x="410210" y="267843"/>
                  </a:lnTo>
                  <a:lnTo>
                    <a:pt x="405384" y="276225"/>
                  </a:lnTo>
                  <a:lnTo>
                    <a:pt x="398018" y="284607"/>
                  </a:lnTo>
                  <a:lnTo>
                    <a:pt x="403733" y="279273"/>
                  </a:lnTo>
                  <a:lnTo>
                    <a:pt x="400812" y="284607"/>
                  </a:lnTo>
                  <a:lnTo>
                    <a:pt x="401574" y="284607"/>
                  </a:lnTo>
                  <a:lnTo>
                    <a:pt x="411353" y="270256"/>
                  </a:lnTo>
                  <a:lnTo>
                    <a:pt x="423545" y="256286"/>
                  </a:lnTo>
                  <a:cubicBezTo>
                    <a:pt x="425196" y="255651"/>
                    <a:pt x="427101" y="255397"/>
                    <a:pt x="428752" y="254889"/>
                  </a:cubicBezTo>
                  <a:lnTo>
                    <a:pt x="403733" y="284480"/>
                  </a:lnTo>
                  <a:cubicBezTo>
                    <a:pt x="412369" y="274828"/>
                    <a:pt x="420878" y="264541"/>
                    <a:pt x="432054" y="253873"/>
                  </a:cubicBezTo>
                  <a:lnTo>
                    <a:pt x="435610" y="253238"/>
                  </a:lnTo>
                  <a:cubicBezTo>
                    <a:pt x="426085" y="262255"/>
                    <a:pt x="414401" y="274320"/>
                    <a:pt x="404114" y="284480"/>
                  </a:cubicBezTo>
                  <a:lnTo>
                    <a:pt x="411226" y="284480"/>
                  </a:lnTo>
                  <a:lnTo>
                    <a:pt x="428117" y="265684"/>
                  </a:lnTo>
                  <a:lnTo>
                    <a:pt x="414274" y="284480"/>
                  </a:lnTo>
                  <a:lnTo>
                    <a:pt x="414528" y="284480"/>
                  </a:lnTo>
                  <a:lnTo>
                    <a:pt x="429514" y="264160"/>
                  </a:lnTo>
                  <a:lnTo>
                    <a:pt x="442341" y="251841"/>
                  </a:lnTo>
                  <a:lnTo>
                    <a:pt x="444246" y="251333"/>
                  </a:lnTo>
                  <a:lnTo>
                    <a:pt x="444500" y="251333"/>
                  </a:lnTo>
                  <a:lnTo>
                    <a:pt x="446151" y="251079"/>
                  </a:lnTo>
                  <a:lnTo>
                    <a:pt x="449199" y="250317"/>
                  </a:lnTo>
                  <a:lnTo>
                    <a:pt x="461137" y="248285"/>
                  </a:lnTo>
                  <a:lnTo>
                    <a:pt x="427736" y="278638"/>
                  </a:lnTo>
                  <a:lnTo>
                    <a:pt x="427482" y="278892"/>
                  </a:lnTo>
                  <a:lnTo>
                    <a:pt x="427228" y="279400"/>
                  </a:lnTo>
                  <a:lnTo>
                    <a:pt x="423672" y="282448"/>
                  </a:lnTo>
                  <a:lnTo>
                    <a:pt x="421513" y="284480"/>
                  </a:lnTo>
                  <a:lnTo>
                    <a:pt x="423418" y="284480"/>
                  </a:lnTo>
                  <a:lnTo>
                    <a:pt x="423418" y="284226"/>
                  </a:lnTo>
                  <a:lnTo>
                    <a:pt x="423926" y="283972"/>
                  </a:lnTo>
                  <a:lnTo>
                    <a:pt x="425831" y="282194"/>
                  </a:lnTo>
                  <a:cubicBezTo>
                    <a:pt x="436753" y="272034"/>
                    <a:pt x="449453" y="260477"/>
                    <a:pt x="468757" y="247015"/>
                  </a:cubicBezTo>
                  <a:lnTo>
                    <a:pt x="483997" y="244729"/>
                  </a:lnTo>
                  <a:lnTo>
                    <a:pt x="475234" y="255143"/>
                  </a:lnTo>
                  <a:lnTo>
                    <a:pt x="473583" y="264922"/>
                  </a:lnTo>
                  <a:lnTo>
                    <a:pt x="474980" y="264668"/>
                  </a:lnTo>
                  <a:lnTo>
                    <a:pt x="474472" y="265176"/>
                  </a:lnTo>
                  <a:lnTo>
                    <a:pt x="460883" y="284607"/>
                  </a:lnTo>
                  <a:lnTo>
                    <a:pt x="466090" y="277876"/>
                  </a:lnTo>
                  <a:lnTo>
                    <a:pt x="478536" y="263525"/>
                  </a:lnTo>
                  <a:lnTo>
                    <a:pt x="483489" y="259334"/>
                  </a:lnTo>
                  <a:cubicBezTo>
                    <a:pt x="489204" y="254889"/>
                    <a:pt x="494919" y="248666"/>
                    <a:pt x="507746" y="234950"/>
                  </a:cubicBezTo>
                  <a:lnTo>
                    <a:pt x="509651" y="221107"/>
                  </a:lnTo>
                  <a:lnTo>
                    <a:pt x="504698" y="225044"/>
                  </a:lnTo>
                  <a:cubicBezTo>
                    <a:pt x="505841" y="223647"/>
                    <a:pt x="525145" y="199136"/>
                    <a:pt x="538988" y="182626"/>
                  </a:cubicBezTo>
                  <a:lnTo>
                    <a:pt x="547370" y="175641"/>
                  </a:lnTo>
                  <a:cubicBezTo>
                    <a:pt x="545211" y="178689"/>
                    <a:pt x="537337" y="195326"/>
                    <a:pt x="521589" y="224536"/>
                  </a:cubicBezTo>
                  <a:lnTo>
                    <a:pt x="514858" y="235458"/>
                  </a:lnTo>
                  <a:lnTo>
                    <a:pt x="521970" y="226441"/>
                  </a:lnTo>
                  <a:lnTo>
                    <a:pt x="526542" y="220853"/>
                  </a:lnTo>
                  <a:lnTo>
                    <a:pt x="524129" y="226441"/>
                  </a:lnTo>
                  <a:lnTo>
                    <a:pt x="523113" y="229743"/>
                  </a:lnTo>
                  <a:lnTo>
                    <a:pt x="520700" y="235712"/>
                  </a:lnTo>
                  <a:lnTo>
                    <a:pt x="523113" y="231521"/>
                  </a:lnTo>
                  <a:lnTo>
                    <a:pt x="525526" y="225298"/>
                  </a:lnTo>
                  <a:lnTo>
                    <a:pt x="529590" y="224663"/>
                  </a:lnTo>
                  <a:lnTo>
                    <a:pt x="527431" y="230505"/>
                  </a:lnTo>
                  <a:lnTo>
                    <a:pt x="527685" y="230251"/>
                  </a:lnTo>
                  <a:lnTo>
                    <a:pt x="525780" y="235839"/>
                  </a:lnTo>
                  <a:lnTo>
                    <a:pt x="520319" y="247650"/>
                  </a:lnTo>
                  <a:lnTo>
                    <a:pt x="515366" y="251079"/>
                  </a:lnTo>
                  <a:lnTo>
                    <a:pt x="515366" y="251841"/>
                  </a:lnTo>
                  <a:lnTo>
                    <a:pt x="522224" y="246761"/>
                  </a:lnTo>
                  <a:lnTo>
                    <a:pt x="511302" y="284734"/>
                  </a:lnTo>
                  <a:lnTo>
                    <a:pt x="514858" y="284734"/>
                  </a:lnTo>
                  <a:lnTo>
                    <a:pt x="597027" y="220599"/>
                  </a:lnTo>
                  <a:cubicBezTo>
                    <a:pt x="564134" y="245999"/>
                    <a:pt x="538353" y="265938"/>
                    <a:pt x="515747" y="283845"/>
                  </a:cubicBezTo>
                  <a:cubicBezTo>
                    <a:pt x="519049" y="270129"/>
                    <a:pt x="522605" y="257175"/>
                    <a:pt x="526923" y="243586"/>
                  </a:cubicBezTo>
                  <a:lnTo>
                    <a:pt x="613410" y="184277"/>
                  </a:lnTo>
                  <a:lnTo>
                    <a:pt x="613918" y="186817"/>
                  </a:lnTo>
                  <a:lnTo>
                    <a:pt x="613156" y="197739"/>
                  </a:lnTo>
                  <a:lnTo>
                    <a:pt x="604139" y="210058"/>
                  </a:lnTo>
                  <a:lnTo>
                    <a:pt x="598424" y="219710"/>
                  </a:lnTo>
                  <a:lnTo>
                    <a:pt x="599440" y="220472"/>
                  </a:lnTo>
                  <a:lnTo>
                    <a:pt x="595884" y="224917"/>
                  </a:lnTo>
                  <a:lnTo>
                    <a:pt x="596646" y="221488"/>
                  </a:lnTo>
                  <a:cubicBezTo>
                    <a:pt x="572135" y="240411"/>
                    <a:pt x="539496" y="265938"/>
                    <a:pt x="515366" y="284988"/>
                  </a:cubicBezTo>
                  <a:lnTo>
                    <a:pt x="562356" y="284988"/>
                  </a:lnTo>
                  <a:lnTo>
                    <a:pt x="571373" y="269748"/>
                  </a:lnTo>
                  <a:lnTo>
                    <a:pt x="568452" y="275336"/>
                  </a:lnTo>
                  <a:lnTo>
                    <a:pt x="567309" y="277241"/>
                  </a:lnTo>
                  <a:lnTo>
                    <a:pt x="566801" y="278384"/>
                  </a:lnTo>
                  <a:lnTo>
                    <a:pt x="566039" y="280289"/>
                  </a:lnTo>
                  <a:lnTo>
                    <a:pt x="564134" y="285115"/>
                  </a:lnTo>
                  <a:cubicBezTo>
                    <a:pt x="566293" y="280797"/>
                    <a:pt x="568706" y="276098"/>
                    <a:pt x="571246" y="271399"/>
                  </a:cubicBezTo>
                  <a:lnTo>
                    <a:pt x="599313" y="229489"/>
                  </a:lnTo>
                  <a:cubicBezTo>
                    <a:pt x="595249" y="237363"/>
                    <a:pt x="591185" y="245491"/>
                    <a:pt x="582168" y="258445"/>
                  </a:cubicBezTo>
                  <a:lnTo>
                    <a:pt x="578104" y="268605"/>
                  </a:lnTo>
                  <a:lnTo>
                    <a:pt x="576961" y="274447"/>
                  </a:lnTo>
                  <a:lnTo>
                    <a:pt x="572008" y="285115"/>
                  </a:lnTo>
                  <a:lnTo>
                    <a:pt x="574167" y="285115"/>
                  </a:lnTo>
                  <a:cubicBezTo>
                    <a:pt x="576580" y="279781"/>
                    <a:pt x="579120" y="274193"/>
                    <a:pt x="584835" y="267335"/>
                  </a:cubicBezTo>
                  <a:lnTo>
                    <a:pt x="599567" y="253238"/>
                  </a:lnTo>
                  <a:lnTo>
                    <a:pt x="601218" y="244729"/>
                  </a:lnTo>
                  <a:lnTo>
                    <a:pt x="596900" y="244729"/>
                  </a:lnTo>
                  <a:lnTo>
                    <a:pt x="589026" y="250698"/>
                  </a:lnTo>
                  <a:cubicBezTo>
                    <a:pt x="592836" y="241935"/>
                    <a:pt x="596900" y="233553"/>
                    <a:pt x="606679" y="222377"/>
                  </a:cubicBezTo>
                  <a:lnTo>
                    <a:pt x="615696" y="213360"/>
                  </a:lnTo>
                  <a:lnTo>
                    <a:pt x="619760" y="218948"/>
                  </a:lnTo>
                  <a:lnTo>
                    <a:pt x="624078" y="223774"/>
                  </a:lnTo>
                  <a:lnTo>
                    <a:pt x="621665" y="226949"/>
                  </a:lnTo>
                  <a:lnTo>
                    <a:pt x="585724" y="285115"/>
                  </a:lnTo>
                  <a:lnTo>
                    <a:pt x="595249" y="285115"/>
                  </a:lnTo>
                  <a:lnTo>
                    <a:pt x="624840" y="224917"/>
                  </a:lnTo>
                  <a:lnTo>
                    <a:pt x="624586" y="224155"/>
                  </a:lnTo>
                  <a:lnTo>
                    <a:pt x="624840" y="224790"/>
                  </a:lnTo>
                  <a:lnTo>
                    <a:pt x="625094" y="225679"/>
                  </a:lnTo>
                  <a:lnTo>
                    <a:pt x="626745" y="229362"/>
                  </a:lnTo>
                  <a:lnTo>
                    <a:pt x="638937" y="255778"/>
                  </a:lnTo>
                  <a:lnTo>
                    <a:pt x="635127" y="243332"/>
                  </a:lnTo>
                  <a:lnTo>
                    <a:pt x="629412" y="229235"/>
                  </a:lnTo>
                  <a:lnTo>
                    <a:pt x="638937" y="239014"/>
                  </a:lnTo>
                  <a:lnTo>
                    <a:pt x="632079" y="230251"/>
                  </a:lnTo>
                  <a:lnTo>
                    <a:pt x="626110" y="223901"/>
                  </a:lnTo>
                  <a:lnTo>
                    <a:pt x="625602" y="223266"/>
                  </a:lnTo>
                  <a:lnTo>
                    <a:pt x="626999" y="226949"/>
                  </a:lnTo>
                  <a:lnTo>
                    <a:pt x="625348" y="225171"/>
                  </a:lnTo>
                  <a:lnTo>
                    <a:pt x="624586" y="224282"/>
                  </a:lnTo>
                  <a:lnTo>
                    <a:pt x="623443" y="221107"/>
                  </a:lnTo>
                  <a:lnTo>
                    <a:pt x="623189" y="220853"/>
                  </a:lnTo>
                  <a:lnTo>
                    <a:pt x="620776" y="217805"/>
                  </a:lnTo>
                  <a:lnTo>
                    <a:pt x="616712" y="212471"/>
                  </a:lnTo>
                  <a:lnTo>
                    <a:pt x="617220" y="211709"/>
                  </a:lnTo>
                  <a:lnTo>
                    <a:pt x="617728" y="205740"/>
                  </a:lnTo>
                  <a:lnTo>
                    <a:pt x="615315" y="198120"/>
                  </a:lnTo>
                  <a:lnTo>
                    <a:pt x="614807" y="198882"/>
                  </a:lnTo>
                  <a:lnTo>
                    <a:pt x="613156" y="200279"/>
                  </a:lnTo>
                  <a:lnTo>
                    <a:pt x="613410" y="200279"/>
                  </a:lnTo>
                  <a:lnTo>
                    <a:pt x="612267" y="201041"/>
                  </a:lnTo>
                  <a:lnTo>
                    <a:pt x="610362" y="202692"/>
                  </a:lnTo>
                  <a:lnTo>
                    <a:pt x="611124" y="201803"/>
                  </a:lnTo>
                  <a:lnTo>
                    <a:pt x="612521" y="199898"/>
                  </a:lnTo>
                  <a:lnTo>
                    <a:pt x="614934" y="196469"/>
                  </a:lnTo>
                  <a:lnTo>
                    <a:pt x="614680" y="195961"/>
                  </a:lnTo>
                  <a:lnTo>
                    <a:pt x="615188" y="193421"/>
                  </a:lnTo>
                  <a:lnTo>
                    <a:pt x="618490" y="187833"/>
                  </a:lnTo>
                  <a:lnTo>
                    <a:pt x="623062" y="181356"/>
                  </a:lnTo>
                  <a:lnTo>
                    <a:pt x="617855" y="190627"/>
                  </a:lnTo>
                  <a:lnTo>
                    <a:pt x="615442" y="194564"/>
                  </a:lnTo>
                  <a:lnTo>
                    <a:pt x="615696" y="195072"/>
                  </a:lnTo>
                  <a:lnTo>
                    <a:pt x="614934" y="196469"/>
                  </a:lnTo>
                  <a:lnTo>
                    <a:pt x="614553" y="197739"/>
                  </a:lnTo>
                  <a:lnTo>
                    <a:pt x="614934" y="196850"/>
                  </a:lnTo>
                  <a:lnTo>
                    <a:pt x="615188" y="198247"/>
                  </a:lnTo>
                  <a:lnTo>
                    <a:pt x="616331" y="197612"/>
                  </a:lnTo>
                  <a:lnTo>
                    <a:pt x="616331" y="194310"/>
                  </a:lnTo>
                  <a:lnTo>
                    <a:pt x="621792" y="186182"/>
                  </a:lnTo>
                  <a:lnTo>
                    <a:pt x="630174" y="172974"/>
                  </a:lnTo>
                  <a:lnTo>
                    <a:pt x="629412" y="173609"/>
                  </a:lnTo>
                  <a:lnTo>
                    <a:pt x="629920" y="172720"/>
                  </a:lnTo>
                  <a:lnTo>
                    <a:pt x="628015" y="173355"/>
                  </a:lnTo>
                  <a:lnTo>
                    <a:pt x="629920" y="170561"/>
                  </a:lnTo>
                  <a:lnTo>
                    <a:pt x="632079" y="166370"/>
                  </a:lnTo>
                  <a:lnTo>
                    <a:pt x="631063" y="168021"/>
                  </a:lnTo>
                  <a:lnTo>
                    <a:pt x="632714" y="165227"/>
                  </a:lnTo>
                  <a:lnTo>
                    <a:pt x="638175" y="156210"/>
                  </a:lnTo>
                  <a:lnTo>
                    <a:pt x="632714" y="164846"/>
                  </a:lnTo>
                  <a:lnTo>
                    <a:pt x="630174" y="169037"/>
                  </a:lnTo>
                  <a:lnTo>
                    <a:pt x="631317" y="166878"/>
                  </a:lnTo>
                  <a:lnTo>
                    <a:pt x="625856" y="175387"/>
                  </a:lnTo>
                  <a:lnTo>
                    <a:pt x="613029" y="183515"/>
                  </a:lnTo>
                  <a:lnTo>
                    <a:pt x="609473" y="165735"/>
                  </a:lnTo>
                  <a:lnTo>
                    <a:pt x="608965" y="171069"/>
                  </a:lnTo>
                  <a:lnTo>
                    <a:pt x="612013" y="184277"/>
                  </a:lnTo>
                  <a:cubicBezTo>
                    <a:pt x="586232" y="202057"/>
                    <a:pt x="551688" y="225679"/>
                    <a:pt x="527431" y="237490"/>
                  </a:cubicBezTo>
                  <a:lnTo>
                    <a:pt x="530733" y="227838"/>
                  </a:lnTo>
                  <a:cubicBezTo>
                    <a:pt x="532130" y="223647"/>
                    <a:pt x="533400" y="219456"/>
                    <a:pt x="535051" y="215265"/>
                  </a:cubicBezTo>
                  <a:lnTo>
                    <a:pt x="606806" y="153416"/>
                  </a:lnTo>
                  <a:lnTo>
                    <a:pt x="608457" y="166370"/>
                  </a:lnTo>
                  <a:lnTo>
                    <a:pt x="609600" y="165608"/>
                  </a:lnTo>
                  <a:lnTo>
                    <a:pt x="608457" y="145034"/>
                  </a:lnTo>
                  <a:lnTo>
                    <a:pt x="638937" y="116078"/>
                  </a:lnTo>
                  <a:lnTo>
                    <a:pt x="628904" y="125603"/>
                  </a:lnTo>
                  <a:lnTo>
                    <a:pt x="608457" y="144653"/>
                  </a:lnTo>
                  <a:lnTo>
                    <a:pt x="607695" y="126619"/>
                  </a:lnTo>
                  <a:lnTo>
                    <a:pt x="638937" y="102489"/>
                  </a:lnTo>
                  <a:lnTo>
                    <a:pt x="638937" y="99314"/>
                  </a:lnTo>
                  <a:cubicBezTo>
                    <a:pt x="628396" y="107442"/>
                    <a:pt x="617728" y="115697"/>
                    <a:pt x="607695" y="123698"/>
                  </a:cubicBezTo>
                  <a:lnTo>
                    <a:pt x="607695" y="117729"/>
                  </a:lnTo>
                  <a:lnTo>
                    <a:pt x="638937" y="94742"/>
                  </a:lnTo>
                  <a:lnTo>
                    <a:pt x="637921" y="93980"/>
                  </a:lnTo>
                  <a:lnTo>
                    <a:pt x="636524" y="94869"/>
                  </a:lnTo>
                  <a:lnTo>
                    <a:pt x="638937" y="93091"/>
                  </a:lnTo>
                  <a:lnTo>
                    <a:pt x="607695" y="113030"/>
                  </a:lnTo>
                  <a:lnTo>
                    <a:pt x="607949" y="110490"/>
                  </a:lnTo>
                  <a:lnTo>
                    <a:pt x="626745" y="88900"/>
                  </a:lnTo>
                  <a:lnTo>
                    <a:pt x="629158" y="87249"/>
                  </a:lnTo>
                  <a:lnTo>
                    <a:pt x="630301" y="86487"/>
                  </a:lnTo>
                  <a:lnTo>
                    <a:pt x="632968" y="84836"/>
                  </a:lnTo>
                  <a:lnTo>
                    <a:pt x="638937" y="81153"/>
                  </a:lnTo>
                  <a:lnTo>
                    <a:pt x="635127" y="82042"/>
                  </a:lnTo>
                  <a:lnTo>
                    <a:pt x="627761" y="86487"/>
                  </a:lnTo>
                  <a:lnTo>
                    <a:pt x="638937" y="73025"/>
                  </a:lnTo>
                  <a:lnTo>
                    <a:pt x="638937" y="70485"/>
                  </a:lnTo>
                  <a:cubicBezTo>
                    <a:pt x="633222" y="77216"/>
                    <a:pt x="628015" y="83439"/>
                    <a:pt x="618236" y="92329"/>
                  </a:cubicBezTo>
                  <a:lnTo>
                    <a:pt x="609854" y="96520"/>
                  </a:lnTo>
                  <a:lnTo>
                    <a:pt x="610362" y="93345"/>
                  </a:lnTo>
                  <a:lnTo>
                    <a:pt x="608965" y="95885"/>
                  </a:lnTo>
                  <a:lnTo>
                    <a:pt x="608711" y="98679"/>
                  </a:lnTo>
                  <a:lnTo>
                    <a:pt x="608203" y="98933"/>
                  </a:lnTo>
                  <a:lnTo>
                    <a:pt x="605536" y="100838"/>
                  </a:lnTo>
                  <a:lnTo>
                    <a:pt x="602488" y="102743"/>
                  </a:lnTo>
                  <a:lnTo>
                    <a:pt x="602234" y="102743"/>
                  </a:lnTo>
                  <a:lnTo>
                    <a:pt x="609346" y="94869"/>
                  </a:lnTo>
                  <a:lnTo>
                    <a:pt x="607187" y="96901"/>
                  </a:lnTo>
                  <a:lnTo>
                    <a:pt x="601472" y="103378"/>
                  </a:lnTo>
                  <a:lnTo>
                    <a:pt x="589788" y="110744"/>
                  </a:lnTo>
                  <a:lnTo>
                    <a:pt x="581406" y="115189"/>
                  </a:lnTo>
                  <a:lnTo>
                    <a:pt x="583565" y="111760"/>
                  </a:lnTo>
                  <a:lnTo>
                    <a:pt x="583565" y="112014"/>
                  </a:lnTo>
                  <a:lnTo>
                    <a:pt x="585216" y="110617"/>
                  </a:lnTo>
                  <a:lnTo>
                    <a:pt x="593344" y="102743"/>
                  </a:lnTo>
                  <a:lnTo>
                    <a:pt x="597916" y="94615"/>
                  </a:lnTo>
                  <a:lnTo>
                    <a:pt x="591312" y="98679"/>
                  </a:lnTo>
                  <a:lnTo>
                    <a:pt x="590931" y="99187"/>
                  </a:lnTo>
                  <a:lnTo>
                    <a:pt x="589534" y="100330"/>
                  </a:lnTo>
                  <a:lnTo>
                    <a:pt x="576199" y="113538"/>
                  </a:lnTo>
                  <a:lnTo>
                    <a:pt x="574040" y="117729"/>
                  </a:lnTo>
                  <a:lnTo>
                    <a:pt x="575437" y="117221"/>
                  </a:lnTo>
                  <a:lnTo>
                    <a:pt x="578739" y="115189"/>
                  </a:lnTo>
                  <a:lnTo>
                    <a:pt x="578739" y="115824"/>
                  </a:lnTo>
                  <a:lnTo>
                    <a:pt x="578485" y="116078"/>
                  </a:lnTo>
                  <a:lnTo>
                    <a:pt x="576580" y="119507"/>
                  </a:lnTo>
                  <a:lnTo>
                    <a:pt x="568706" y="124587"/>
                  </a:lnTo>
                  <a:lnTo>
                    <a:pt x="545338" y="140081"/>
                  </a:lnTo>
                  <a:lnTo>
                    <a:pt x="586740" y="102108"/>
                  </a:lnTo>
                  <a:lnTo>
                    <a:pt x="585978" y="103505"/>
                  </a:lnTo>
                  <a:lnTo>
                    <a:pt x="587883" y="101600"/>
                  </a:lnTo>
                  <a:lnTo>
                    <a:pt x="589280" y="100457"/>
                  </a:lnTo>
                  <a:lnTo>
                    <a:pt x="590042" y="99441"/>
                  </a:lnTo>
                  <a:lnTo>
                    <a:pt x="589534" y="100203"/>
                  </a:lnTo>
                  <a:lnTo>
                    <a:pt x="590931" y="98933"/>
                  </a:lnTo>
                  <a:lnTo>
                    <a:pt x="591312" y="98679"/>
                  </a:lnTo>
                  <a:lnTo>
                    <a:pt x="591693" y="98298"/>
                  </a:lnTo>
                  <a:lnTo>
                    <a:pt x="592709" y="96266"/>
                  </a:lnTo>
                  <a:lnTo>
                    <a:pt x="611505" y="84455"/>
                  </a:lnTo>
                  <a:lnTo>
                    <a:pt x="609600" y="93218"/>
                  </a:lnTo>
                  <a:lnTo>
                    <a:pt x="609600" y="94107"/>
                  </a:lnTo>
                  <a:lnTo>
                    <a:pt x="610616" y="92964"/>
                  </a:lnTo>
                  <a:lnTo>
                    <a:pt x="615188" y="75184"/>
                  </a:lnTo>
                  <a:lnTo>
                    <a:pt x="638810" y="53213"/>
                  </a:lnTo>
                  <a:lnTo>
                    <a:pt x="630936" y="58801"/>
                  </a:lnTo>
                  <a:lnTo>
                    <a:pt x="615950" y="72263"/>
                  </a:lnTo>
                  <a:lnTo>
                    <a:pt x="631190" y="51435"/>
                  </a:lnTo>
                  <a:lnTo>
                    <a:pt x="638302" y="40767"/>
                  </a:lnTo>
                  <a:lnTo>
                    <a:pt x="637794" y="40767"/>
                  </a:lnTo>
                  <a:lnTo>
                    <a:pt x="635000" y="41656"/>
                  </a:lnTo>
                  <a:lnTo>
                    <a:pt x="636905" y="40767"/>
                  </a:lnTo>
                  <a:lnTo>
                    <a:pt x="637667" y="40767"/>
                  </a:lnTo>
                  <a:lnTo>
                    <a:pt x="639064" y="39878"/>
                  </a:lnTo>
                  <a:lnTo>
                    <a:pt x="637667" y="7874"/>
                  </a:lnTo>
                  <a:lnTo>
                    <a:pt x="635000" y="9906"/>
                  </a:lnTo>
                  <a:lnTo>
                    <a:pt x="636651" y="8509"/>
                  </a:lnTo>
                  <a:lnTo>
                    <a:pt x="638048" y="6604"/>
                  </a:lnTo>
                  <a:lnTo>
                    <a:pt x="639064" y="4953"/>
                  </a:lnTo>
                  <a:lnTo>
                    <a:pt x="639064" y="0"/>
                  </a:lnTo>
                  <a:close/>
                  <a:moveTo>
                    <a:pt x="638302" y="262382"/>
                  </a:moveTo>
                  <a:lnTo>
                    <a:pt x="633095" y="272161"/>
                  </a:lnTo>
                  <a:lnTo>
                    <a:pt x="616458" y="283972"/>
                  </a:lnTo>
                  <a:lnTo>
                    <a:pt x="617855" y="283972"/>
                  </a:lnTo>
                  <a:lnTo>
                    <a:pt x="635254" y="275209"/>
                  </a:lnTo>
                  <a:lnTo>
                    <a:pt x="633603" y="283972"/>
                  </a:lnTo>
                  <a:lnTo>
                    <a:pt x="637159" y="279781"/>
                  </a:lnTo>
                  <a:lnTo>
                    <a:pt x="639064" y="270764"/>
                  </a:lnTo>
                  <a:lnTo>
                    <a:pt x="638302" y="262382"/>
                  </a:lnTo>
                  <a:close/>
                  <a:moveTo>
                    <a:pt x="638556" y="277622"/>
                  </a:moveTo>
                  <a:lnTo>
                    <a:pt x="637413" y="283845"/>
                  </a:lnTo>
                  <a:lnTo>
                    <a:pt x="639064" y="283845"/>
                  </a:lnTo>
                  <a:lnTo>
                    <a:pt x="638556" y="277622"/>
                  </a:lnTo>
                  <a:close/>
                  <a:moveTo>
                    <a:pt x="655193" y="283845"/>
                  </a:moveTo>
                  <a:lnTo>
                    <a:pt x="653796" y="284353"/>
                  </a:lnTo>
                  <a:lnTo>
                    <a:pt x="654050" y="284353"/>
                  </a:lnTo>
                  <a:lnTo>
                    <a:pt x="655193" y="283845"/>
                  </a:lnTo>
                  <a:close/>
                  <a:moveTo>
                    <a:pt x="657606" y="283845"/>
                  </a:moveTo>
                  <a:lnTo>
                    <a:pt x="657860" y="286639"/>
                  </a:lnTo>
                  <a:lnTo>
                    <a:pt x="661670" y="292862"/>
                  </a:lnTo>
                  <a:lnTo>
                    <a:pt x="662178" y="291211"/>
                  </a:lnTo>
                  <a:lnTo>
                    <a:pt x="657606" y="283845"/>
                  </a:lnTo>
                  <a:close/>
                  <a:moveTo>
                    <a:pt x="773938" y="283845"/>
                  </a:moveTo>
                  <a:lnTo>
                    <a:pt x="747522" y="299339"/>
                  </a:lnTo>
                  <a:lnTo>
                    <a:pt x="755650" y="295148"/>
                  </a:lnTo>
                  <a:lnTo>
                    <a:pt x="775208" y="283718"/>
                  </a:lnTo>
                  <a:close/>
                  <a:moveTo>
                    <a:pt x="815467" y="283718"/>
                  </a:moveTo>
                  <a:cubicBezTo>
                    <a:pt x="801370" y="296418"/>
                    <a:pt x="783971" y="311531"/>
                    <a:pt x="764032" y="330454"/>
                  </a:cubicBezTo>
                  <a:lnTo>
                    <a:pt x="815467" y="283718"/>
                  </a:lnTo>
                  <a:close/>
                  <a:moveTo>
                    <a:pt x="643890" y="337439"/>
                  </a:moveTo>
                  <a:lnTo>
                    <a:pt x="642747" y="337947"/>
                  </a:lnTo>
                  <a:lnTo>
                    <a:pt x="638937" y="341249"/>
                  </a:lnTo>
                  <a:lnTo>
                    <a:pt x="640588" y="340487"/>
                  </a:lnTo>
                  <a:lnTo>
                    <a:pt x="643890" y="337439"/>
                  </a:lnTo>
                  <a:close/>
                  <a:moveTo>
                    <a:pt x="645287" y="336296"/>
                  </a:moveTo>
                  <a:lnTo>
                    <a:pt x="644525" y="336931"/>
                  </a:lnTo>
                  <a:lnTo>
                    <a:pt x="639064" y="351536"/>
                  </a:lnTo>
                  <a:lnTo>
                    <a:pt x="642112" y="345313"/>
                  </a:lnTo>
                  <a:lnTo>
                    <a:pt x="645414" y="336296"/>
                  </a:lnTo>
                  <a:close/>
                  <a:moveTo>
                    <a:pt x="265684" y="409067"/>
                  </a:moveTo>
                  <a:lnTo>
                    <a:pt x="262636" y="412115"/>
                  </a:lnTo>
                  <a:lnTo>
                    <a:pt x="264795" y="410083"/>
                  </a:lnTo>
                  <a:lnTo>
                    <a:pt x="265557" y="409194"/>
                  </a:lnTo>
                  <a:close/>
                  <a:moveTo>
                    <a:pt x="638937" y="406146"/>
                  </a:moveTo>
                  <a:lnTo>
                    <a:pt x="638937" y="410083"/>
                  </a:lnTo>
                  <a:lnTo>
                    <a:pt x="643001" y="417957"/>
                  </a:lnTo>
                  <a:lnTo>
                    <a:pt x="652526" y="434594"/>
                  </a:lnTo>
                  <a:lnTo>
                    <a:pt x="648208" y="423926"/>
                  </a:lnTo>
                  <a:lnTo>
                    <a:pt x="638937" y="406146"/>
                  </a:lnTo>
                  <a:close/>
                  <a:moveTo>
                    <a:pt x="187071" y="498856"/>
                  </a:moveTo>
                  <a:lnTo>
                    <a:pt x="185420" y="501650"/>
                  </a:lnTo>
                  <a:lnTo>
                    <a:pt x="185928" y="500761"/>
                  </a:lnTo>
                  <a:lnTo>
                    <a:pt x="187071" y="498983"/>
                  </a:lnTo>
                  <a:close/>
                  <a:moveTo>
                    <a:pt x="188976" y="495554"/>
                  </a:moveTo>
                  <a:lnTo>
                    <a:pt x="187579" y="496443"/>
                  </a:lnTo>
                  <a:lnTo>
                    <a:pt x="184531" y="502031"/>
                  </a:lnTo>
                  <a:lnTo>
                    <a:pt x="183769" y="503174"/>
                  </a:lnTo>
                  <a:lnTo>
                    <a:pt x="182372" y="505714"/>
                  </a:lnTo>
                  <a:lnTo>
                    <a:pt x="182118" y="506349"/>
                  </a:lnTo>
                  <a:lnTo>
                    <a:pt x="180213" y="509397"/>
                  </a:lnTo>
                  <a:lnTo>
                    <a:pt x="181864" y="507111"/>
                  </a:lnTo>
                  <a:lnTo>
                    <a:pt x="179705" y="510794"/>
                  </a:lnTo>
                  <a:lnTo>
                    <a:pt x="178689" y="512445"/>
                  </a:lnTo>
                  <a:lnTo>
                    <a:pt x="181356" y="511302"/>
                  </a:lnTo>
                  <a:lnTo>
                    <a:pt x="182118" y="509397"/>
                  </a:lnTo>
                  <a:lnTo>
                    <a:pt x="188976" y="498983"/>
                  </a:lnTo>
                  <a:lnTo>
                    <a:pt x="187579" y="499237"/>
                  </a:lnTo>
                  <a:lnTo>
                    <a:pt x="185928" y="501523"/>
                  </a:lnTo>
                  <a:lnTo>
                    <a:pt x="187833" y="498094"/>
                  </a:lnTo>
                  <a:lnTo>
                    <a:pt x="188976" y="496189"/>
                  </a:lnTo>
                  <a:lnTo>
                    <a:pt x="187833" y="497840"/>
                  </a:lnTo>
                  <a:lnTo>
                    <a:pt x="188595" y="496189"/>
                  </a:lnTo>
                  <a:lnTo>
                    <a:pt x="188595" y="495935"/>
                  </a:lnTo>
                  <a:lnTo>
                    <a:pt x="188722" y="495935"/>
                  </a:lnTo>
                  <a:lnTo>
                    <a:pt x="188849" y="495427"/>
                  </a:lnTo>
                  <a:close/>
                  <a:moveTo>
                    <a:pt x="188849" y="503809"/>
                  </a:moveTo>
                  <a:lnTo>
                    <a:pt x="182372" y="512445"/>
                  </a:lnTo>
                  <a:lnTo>
                    <a:pt x="184531" y="509651"/>
                  </a:lnTo>
                  <a:lnTo>
                    <a:pt x="188849" y="504317"/>
                  </a:lnTo>
                  <a:lnTo>
                    <a:pt x="188849" y="503809"/>
                  </a:lnTo>
                  <a:close/>
                  <a:moveTo>
                    <a:pt x="188087" y="509651"/>
                  </a:moveTo>
                  <a:lnTo>
                    <a:pt x="186436" y="512445"/>
                  </a:lnTo>
                  <a:lnTo>
                    <a:pt x="187833" y="511302"/>
                  </a:lnTo>
                  <a:lnTo>
                    <a:pt x="188976" y="509651"/>
                  </a:lnTo>
                  <a:close/>
                  <a:moveTo>
                    <a:pt x="191643" y="512445"/>
                  </a:moveTo>
                  <a:lnTo>
                    <a:pt x="189738" y="512699"/>
                  </a:lnTo>
                  <a:lnTo>
                    <a:pt x="190246" y="514096"/>
                  </a:lnTo>
                  <a:lnTo>
                    <a:pt x="191643" y="512445"/>
                  </a:lnTo>
                  <a:close/>
                  <a:moveTo>
                    <a:pt x="192151" y="512445"/>
                  </a:moveTo>
                  <a:lnTo>
                    <a:pt x="191008" y="513334"/>
                  </a:lnTo>
                  <a:lnTo>
                    <a:pt x="189611" y="516382"/>
                  </a:lnTo>
                  <a:lnTo>
                    <a:pt x="191516" y="513207"/>
                  </a:lnTo>
                  <a:lnTo>
                    <a:pt x="192024" y="512445"/>
                  </a:lnTo>
                  <a:close/>
                  <a:moveTo>
                    <a:pt x="279908" y="515620"/>
                  </a:moveTo>
                  <a:lnTo>
                    <a:pt x="278892" y="515874"/>
                  </a:lnTo>
                  <a:lnTo>
                    <a:pt x="277749" y="516382"/>
                  </a:lnTo>
                  <a:lnTo>
                    <a:pt x="273685" y="520192"/>
                  </a:lnTo>
                  <a:lnTo>
                    <a:pt x="277241" y="515620"/>
                  </a:lnTo>
                  <a:close/>
                  <a:moveTo>
                    <a:pt x="278003" y="516255"/>
                  </a:moveTo>
                  <a:lnTo>
                    <a:pt x="277749" y="518414"/>
                  </a:lnTo>
                  <a:lnTo>
                    <a:pt x="277495" y="518922"/>
                  </a:lnTo>
                  <a:lnTo>
                    <a:pt x="277749" y="519430"/>
                  </a:lnTo>
                  <a:lnTo>
                    <a:pt x="276860" y="520954"/>
                  </a:lnTo>
                  <a:lnTo>
                    <a:pt x="278003" y="516382"/>
                  </a:lnTo>
                  <a:close/>
                  <a:moveTo>
                    <a:pt x="254000" y="517144"/>
                  </a:moveTo>
                  <a:lnTo>
                    <a:pt x="255143" y="518541"/>
                  </a:lnTo>
                  <a:lnTo>
                    <a:pt x="251841" y="522224"/>
                  </a:lnTo>
                  <a:lnTo>
                    <a:pt x="251841" y="521970"/>
                  </a:lnTo>
                  <a:lnTo>
                    <a:pt x="252349" y="517144"/>
                  </a:lnTo>
                  <a:close/>
                  <a:moveTo>
                    <a:pt x="281432" y="522224"/>
                  </a:moveTo>
                  <a:lnTo>
                    <a:pt x="280670" y="522986"/>
                  </a:lnTo>
                  <a:lnTo>
                    <a:pt x="278511" y="523621"/>
                  </a:lnTo>
                  <a:lnTo>
                    <a:pt x="279019" y="523367"/>
                  </a:lnTo>
                  <a:lnTo>
                    <a:pt x="281178" y="522224"/>
                  </a:lnTo>
                  <a:close/>
                  <a:moveTo>
                    <a:pt x="204216" y="521589"/>
                  </a:moveTo>
                  <a:lnTo>
                    <a:pt x="203454" y="522986"/>
                  </a:lnTo>
                  <a:lnTo>
                    <a:pt x="202438" y="524383"/>
                  </a:lnTo>
                  <a:lnTo>
                    <a:pt x="204343" y="521589"/>
                  </a:lnTo>
                  <a:close/>
                  <a:moveTo>
                    <a:pt x="277114" y="520827"/>
                  </a:moveTo>
                  <a:lnTo>
                    <a:pt x="276860" y="521589"/>
                  </a:lnTo>
                  <a:lnTo>
                    <a:pt x="273812" y="526669"/>
                  </a:lnTo>
                  <a:lnTo>
                    <a:pt x="274828" y="524764"/>
                  </a:lnTo>
                  <a:lnTo>
                    <a:pt x="276733" y="521081"/>
                  </a:lnTo>
                  <a:lnTo>
                    <a:pt x="276987" y="520700"/>
                  </a:lnTo>
                  <a:close/>
                  <a:moveTo>
                    <a:pt x="284099" y="525018"/>
                  </a:moveTo>
                  <a:lnTo>
                    <a:pt x="285750" y="526669"/>
                  </a:lnTo>
                  <a:lnTo>
                    <a:pt x="285242" y="526161"/>
                  </a:lnTo>
                  <a:lnTo>
                    <a:pt x="284099" y="525018"/>
                  </a:lnTo>
                  <a:close/>
                  <a:moveTo>
                    <a:pt x="201168" y="525907"/>
                  </a:moveTo>
                  <a:lnTo>
                    <a:pt x="200279" y="527304"/>
                  </a:lnTo>
                  <a:lnTo>
                    <a:pt x="199263" y="528701"/>
                  </a:lnTo>
                  <a:lnTo>
                    <a:pt x="201168" y="525907"/>
                  </a:lnTo>
                  <a:close/>
                  <a:moveTo>
                    <a:pt x="271018" y="520065"/>
                  </a:moveTo>
                  <a:lnTo>
                    <a:pt x="263525" y="529590"/>
                  </a:lnTo>
                  <a:lnTo>
                    <a:pt x="263525" y="529336"/>
                  </a:lnTo>
                  <a:lnTo>
                    <a:pt x="263779" y="528828"/>
                  </a:lnTo>
                  <a:lnTo>
                    <a:pt x="264541" y="527685"/>
                  </a:lnTo>
                  <a:lnTo>
                    <a:pt x="269494" y="521462"/>
                  </a:lnTo>
                  <a:lnTo>
                    <a:pt x="271018" y="519938"/>
                  </a:lnTo>
                  <a:close/>
                  <a:moveTo>
                    <a:pt x="234950" y="512191"/>
                  </a:moveTo>
                  <a:lnTo>
                    <a:pt x="231140" y="518033"/>
                  </a:lnTo>
                  <a:lnTo>
                    <a:pt x="221869" y="534035"/>
                  </a:lnTo>
                  <a:lnTo>
                    <a:pt x="222631" y="533527"/>
                  </a:lnTo>
                  <a:lnTo>
                    <a:pt x="234823" y="512191"/>
                  </a:lnTo>
                  <a:close/>
                  <a:moveTo>
                    <a:pt x="197612" y="532384"/>
                  </a:moveTo>
                  <a:lnTo>
                    <a:pt x="196469" y="534416"/>
                  </a:lnTo>
                  <a:lnTo>
                    <a:pt x="196469" y="534162"/>
                  </a:lnTo>
                  <a:lnTo>
                    <a:pt x="196215" y="533654"/>
                  </a:lnTo>
                  <a:lnTo>
                    <a:pt x="196977" y="532892"/>
                  </a:lnTo>
                  <a:lnTo>
                    <a:pt x="197485" y="532257"/>
                  </a:lnTo>
                  <a:close/>
                  <a:moveTo>
                    <a:pt x="251079" y="532511"/>
                  </a:moveTo>
                  <a:lnTo>
                    <a:pt x="250571" y="533908"/>
                  </a:lnTo>
                  <a:lnTo>
                    <a:pt x="250317" y="533908"/>
                  </a:lnTo>
                  <a:lnTo>
                    <a:pt x="247015" y="535305"/>
                  </a:lnTo>
                  <a:lnTo>
                    <a:pt x="250063" y="533908"/>
                  </a:lnTo>
                  <a:lnTo>
                    <a:pt x="251206" y="532511"/>
                  </a:lnTo>
                  <a:close/>
                  <a:moveTo>
                    <a:pt x="287401" y="528066"/>
                  </a:moveTo>
                  <a:lnTo>
                    <a:pt x="281432" y="532638"/>
                  </a:lnTo>
                  <a:lnTo>
                    <a:pt x="277876" y="535432"/>
                  </a:lnTo>
                  <a:lnTo>
                    <a:pt x="286893" y="528320"/>
                  </a:lnTo>
                  <a:lnTo>
                    <a:pt x="287401" y="528066"/>
                  </a:lnTo>
                  <a:close/>
                  <a:moveTo>
                    <a:pt x="250190" y="533400"/>
                  </a:moveTo>
                  <a:lnTo>
                    <a:pt x="248793" y="535686"/>
                  </a:lnTo>
                  <a:lnTo>
                    <a:pt x="249555" y="534035"/>
                  </a:lnTo>
                  <a:lnTo>
                    <a:pt x="250063" y="533400"/>
                  </a:lnTo>
                  <a:close/>
                  <a:moveTo>
                    <a:pt x="248412" y="536448"/>
                  </a:moveTo>
                  <a:lnTo>
                    <a:pt x="247015" y="538988"/>
                  </a:lnTo>
                  <a:lnTo>
                    <a:pt x="247015" y="538734"/>
                  </a:lnTo>
                  <a:lnTo>
                    <a:pt x="247777" y="536702"/>
                  </a:lnTo>
                  <a:lnTo>
                    <a:pt x="247269" y="538353"/>
                  </a:lnTo>
                  <a:lnTo>
                    <a:pt x="248285" y="536575"/>
                  </a:lnTo>
                  <a:close/>
                  <a:moveTo>
                    <a:pt x="233299" y="512445"/>
                  </a:moveTo>
                  <a:lnTo>
                    <a:pt x="223012" y="527050"/>
                  </a:lnTo>
                  <a:lnTo>
                    <a:pt x="214630" y="542163"/>
                  </a:lnTo>
                  <a:lnTo>
                    <a:pt x="217678" y="539623"/>
                  </a:lnTo>
                  <a:lnTo>
                    <a:pt x="233426" y="512572"/>
                  </a:lnTo>
                  <a:close/>
                  <a:moveTo>
                    <a:pt x="275336" y="539877"/>
                  </a:moveTo>
                  <a:lnTo>
                    <a:pt x="271780" y="542671"/>
                  </a:lnTo>
                  <a:lnTo>
                    <a:pt x="274193" y="540639"/>
                  </a:lnTo>
                  <a:lnTo>
                    <a:pt x="275209" y="540004"/>
                  </a:lnTo>
                  <a:close/>
                  <a:moveTo>
                    <a:pt x="259207" y="540512"/>
                  </a:moveTo>
                  <a:lnTo>
                    <a:pt x="258953" y="542798"/>
                  </a:lnTo>
                  <a:lnTo>
                    <a:pt x="258699" y="542290"/>
                  </a:lnTo>
                  <a:lnTo>
                    <a:pt x="259207" y="540385"/>
                  </a:lnTo>
                  <a:close/>
                  <a:moveTo>
                    <a:pt x="255143" y="519303"/>
                  </a:moveTo>
                  <a:lnTo>
                    <a:pt x="250317" y="526034"/>
                  </a:lnTo>
                  <a:lnTo>
                    <a:pt x="245110" y="534797"/>
                  </a:lnTo>
                  <a:lnTo>
                    <a:pt x="238887" y="543306"/>
                  </a:lnTo>
                  <a:lnTo>
                    <a:pt x="242189" y="532384"/>
                  </a:lnTo>
                  <a:lnTo>
                    <a:pt x="252857" y="521462"/>
                  </a:lnTo>
                  <a:lnTo>
                    <a:pt x="255270" y="519176"/>
                  </a:lnTo>
                  <a:close/>
                  <a:moveTo>
                    <a:pt x="236474" y="531622"/>
                  </a:moveTo>
                  <a:lnTo>
                    <a:pt x="231267" y="539242"/>
                  </a:lnTo>
                  <a:lnTo>
                    <a:pt x="231521" y="538734"/>
                  </a:lnTo>
                  <a:lnTo>
                    <a:pt x="220599" y="543433"/>
                  </a:lnTo>
                  <a:lnTo>
                    <a:pt x="236347" y="531622"/>
                  </a:lnTo>
                  <a:close/>
                  <a:moveTo>
                    <a:pt x="194437" y="544576"/>
                  </a:moveTo>
                  <a:lnTo>
                    <a:pt x="194183" y="545465"/>
                  </a:lnTo>
                  <a:lnTo>
                    <a:pt x="191770" y="548894"/>
                  </a:lnTo>
                  <a:lnTo>
                    <a:pt x="194437" y="544576"/>
                  </a:lnTo>
                  <a:close/>
                  <a:moveTo>
                    <a:pt x="238760" y="543179"/>
                  </a:moveTo>
                  <a:lnTo>
                    <a:pt x="237617" y="548767"/>
                  </a:lnTo>
                  <a:lnTo>
                    <a:pt x="234569" y="552450"/>
                  </a:lnTo>
                  <a:lnTo>
                    <a:pt x="234823" y="550545"/>
                  </a:lnTo>
                  <a:lnTo>
                    <a:pt x="235966" y="546354"/>
                  </a:lnTo>
                  <a:lnTo>
                    <a:pt x="236474" y="545465"/>
                  </a:lnTo>
                  <a:lnTo>
                    <a:pt x="238125" y="543687"/>
                  </a:lnTo>
                  <a:lnTo>
                    <a:pt x="238633" y="543179"/>
                  </a:lnTo>
                  <a:close/>
                  <a:moveTo>
                    <a:pt x="272669" y="548005"/>
                  </a:moveTo>
                  <a:lnTo>
                    <a:pt x="272923" y="548767"/>
                  </a:lnTo>
                  <a:lnTo>
                    <a:pt x="270510" y="553847"/>
                  </a:lnTo>
                  <a:lnTo>
                    <a:pt x="272669" y="548005"/>
                  </a:lnTo>
                  <a:close/>
                  <a:moveTo>
                    <a:pt x="199263" y="512318"/>
                  </a:moveTo>
                  <a:lnTo>
                    <a:pt x="188595" y="525526"/>
                  </a:lnTo>
                  <a:lnTo>
                    <a:pt x="188595" y="534162"/>
                  </a:lnTo>
                  <a:lnTo>
                    <a:pt x="189230" y="539496"/>
                  </a:lnTo>
                  <a:lnTo>
                    <a:pt x="191008" y="537337"/>
                  </a:lnTo>
                  <a:lnTo>
                    <a:pt x="193675" y="534797"/>
                  </a:lnTo>
                  <a:lnTo>
                    <a:pt x="192913" y="536448"/>
                  </a:lnTo>
                  <a:lnTo>
                    <a:pt x="193040" y="536448"/>
                  </a:lnTo>
                  <a:lnTo>
                    <a:pt x="192278" y="537210"/>
                  </a:lnTo>
                  <a:lnTo>
                    <a:pt x="189611" y="539623"/>
                  </a:lnTo>
                  <a:lnTo>
                    <a:pt x="190881" y="550672"/>
                  </a:lnTo>
                  <a:lnTo>
                    <a:pt x="191770" y="549402"/>
                  </a:lnTo>
                  <a:lnTo>
                    <a:pt x="192151" y="548894"/>
                  </a:lnTo>
                  <a:lnTo>
                    <a:pt x="191008" y="550799"/>
                  </a:lnTo>
                  <a:lnTo>
                    <a:pt x="191008" y="550672"/>
                  </a:lnTo>
                  <a:lnTo>
                    <a:pt x="189103" y="553593"/>
                  </a:lnTo>
                  <a:lnTo>
                    <a:pt x="189103" y="557530"/>
                  </a:lnTo>
                  <a:lnTo>
                    <a:pt x="218440" y="516128"/>
                  </a:lnTo>
                  <a:lnTo>
                    <a:pt x="221488" y="512445"/>
                  </a:lnTo>
                  <a:close/>
                  <a:moveTo>
                    <a:pt x="288417" y="557403"/>
                  </a:moveTo>
                  <a:lnTo>
                    <a:pt x="288671" y="557657"/>
                  </a:lnTo>
                  <a:lnTo>
                    <a:pt x="286258" y="558800"/>
                  </a:lnTo>
                  <a:lnTo>
                    <a:pt x="288417" y="557403"/>
                  </a:lnTo>
                  <a:close/>
                  <a:moveTo>
                    <a:pt x="284607" y="558546"/>
                  </a:moveTo>
                  <a:lnTo>
                    <a:pt x="282702" y="559689"/>
                  </a:lnTo>
                  <a:lnTo>
                    <a:pt x="283845" y="559054"/>
                  </a:lnTo>
                  <a:lnTo>
                    <a:pt x="284607" y="558546"/>
                  </a:lnTo>
                  <a:close/>
                  <a:moveTo>
                    <a:pt x="285115" y="559181"/>
                  </a:moveTo>
                  <a:lnTo>
                    <a:pt x="282702" y="560578"/>
                  </a:lnTo>
                  <a:lnTo>
                    <a:pt x="284353" y="559689"/>
                  </a:lnTo>
                  <a:lnTo>
                    <a:pt x="285115" y="559181"/>
                  </a:lnTo>
                  <a:close/>
                  <a:moveTo>
                    <a:pt x="261239" y="547116"/>
                  </a:moveTo>
                  <a:lnTo>
                    <a:pt x="261747" y="551561"/>
                  </a:lnTo>
                  <a:lnTo>
                    <a:pt x="254635" y="561975"/>
                  </a:lnTo>
                  <a:lnTo>
                    <a:pt x="256540" y="553339"/>
                  </a:lnTo>
                  <a:lnTo>
                    <a:pt x="261112" y="547116"/>
                  </a:lnTo>
                  <a:close/>
                  <a:moveTo>
                    <a:pt x="277495" y="562864"/>
                  </a:moveTo>
                  <a:lnTo>
                    <a:pt x="273431" y="565150"/>
                  </a:lnTo>
                  <a:lnTo>
                    <a:pt x="275590" y="563753"/>
                  </a:lnTo>
                  <a:lnTo>
                    <a:pt x="277495" y="562864"/>
                  </a:lnTo>
                  <a:close/>
                  <a:moveTo>
                    <a:pt x="262001" y="552196"/>
                  </a:moveTo>
                  <a:lnTo>
                    <a:pt x="264160" y="566547"/>
                  </a:lnTo>
                  <a:lnTo>
                    <a:pt x="252222" y="574421"/>
                  </a:lnTo>
                  <a:lnTo>
                    <a:pt x="253619" y="567182"/>
                  </a:lnTo>
                  <a:lnTo>
                    <a:pt x="262001" y="552196"/>
                  </a:lnTo>
                  <a:close/>
                  <a:moveTo>
                    <a:pt x="249809" y="544322"/>
                  </a:moveTo>
                  <a:cubicBezTo>
                    <a:pt x="248412" y="546608"/>
                    <a:pt x="247396" y="549021"/>
                    <a:pt x="239522" y="558673"/>
                  </a:cubicBezTo>
                  <a:lnTo>
                    <a:pt x="223266" y="576961"/>
                  </a:lnTo>
                  <a:lnTo>
                    <a:pt x="240411" y="548894"/>
                  </a:lnTo>
                  <a:lnTo>
                    <a:pt x="248031" y="545211"/>
                  </a:lnTo>
                  <a:lnTo>
                    <a:pt x="249936" y="544322"/>
                  </a:lnTo>
                  <a:close/>
                  <a:moveTo>
                    <a:pt x="264668" y="567182"/>
                  </a:moveTo>
                  <a:lnTo>
                    <a:pt x="265176" y="570230"/>
                  </a:lnTo>
                  <a:lnTo>
                    <a:pt x="260223" y="573659"/>
                  </a:lnTo>
                  <a:lnTo>
                    <a:pt x="251460" y="578993"/>
                  </a:lnTo>
                  <a:lnTo>
                    <a:pt x="255524" y="574802"/>
                  </a:lnTo>
                  <a:lnTo>
                    <a:pt x="263906" y="567436"/>
                  </a:lnTo>
                  <a:lnTo>
                    <a:pt x="264414" y="567182"/>
                  </a:lnTo>
                  <a:close/>
                  <a:moveTo>
                    <a:pt x="236347" y="550545"/>
                  </a:moveTo>
                  <a:lnTo>
                    <a:pt x="219202" y="581152"/>
                  </a:lnTo>
                  <a:lnTo>
                    <a:pt x="216154" y="584200"/>
                  </a:lnTo>
                  <a:lnTo>
                    <a:pt x="232410" y="552450"/>
                  </a:lnTo>
                  <a:lnTo>
                    <a:pt x="233553" y="551688"/>
                  </a:lnTo>
                  <a:lnTo>
                    <a:pt x="236220" y="550545"/>
                  </a:lnTo>
                  <a:close/>
                  <a:moveTo>
                    <a:pt x="265049" y="571119"/>
                  </a:moveTo>
                  <a:lnTo>
                    <a:pt x="271018" y="594995"/>
                  </a:lnTo>
                  <a:lnTo>
                    <a:pt x="248412" y="592963"/>
                  </a:lnTo>
                  <a:lnTo>
                    <a:pt x="250825" y="580263"/>
                  </a:lnTo>
                  <a:lnTo>
                    <a:pt x="264922" y="571246"/>
                  </a:lnTo>
                  <a:close/>
                  <a:moveTo>
                    <a:pt x="286893" y="596900"/>
                  </a:moveTo>
                  <a:lnTo>
                    <a:pt x="287020" y="597281"/>
                  </a:lnTo>
                  <a:lnTo>
                    <a:pt x="287147" y="597408"/>
                  </a:lnTo>
                  <a:lnTo>
                    <a:pt x="287147" y="597535"/>
                  </a:lnTo>
                  <a:lnTo>
                    <a:pt x="287401" y="598170"/>
                  </a:lnTo>
                  <a:lnTo>
                    <a:pt x="286893" y="599567"/>
                  </a:lnTo>
                  <a:lnTo>
                    <a:pt x="287147" y="597535"/>
                  </a:lnTo>
                  <a:lnTo>
                    <a:pt x="287020" y="597281"/>
                  </a:lnTo>
                  <a:lnTo>
                    <a:pt x="286893" y="597154"/>
                  </a:lnTo>
                  <a:lnTo>
                    <a:pt x="286893" y="596900"/>
                  </a:lnTo>
                  <a:close/>
                  <a:moveTo>
                    <a:pt x="232283" y="560959"/>
                  </a:moveTo>
                  <a:lnTo>
                    <a:pt x="228727" y="580644"/>
                  </a:lnTo>
                  <a:lnTo>
                    <a:pt x="228727" y="579755"/>
                  </a:lnTo>
                  <a:lnTo>
                    <a:pt x="227965" y="580009"/>
                  </a:lnTo>
                  <a:lnTo>
                    <a:pt x="227203" y="580771"/>
                  </a:lnTo>
                  <a:lnTo>
                    <a:pt x="224409" y="582676"/>
                  </a:lnTo>
                  <a:lnTo>
                    <a:pt x="214376" y="589153"/>
                  </a:lnTo>
                  <a:lnTo>
                    <a:pt x="198882" y="599821"/>
                  </a:lnTo>
                  <a:lnTo>
                    <a:pt x="232283" y="561086"/>
                  </a:lnTo>
                  <a:close/>
                  <a:moveTo>
                    <a:pt x="221615" y="585216"/>
                  </a:moveTo>
                  <a:lnTo>
                    <a:pt x="221361" y="585851"/>
                  </a:lnTo>
                  <a:lnTo>
                    <a:pt x="212090" y="603504"/>
                  </a:lnTo>
                  <a:lnTo>
                    <a:pt x="198247" y="606933"/>
                  </a:lnTo>
                  <a:lnTo>
                    <a:pt x="197231" y="607187"/>
                  </a:lnTo>
                  <a:lnTo>
                    <a:pt x="191516" y="608584"/>
                  </a:lnTo>
                  <a:lnTo>
                    <a:pt x="196977" y="602107"/>
                  </a:lnTo>
                  <a:lnTo>
                    <a:pt x="220599" y="585851"/>
                  </a:lnTo>
                  <a:lnTo>
                    <a:pt x="197231" y="607187"/>
                  </a:lnTo>
                  <a:lnTo>
                    <a:pt x="201041" y="604393"/>
                  </a:lnTo>
                  <a:lnTo>
                    <a:pt x="220599" y="586613"/>
                  </a:lnTo>
                  <a:lnTo>
                    <a:pt x="221615" y="585216"/>
                  </a:lnTo>
                  <a:close/>
                  <a:moveTo>
                    <a:pt x="250698" y="599567"/>
                  </a:moveTo>
                  <a:lnTo>
                    <a:pt x="253111" y="606806"/>
                  </a:lnTo>
                  <a:lnTo>
                    <a:pt x="249555" y="621157"/>
                  </a:lnTo>
                  <a:lnTo>
                    <a:pt x="243840" y="623062"/>
                  </a:lnTo>
                  <a:lnTo>
                    <a:pt x="245999" y="615188"/>
                  </a:lnTo>
                  <a:lnTo>
                    <a:pt x="250571" y="599694"/>
                  </a:lnTo>
                  <a:close/>
                  <a:moveTo>
                    <a:pt x="242951" y="623316"/>
                  </a:moveTo>
                  <a:lnTo>
                    <a:pt x="242951" y="623570"/>
                  </a:lnTo>
                  <a:lnTo>
                    <a:pt x="241935" y="626999"/>
                  </a:lnTo>
                  <a:lnTo>
                    <a:pt x="242697" y="623697"/>
                  </a:lnTo>
                  <a:lnTo>
                    <a:pt x="242951" y="623189"/>
                  </a:lnTo>
                  <a:close/>
                  <a:moveTo>
                    <a:pt x="258445" y="621284"/>
                  </a:moveTo>
                  <a:lnTo>
                    <a:pt x="262001" y="630301"/>
                  </a:lnTo>
                  <a:lnTo>
                    <a:pt x="256794" y="631698"/>
                  </a:lnTo>
                  <a:lnTo>
                    <a:pt x="256540" y="622046"/>
                  </a:lnTo>
                  <a:lnTo>
                    <a:pt x="257048" y="621792"/>
                  </a:lnTo>
                  <a:lnTo>
                    <a:pt x="258445" y="621284"/>
                  </a:lnTo>
                  <a:close/>
                  <a:moveTo>
                    <a:pt x="252222" y="623316"/>
                  </a:moveTo>
                  <a:lnTo>
                    <a:pt x="252476" y="632841"/>
                  </a:lnTo>
                  <a:lnTo>
                    <a:pt x="241046" y="633349"/>
                  </a:lnTo>
                  <a:lnTo>
                    <a:pt x="242062" y="628269"/>
                  </a:lnTo>
                  <a:lnTo>
                    <a:pt x="242316" y="626872"/>
                  </a:lnTo>
                  <a:lnTo>
                    <a:pt x="241808" y="626872"/>
                  </a:lnTo>
                  <a:lnTo>
                    <a:pt x="240792" y="631317"/>
                  </a:lnTo>
                  <a:lnTo>
                    <a:pt x="239141" y="636651"/>
                  </a:lnTo>
                  <a:lnTo>
                    <a:pt x="237998" y="636905"/>
                  </a:lnTo>
                  <a:lnTo>
                    <a:pt x="221107" y="639191"/>
                  </a:lnTo>
                  <a:lnTo>
                    <a:pt x="221615" y="633857"/>
                  </a:lnTo>
                  <a:lnTo>
                    <a:pt x="228092" y="631571"/>
                  </a:lnTo>
                  <a:lnTo>
                    <a:pt x="241681" y="626999"/>
                  </a:lnTo>
                  <a:lnTo>
                    <a:pt x="245745" y="625602"/>
                  </a:lnTo>
                  <a:lnTo>
                    <a:pt x="251968" y="623570"/>
                  </a:lnTo>
                  <a:close/>
                  <a:moveTo>
                    <a:pt x="223520" y="583692"/>
                  </a:moveTo>
                  <a:lnTo>
                    <a:pt x="227076" y="587375"/>
                  </a:lnTo>
                  <a:lnTo>
                    <a:pt x="225171" y="600329"/>
                  </a:lnTo>
                  <a:lnTo>
                    <a:pt x="225679" y="600075"/>
                  </a:lnTo>
                  <a:lnTo>
                    <a:pt x="225679" y="600964"/>
                  </a:lnTo>
                  <a:lnTo>
                    <a:pt x="249555" y="595884"/>
                  </a:lnTo>
                  <a:lnTo>
                    <a:pt x="248158" y="605155"/>
                  </a:lnTo>
                  <a:lnTo>
                    <a:pt x="235712" y="625729"/>
                  </a:lnTo>
                  <a:lnTo>
                    <a:pt x="223520" y="615950"/>
                  </a:lnTo>
                  <a:lnTo>
                    <a:pt x="225171" y="601091"/>
                  </a:lnTo>
                  <a:cubicBezTo>
                    <a:pt x="224155" y="608965"/>
                    <a:pt x="222758" y="618744"/>
                    <a:pt x="211836" y="633730"/>
                  </a:cubicBezTo>
                  <a:lnTo>
                    <a:pt x="194183" y="640715"/>
                  </a:lnTo>
                  <a:lnTo>
                    <a:pt x="212090" y="603885"/>
                  </a:lnTo>
                  <a:lnTo>
                    <a:pt x="225171" y="601091"/>
                  </a:lnTo>
                  <a:lnTo>
                    <a:pt x="221361" y="601091"/>
                  </a:lnTo>
                  <a:lnTo>
                    <a:pt x="212725" y="602996"/>
                  </a:lnTo>
                  <a:lnTo>
                    <a:pt x="221996" y="585216"/>
                  </a:lnTo>
                  <a:lnTo>
                    <a:pt x="222250" y="584962"/>
                  </a:lnTo>
                  <a:lnTo>
                    <a:pt x="223012" y="584073"/>
                  </a:lnTo>
                  <a:lnTo>
                    <a:pt x="222758" y="584073"/>
                  </a:lnTo>
                  <a:lnTo>
                    <a:pt x="223520" y="583565"/>
                  </a:lnTo>
                  <a:close/>
                  <a:moveTo>
                    <a:pt x="262636" y="633095"/>
                  </a:moveTo>
                  <a:lnTo>
                    <a:pt x="264541" y="635127"/>
                  </a:lnTo>
                  <a:lnTo>
                    <a:pt x="266446" y="639572"/>
                  </a:lnTo>
                  <a:lnTo>
                    <a:pt x="257175" y="647446"/>
                  </a:lnTo>
                  <a:lnTo>
                    <a:pt x="258826" y="634238"/>
                  </a:lnTo>
                  <a:lnTo>
                    <a:pt x="262636" y="633095"/>
                  </a:lnTo>
                  <a:close/>
                  <a:moveTo>
                    <a:pt x="86741" y="650367"/>
                  </a:moveTo>
                  <a:lnTo>
                    <a:pt x="85344" y="651510"/>
                  </a:lnTo>
                  <a:lnTo>
                    <a:pt x="84582" y="652653"/>
                  </a:lnTo>
                  <a:lnTo>
                    <a:pt x="86741" y="650367"/>
                  </a:lnTo>
                  <a:close/>
                  <a:moveTo>
                    <a:pt x="266700" y="640207"/>
                  </a:moveTo>
                  <a:lnTo>
                    <a:pt x="268351" y="645287"/>
                  </a:lnTo>
                  <a:lnTo>
                    <a:pt x="270510" y="648335"/>
                  </a:lnTo>
                  <a:lnTo>
                    <a:pt x="257429" y="656717"/>
                  </a:lnTo>
                  <a:lnTo>
                    <a:pt x="257175" y="648335"/>
                  </a:lnTo>
                  <a:lnTo>
                    <a:pt x="266700" y="640207"/>
                  </a:lnTo>
                  <a:close/>
                  <a:moveTo>
                    <a:pt x="86614" y="643509"/>
                  </a:moveTo>
                  <a:lnTo>
                    <a:pt x="82550" y="649351"/>
                  </a:lnTo>
                  <a:lnTo>
                    <a:pt x="74168" y="663067"/>
                  </a:lnTo>
                  <a:lnTo>
                    <a:pt x="79375" y="655193"/>
                  </a:lnTo>
                  <a:lnTo>
                    <a:pt x="86741" y="643636"/>
                  </a:lnTo>
                  <a:close/>
                  <a:moveTo>
                    <a:pt x="86741" y="659130"/>
                  </a:moveTo>
                  <a:lnTo>
                    <a:pt x="85725" y="660273"/>
                  </a:lnTo>
                  <a:lnTo>
                    <a:pt x="84074" y="663067"/>
                  </a:lnTo>
                  <a:lnTo>
                    <a:pt x="85090" y="661670"/>
                  </a:lnTo>
                  <a:lnTo>
                    <a:pt x="86741" y="659130"/>
                  </a:lnTo>
                  <a:close/>
                  <a:moveTo>
                    <a:pt x="86741" y="646430"/>
                  </a:moveTo>
                  <a:lnTo>
                    <a:pt x="83439" y="649605"/>
                  </a:lnTo>
                  <a:lnTo>
                    <a:pt x="77470" y="660146"/>
                  </a:lnTo>
                  <a:lnTo>
                    <a:pt x="78867" y="658241"/>
                  </a:lnTo>
                  <a:lnTo>
                    <a:pt x="77089" y="660908"/>
                  </a:lnTo>
                  <a:lnTo>
                    <a:pt x="77470" y="660146"/>
                  </a:lnTo>
                  <a:lnTo>
                    <a:pt x="76962" y="660908"/>
                  </a:lnTo>
                  <a:lnTo>
                    <a:pt x="76200" y="662305"/>
                  </a:lnTo>
                  <a:lnTo>
                    <a:pt x="77089" y="660908"/>
                  </a:lnTo>
                  <a:lnTo>
                    <a:pt x="75819" y="663067"/>
                  </a:lnTo>
                  <a:lnTo>
                    <a:pt x="77724" y="661670"/>
                  </a:lnTo>
                  <a:lnTo>
                    <a:pt x="79629" y="658368"/>
                  </a:lnTo>
                  <a:lnTo>
                    <a:pt x="79629" y="658114"/>
                  </a:lnTo>
                  <a:lnTo>
                    <a:pt x="80772" y="656971"/>
                  </a:lnTo>
                  <a:lnTo>
                    <a:pt x="82677" y="654685"/>
                  </a:lnTo>
                  <a:lnTo>
                    <a:pt x="82677" y="653542"/>
                  </a:lnTo>
                  <a:lnTo>
                    <a:pt x="86741" y="647065"/>
                  </a:lnTo>
                  <a:lnTo>
                    <a:pt x="83439" y="651256"/>
                  </a:lnTo>
                  <a:lnTo>
                    <a:pt x="79629" y="656590"/>
                  </a:lnTo>
                  <a:lnTo>
                    <a:pt x="86741" y="646430"/>
                  </a:lnTo>
                  <a:close/>
                  <a:moveTo>
                    <a:pt x="86741" y="657987"/>
                  </a:moveTo>
                  <a:lnTo>
                    <a:pt x="85090" y="659130"/>
                  </a:lnTo>
                  <a:lnTo>
                    <a:pt x="82423" y="663067"/>
                  </a:lnTo>
                  <a:lnTo>
                    <a:pt x="84074" y="661416"/>
                  </a:lnTo>
                  <a:lnTo>
                    <a:pt x="86741" y="657987"/>
                  </a:lnTo>
                  <a:close/>
                  <a:moveTo>
                    <a:pt x="86741" y="661416"/>
                  </a:moveTo>
                  <a:lnTo>
                    <a:pt x="86487" y="661670"/>
                  </a:lnTo>
                  <a:lnTo>
                    <a:pt x="85090" y="663067"/>
                  </a:lnTo>
                  <a:lnTo>
                    <a:pt x="86233" y="662559"/>
                  </a:lnTo>
                  <a:lnTo>
                    <a:pt x="86741" y="661416"/>
                  </a:lnTo>
                  <a:close/>
                  <a:moveTo>
                    <a:pt x="231140" y="661670"/>
                  </a:moveTo>
                  <a:lnTo>
                    <a:pt x="227838" y="663067"/>
                  </a:lnTo>
                  <a:lnTo>
                    <a:pt x="231648" y="661924"/>
                  </a:lnTo>
                  <a:lnTo>
                    <a:pt x="231013" y="661670"/>
                  </a:lnTo>
                  <a:close/>
                  <a:moveTo>
                    <a:pt x="245110" y="512445"/>
                  </a:moveTo>
                  <a:lnTo>
                    <a:pt x="244094" y="514350"/>
                  </a:lnTo>
                  <a:lnTo>
                    <a:pt x="242697" y="518287"/>
                  </a:lnTo>
                  <a:lnTo>
                    <a:pt x="224409" y="533781"/>
                  </a:lnTo>
                  <a:lnTo>
                    <a:pt x="222250" y="536829"/>
                  </a:lnTo>
                  <a:lnTo>
                    <a:pt x="220853" y="538861"/>
                  </a:lnTo>
                  <a:lnTo>
                    <a:pt x="223520" y="534289"/>
                  </a:lnTo>
                  <a:lnTo>
                    <a:pt x="217551" y="539623"/>
                  </a:lnTo>
                  <a:lnTo>
                    <a:pt x="213741" y="543814"/>
                  </a:lnTo>
                  <a:lnTo>
                    <a:pt x="212979" y="544957"/>
                  </a:lnTo>
                  <a:lnTo>
                    <a:pt x="213487" y="543814"/>
                  </a:lnTo>
                  <a:lnTo>
                    <a:pt x="211582" y="544703"/>
                  </a:lnTo>
                  <a:lnTo>
                    <a:pt x="204978" y="547497"/>
                  </a:lnTo>
                  <a:cubicBezTo>
                    <a:pt x="204724" y="547497"/>
                    <a:pt x="204470" y="547497"/>
                    <a:pt x="204216" y="547751"/>
                  </a:cubicBezTo>
                  <a:lnTo>
                    <a:pt x="227330" y="512572"/>
                  </a:lnTo>
                  <a:cubicBezTo>
                    <a:pt x="219202" y="524891"/>
                    <a:pt x="211074" y="536702"/>
                    <a:pt x="199898" y="551688"/>
                  </a:cubicBezTo>
                  <a:lnTo>
                    <a:pt x="193675" y="559689"/>
                  </a:lnTo>
                  <a:lnTo>
                    <a:pt x="196596" y="555879"/>
                  </a:lnTo>
                  <a:lnTo>
                    <a:pt x="196850" y="555371"/>
                  </a:lnTo>
                  <a:lnTo>
                    <a:pt x="193294" y="557276"/>
                  </a:lnTo>
                  <a:lnTo>
                    <a:pt x="188722" y="559562"/>
                  </a:lnTo>
                  <a:lnTo>
                    <a:pt x="189865" y="562737"/>
                  </a:lnTo>
                  <a:lnTo>
                    <a:pt x="191770" y="561594"/>
                  </a:lnTo>
                  <a:lnTo>
                    <a:pt x="192278" y="561594"/>
                  </a:lnTo>
                  <a:lnTo>
                    <a:pt x="193548" y="559943"/>
                  </a:lnTo>
                  <a:lnTo>
                    <a:pt x="193167" y="560451"/>
                  </a:lnTo>
                  <a:lnTo>
                    <a:pt x="192405" y="561594"/>
                  </a:lnTo>
                  <a:lnTo>
                    <a:pt x="192278" y="561594"/>
                  </a:lnTo>
                  <a:lnTo>
                    <a:pt x="190500" y="563880"/>
                  </a:lnTo>
                  <a:lnTo>
                    <a:pt x="188849" y="565277"/>
                  </a:lnTo>
                  <a:lnTo>
                    <a:pt x="190500" y="572008"/>
                  </a:lnTo>
                  <a:lnTo>
                    <a:pt x="194818" y="566674"/>
                  </a:lnTo>
                  <a:lnTo>
                    <a:pt x="207645" y="555244"/>
                  </a:lnTo>
                  <a:lnTo>
                    <a:pt x="208407" y="554355"/>
                  </a:lnTo>
                  <a:lnTo>
                    <a:pt x="201930" y="565658"/>
                  </a:lnTo>
                  <a:lnTo>
                    <a:pt x="193167" y="580517"/>
                  </a:lnTo>
                  <a:lnTo>
                    <a:pt x="188849" y="586359"/>
                  </a:lnTo>
                  <a:lnTo>
                    <a:pt x="189103" y="588645"/>
                  </a:lnTo>
                  <a:lnTo>
                    <a:pt x="189611" y="588391"/>
                  </a:lnTo>
                  <a:lnTo>
                    <a:pt x="188849" y="590042"/>
                  </a:lnTo>
                  <a:lnTo>
                    <a:pt x="188849" y="594741"/>
                  </a:lnTo>
                  <a:lnTo>
                    <a:pt x="194056" y="585470"/>
                  </a:lnTo>
                  <a:lnTo>
                    <a:pt x="194818" y="586613"/>
                  </a:lnTo>
                  <a:lnTo>
                    <a:pt x="188849" y="597535"/>
                  </a:lnTo>
                  <a:lnTo>
                    <a:pt x="188849" y="599567"/>
                  </a:lnTo>
                  <a:lnTo>
                    <a:pt x="200533" y="577977"/>
                  </a:lnTo>
                  <a:lnTo>
                    <a:pt x="223647" y="553212"/>
                  </a:lnTo>
                  <a:lnTo>
                    <a:pt x="223647" y="558800"/>
                  </a:lnTo>
                  <a:lnTo>
                    <a:pt x="235331" y="547243"/>
                  </a:lnTo>
                  <a:lnTo>
                    <a:pt x="233680" y="553720"/>
                  </a:lnTo>
                  <a:cubicBezTo>
                    <a:pt x="222758" y="567309"/>
                    <a:pt x="210566" y="582930"/>
                    <a:pt x="194310" y="602869"/>
                  </a:cubicBezTo>
                  <a:lnTo>
                    <a:pt x="188849" y="606298"/>
                  </a:lnTo>
                  <a:lnTo>
                    <a:pt x="188849" y="607187"/>
                  </a:lnTo>
                  <a:lnTo>
                    <a:pt x="194056" y="604901"/>
                  </a:lnTo>
                  <a:lnTo>
                    <a:pt x="190754" y="608838"/>
                  </a:lnTo>
                  <a:lnTo>
                    <a:pt x="188849" y="609346"/>
                  </a:lnTo>
                  <a:lnTo>
                    <a:pt x="188849" y="609981"/>
                  </a:lnTo>
                  <a:lnTo>
                    <a:pt x="189611" y="610235"/>
                  </a:lnTo>
                  <a:lnTo>
                    <a:pt x="188849" y="611378"/>
                  </a:lnTo>
                  <a:lnTo>
                    <a:pt x="188849" y="611886"/>
                  </a:lnTo>
                  <a:lnTo>
                    <a:pt x="190754" y="609600"/>
                  </a:lnTo>
                  <a:lnTo>
                    <a:pt x="195707" y="608457"/>
                  </a:lnTo>
                  <a:lnTo>
                    <a:pt x="188849" y="614680"/>
                  </a:lnTo>
                  <a:lnTo>
                    <a:pt x="190754" y="613283"/>
                  </a:lnTo>
                  <a:lnTo>
                    <a:pt x="195072" y="609346"/>
                  </a:lnTo>
                  <a:lnTo>
                    <a:pt x="196723" y="608203"/>
                  </a:lnTo>
                  <a:lnTo>
                    <a:pt x="195707" y="608457"/>
                  </a:lnTo>
                  <a:lnTo>
                    <a:pt x="197866" y="607314"/>
                  </a:lnTo>
                  <a:lnTo>
                    <a:pt x="196723" y="608203"/>
                  </a:lnTo>
                  <a:lnTo>
                    <a:pt x="211455" y="604520"/>
                  </a:lnTo>
                  <a:lnTo>
                    <a:pt x="191643" y="641858"/>
                  </a:lnTo>
                  <a:lnTo>
                    <a:pt x="188976" y="643001"/>
                  </a:lnTo>
                  <a:lnTo>
                    <a:pt x="189738" y="645541"/>
                  </a:lnTo>
                  <a:lnTo>
                    <a:pt x="191135" y="644779"/>
                  </a:lnTo>
                  <a:lnTo>
                    <a:pt x="188976" y="649478"/>
                  </a:lnTo>
                  <a:lnTo>
                    <a:pt x="188976" y="650875"/>
                  </a:lnTo>
                  <a:lnTo>
                    <a:pt x="201422" y="641096"/>
                  </a:lnTo>
                  <a:lnTo>
                    <a:pt x="220980" y="633984"/>
                  </a:lnTo>
                  <a:cubicBezTo>
                    <a:pt x="220726" y="636778"/>
                    <a:pt x="220726" y="639572"/>
                    <a:pt x="210947" y="645287"/>
                  </a:cubicBezTo>
                  <a:lnTo>
                    <a:pt x="188976" y="652526"/>
                  </a:lnTo>
                  <a:lnTo>
                    <a:pt x="201422" y="651637"/>
                  </a:lnTo>
                  <a:lnTo>
                    <a:pt x="219075" y="645795"/>
                  </a:lnTo>
                  <a:lnTo>
                    <a:pt x="219583" y="651129"/>
                  </a:lnTo>
                  <a:lnTo>
                    <a:pt x="219075" y="663194"/>
                  </a:lnTo>
                  <a:lnTo>
                    <a:pt x="220218" y="656209"/>
                  </a:lnTo>
                  <a:lnTo>
                    <a:pt x="220980" y="643509"/>
                  </a:lnTo>
                  <a:lnTo>
                    <a:pt x="225552" y="644017"/>
                  </a:lnTo>
                  <a:lnTo>
                    <a:pt x="235585" y="640969"/>
                  </a:lnTo>
                  <a:lnTo>
                    <a:pt x="237236" y="640461"/>
                  </a:lnTo>
                  <a:lnTo>
                    <a:pt x="235839" y="648589"/>
                  </a:lnTo>
                  <a:lnTo>
                    <a:pt x="232537" y="661797"/>
                  </a:lnTo>
                  <a:lnTo>
                    <a:pt x="233426" y="661543"/>
                  </a:lnTo>
                  <a:lnTo>
                    <a:pt x="236093" y="651129"/>
                  </a:lnTo>
                  <a:lnTo>
                    <a:pt x="242570" y="639064"/>
                  </a:lnTo>
                  <a:lnTo>
                    <a:pt x="249682" y="637032"/>
                  </a:lnTo>
                  <a:lnTo>
                    <a:pt x="251333" y="636778"/>
                  </a:lnTo>
                  <a:lnTo>
                    <a:pt x="252476" y="636270"/>
                  </a:lnTo>
                  <a:lnTo>
                    <a:pt x="252984" y="651764"/>
                  </a:lnTo>
                  <a:lnTo>
                    <a:pt x="239903" y="663067"/>
                  </a:lnTo>
                  <a:lnTo>
                    <a:pt x="240792" y="663067"/>
                  </a:lnTo>
                  <a:lnTo>
                    <a:pt x="252984" y="652399"/>
                  </a:lnTo>
                  <a:lnTo>
                    <a:pt x="251333" y="660781"/>
                  </a:lnTo>
                  <a:lnTo>
                    <a:pt x="247777" y="663067"/>
                  </a:lnTo>
                  <a:lnTo>
                    <a:pt x="290195" y="663067"/>
                  </a:lnTo>
                  <a:cubicBezTo>
                    <a:pt x="290449" y="662813"/>
                    <a:pt x="290449" y="662813"/>
                    <a:pt x="290703" y="662559"/>
                  </a:cubicBezTo>
                  <a:lnTo>
                    <a:pt x="290449" y="566928"/>
                  </a:lnTo>
                  <a:lnTo>
                    <a:pt x="290703" y="566928"/>
                  </a:lnTo>
                  <a:lnTo>
                    <a:pt x="290195" y="550672"/>
                  </a:lnTo>
                  <a:lnTo>
                    <a:pt x="289687" y="551434"/>
                  </a:lnTo>
                  <a:lnTo>
                    <a:pt x="290830" y="549783"/>
                  </a:lnTo>
                  <a:lnTo>
                    <a:pt x="288925" y="543052"/>
                  </a:lnTo>
                  <a:lnTo>
                    <a:pt x="287274" y="543941"/>
                  </a:lnTo>
                  <a:lnTo>
                    <a:pt x="290830" y="541909"/>
                  </a:lnTo>
                  <a:lnTo>
                    <a:pt x="290068" y="526796"/>
                  </a:lnTo>
                  <a:lnTo>
                    <a:pt x="290830" y="526034"/>
                  </a:lnTo>
                  <a:lnTo>
                    <a:pt x="288163" y="520446"/>
                  </a:lnTo>
                  <a:lnTo>
                    <a:pt x="285750" y="521335"/>
                  </a:lnTo>
                  <a:lnTo>
                    <a:pt x="288163" y="520446"/>
                  </a:lnTo>
                  <a:lnTo>
                    <a:pt x="290830" y="519430"/>
                  </a:lnTo>
                  <a:lnTo>
                    <a:pt x="287020" y="516382"/>
                  </a:lnTo>
                  <a:lnTo>
                    <a:pt x="281559" y="518287"/>
                  </a:lnTo>
                  <a:lnTo>
                    <a:pt x="290830" y="514985"/>
                  </a:lnTo>
                  <a:lnTo>
                    <a:pt x="290830" y="512191"/>
                  </a:lnTo>
                  <a:lnTo>
                    <a:pt x="249936" y="512191"/>
                  </a:lnTo>
                  <a:lnTo>
                    <a:pt x="244221" y="515366"/>
                  </a:lnTo>
                  <a:lnTo>
                    <a:pt x="245237" y="512191"/>
                  </a:lnTo>
                  <a:close/>
                  <a:moveTo>
                    <a:pt x="8128" y="799973"/>
                  </a:moveTo>
                  <a:lnTo>
                    <a:pt x="0" y="813181"/>
                  </a:lnTo>
                  <a:lnTo>
                    <a:pt x="4318" y="806704"/>
                  </a:lnTo>
                  <a:lnTo>
                    <a:pt x="8128" y="799973"/>
                  </a:lnTo>
                  <a:close/>
                  <a:moveTo>
                    <a:pt x="19812" y="787908"/>
                  </a:moveTo>
                  <a:lnTo>
                    <a:pt x="14097" y="798068"/>
                  </a:lnTo>
                  <a:lnTo>
                    <a:pt x="6223" y="813181"/>
                  </a:lnTo>
                  <a:lnTo>
                    <a:pt x="11430" y="804418"/>
                  </a:lnTo>
                  <a:lnTo>
                    <a:pt x="19812" y="788035"/>
                  </a:lnTo>
                  <a:close/>
                  <a:moveTo>
                    <a:pt x="25781" y="810768"/>
                  </a:moveTo>
                  <a:lnTo>
                    <a:pt x="24384" y="813308"/>
                  </a:lnTo>
                  <a:lnTo>
                    <a:pt x="24638" y="813308"/>
                  </a:lnTo>
                  <a:lnTo>
                    <a:pt x="25781" y="810768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l="-331" t="-141" r="-17340" b="-354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34535" y="2339239"/>
              <a:ext cx="1508433" cy="2299878"/>
            </a:xfrm>
            <a:custGeom>
              <a:avLst/>
              <a:gdLst/>
              <a:ahLst/>
              <a:cxnLst/>
              <a:rect l="l" t="t" r="r" b="b"/>
              <a:pathLst>
                <a:path w="1042035" h="1588770" extrusionOk="0">
                  <a:moveTo>
                    <a:pt x="1005713" y="4445"/>
                  </a:moveTo>
                  <a:lnTo>
                    <a:pt x="1002411" y="6731"/>
                  </a:lnTo>
                  <a:lnTo>
                    <a:pt x="998855" y="9398"/>
                  </a:lnTo>
                  <a:lnTo>
                    <a:pt x="1005713" y="4445"/>
                  </a:lnTo>
                  <a:close/>
                  <a:moveTo>
                    <a:pt x="995045" y="13462"/>
                  </a:moveTo>
                  <a:lnTo>
                    <a:pt x="986155" y="19812"/>
                  </a:lnTo>
                  <a:lnTo>
                    <a:pt x="992378" y="15748"/>
                  </a:lnTo>
                  <a:lnTo>
                    <a:pt x="995045" y="13462"/>
                  </a:lnTo>
                  <a:close/>
                  <a:moveTo>
                    <a:pt x="984377" y="19812"/>
                  </a:moveTo>
                  <a:lnTo>
                    <a:pt x="978789" y="23368"/>
                  </a:lnTo>
                  <a:lnTo>
                    <a:pt x="982599" y="21082"/>
                  </a:lnTo>
                  <a:lnTo>
                    <a:pt x="984377" y="19685"/>
                  </a:lnTo>
                  <a:close/>
                  <a:moveTo>
                    <a:pt x="1039495" y="13843"/>
                  </a:moveTo>
                  <a:lnTo>
                    <a:pt x="1033272" y="17907"/>
                  </a:lnTo>
                  <a:lnTo>
                    <a:pt x="1020572" y="26924"/>
                  </a:lnTo>
                  <a:lnTo>
                    <a:pt x="1023874" y="25527"/>
                  </a:lnTo>
                  <a:lnTo>
                    <a:pt x="1032510" y="18796"/>
                  </a:lnTo>
                  <a:lnTo>
                    <a:pt x="1039622" y="13843"/>
                  </a:lnTo>
                  <a:close/>
                  <a:moveTo>
                    <a:pt x="1041908" y="0"/>
                  </a:moveTo>
                  <a:lnTo>
                    <a:pt x="1027049" y="10795"/>
                  </a:lnTo>
                  <a:lnTo>
                    <a:pt x="999998" y="31115"/>
                  </a:lnTo>
                  <a:lnTo>
                    <a:pt x="1041908" y="0"/>
                  </a:lnTo>
                  <a:close/>
                  <a:moveTo>
                    <a:pt x="996315" y="33782"/>
                  </a:moveTo>
                  <a:lnTo>
                    <a:pt x="994156" y="35179"/>
                  </a:lnTo>
                  <a:lnTo>
                    <a:pt x="995934" y="34290"/>
                  </a:lnTo>
                  <a:lnTo>
                    <a:pt x="996188" y="33909"/>
                  </a:lnTo>
                  <a:lnTo>
                    <a:pt x="996315" y="33782"/>
                  </a:lnTo>
                  <a:close/>
                  <a:moveTo>
                    <a:pt x="983742" y="31115"/>
                  </a:moveTo>
                  <a:lnTo>
                    <a:pt x="978662" y="34671"/>
                  </a:lnTo>
                  <a:lnTo>
                    <a:pt x="975360" y="37338"/>
                  </a:lnTo>
                  <a:lnTo>
                    <a:pt x="983615" y="30988"/>
                  </a:lnTo>
                  <a:close/>
                  <a:moveTo>
                    <a:pt x="1041781" y="39624"/>
                  </a:moveTo>
                  <a:lnTo>
                    <a:pt x="1040003" y="40132"/>
                  </a:lnTo>
                  <a:lnTo>
                    <a:pt x="1040638" y="40132"/>
                  </a:lnTo>
                  <a:lnTo>
                    <a:pt x="1041781" y="39624"/>
                  </a:lnTo>
                  <a:close/>
                  <a:moveTo>
                    <a:pt x="1021334" y="45085"/>
                  </a:moveTo>
                  <a:lnTo>
                    <a:pt x="1027557" y="45593"/>
                  </a:lnTo>
                  <a:lnTo>
                    <a:pt x="1041781" y="47371"/>
                  </a:lnTo>
                  <a:lnTo>
                    <a:pt x="1035304" y="45085"/>
                  </a:lnTo>
                  <a:close/>
                  <a:moveTo>
                    <a:pt x="977138" y="50038"/>
                  </a:moveTo>
                  <a:lnTo>
                    <a:pt x="968248" y="56388"/>
                  </a:lnTo>
                  <a:lnTo>
                    <a:pt x="972439" y="53721"/>
                  </a:lnTo>
                  <a:lnTo>
                    <a:pt x="977138" y="50038"/>
                  </a:lnTo>
                  <a:close/>
                  <a:moveTo>
                    <a:pt x="1035304" y="59055"/>
                  </a:moveTo>
                  <a:lnTo>
                    <a:pt x="1032383" y="60452"/>
                  </a:lnTo>
                  <a:lnTo>
                    <a:pt x="1035685" y="59055"/>
                  </a:lnTo>
                  <a:close/>
                  <a:moveTo>
                    <a:pt x="970661" y="43307"/>
                  </a:moveTo>
                  <a:lnTo>
                    <a:pt x="936625" y="60452"/>
                  </a:lnTo>
                  <a:lnTo>
                    <a:pt x="934212" y="62230"/>
                  </a:lnTo>
                  <a:cubicBezTo>
                    <a:pt x="939292" y="59944"/>
                    <a:pt x="946658" y="55880"/>
                    <a:pt x="967486" y="45593"/>
                  </a:cubicBezTo>
                  <a:lnTo>
                    <a:pt x="970153" y="43815"/>
                  </a:lnTo>
                  <a:lnTo>
                    <a:pt x="970788" y="43307"/>
                  </a:lnTo>
                  <a:close/>
                  <a:moveTo>
                    <a:pt x="928878" y="65532"/>
                  </a:moveTo>
                  <a:lnTo>
                    <a:pt x="927862" y="66294"/>
                  </a:lnTo>
                  <a:lnTo>
                    <a:pt x="928243" y="65913"/>
                  </a:lnTo>
                  <a:lnTo>
                    <a:pt x="928878" y="65659"/>
                  </a:lnTo>
                  <a:close/>
                  <a:moveTo>
                    <a:pt x="945134" y="64135"/>
                  </a:moveTo>
                  <a:lnTo>
                    <a:pt x="940435" y="67310"/>
                  </a:lnTo>
                  <a:lnTo>
                    <a:pt x="938657" y="69088"/>
                  </a:lnTo>
                  <a:lnTo>
                    <a:pt x="936244" y="70866"/>
                  </a:lnTo>
                  <a:lnTo>
                    <a:pt x="940689" y="68199"/>
                  </a:lnTo>
                  <a:lnTo>
                    <a:pt x="945134" y="64135"/>
                  </a:lnTo>
                  <a:close/>
                  <a:moveTo>
                    <a:pt x="940943" y="50165"/>
                  </a:moveTo>
                  <a:lnTo>
                    <a:pt x="936244" y="53340"/>
                  </a:lnTo>
                  <a:lnTo>
                    <a:pt x="933323" y="55499"/>
                  </a:lnTo>
                  <a:lnTo>
                    <a:pt x="931545" y="56896"/>
                  </a:lnTo>
                  <a:lnTo>
                    <a:pt x="930402" y="57404"/>
                  </a:lnTo>
                  <a:lnTo>
                    <a:pt x="929259" y="58293"/>
                  </a:lnTo>
                  <a:lnTo>
                    <a:pt x="930783" y="57404"/>
                  </a:lnTo>
                  <a:lnTo>
                    <a:pt x="922147" y="63754"/>
                  </a:lnTo>
                  <a:lnTo>
                    <a:pt x="911479" y="72263"/>
                  </a:lnTo>
                  <a:cubicBezTo>
                    <a:pt x="917956" y="67310"/>
                    <a:pt x="923925" y="62738"/>
                    <a:pt x="933704" y="55626"/>
                  </a:cubicBezTo>
                  <a:lnTo>
                    <a:pt x="937514" y="52832"/>
                  </a:lnTo>
                  <a:lnTo>
                    <a:pt x="933450" y="55626"/>
                  </a:lnTo>
                  <a:lnTo>
                    <a:pt x="936625" y="53467"/>
                  </a:lnTo>
                  <a:lnTo>
                    <a:pt x="937895" y="52705"/>
                  </a:lnTo>
                  <a:lnTo>
                    <a:pt x="940435" y="50800"/>
                  </a:lnTo>
                  <a:lnTo>
                    <a:pt x="941070" y="50292"/>
                  </a:lnTo>
                  <a:close/>
                  <a:moveTo>
                    <a:pt x="927735" y="66802"/>
                  </a:moveTo>
                  <a:lnTo>
                    <a:pt x="911098" y="78486"/>
                  </a:lnTo>
                  <a:lnTo>
                    <a:pt x="908685" y="80264"/>
                  </a:lnTo>
                  <a:lnTo>
                    <a:pt x="927608" y="66675"/>
                  </a:lnTo>
                  <a:close/>
                  <a:moveTo>
                    <a:pt x="945134" y="72136"/>
                  </a:moveTo>
                  <a:lnTo>
                    <a:pt x="942721" y="73533"/>
                  </a:lnTo>
                  <a:lnTo>
                    <a:pt x="939165" y="76200"/>
                  </a:lnTo>
                  <a:lnTo>
                    <a:pt x="934085" y="81153"/>
                  </a:lnTo>
                  <a:lnTo>
                    <a:pt x="945007" y="72136"/>
                  </a:lnTo>
                  <a:close/>
                  <a:moveTo>
                    <a:pt x="909066" y="73914"/>
                  </a:moveTo>
                  <a:lnTo>
                    <a:pt x="905510" y="76200"/>
                  </a:lnTo>
                  <a:lnTo>
                    <a:pt x="897763" y="82550"/>
                  </a:lnTo>
                  <a:lnTo>
                    <a:pt x="909066" y="74041"/>
                  </a:lnTo>
                  <a:close/>
                  <a:moveTo>
                    <a:pt x="952373" y="46990"/>
                  </a:moveTo>
                  <a:cubicBezTo>
                    <a:pt x="950341" y="47498"/>
                    <a:pt x="936371" y="57404"/>
                    <a:pt x="923290" y="67310"/>
                  </a:cubicBezTo>
                  <a:lnTo>
                    <a:pt x="921512" y="68707"/>
                  </a:lnTo>
                  <a:lnTo>
                    <a:pt x="921766" y="68707"/>
                  </a:lnTo>
                  <a:lnTo>
                    <a:pt x="920877" y="69215"/>
                  </a:lnTo>
                  <a:lnTo>
                    <a:pt x="920242" y="69596"/>
                  </a:lnTo>
                  <a:lnTo>
                    <a:pt x="920496" y="69215"/>
                  </a:lnTo>
                  <a:lnTo>
                    <a:pt x="919353" y="70104"/>
                  </a:lnTo>
                  <a:lnTo>
                    <a:pt x="913765" y="73279"/>
                  </a:lnTo>
                  <a:lnTo>
                    <a:pt x="898652" y="82804"/>
                  </a:lnTo>
                  <a:lnTo>
                    <a:pt x="900176" y="81915"/>
                  </a:lnTo>
                  <a:lnTo>
                    <a:pt x="907542" y="77851"/>
                  </a:lnTo>
                  <a:lnTo>
                    <a:pt x="908431" y="77470"/>
                  </a:lnTo>
                  <a:lnTo>
                    <a:pt x="909320" y="76581"/>
                  </a:lnTo>
                  <a:lnTo>
                    <a:pt x="913130" y="74295"/>
                  </a:lnTo>
                  <a:lnTo>
                    <a:pt x="916051" y="72644"/>
                  </a:lnTo>
                  <a:lnTo>
                    <a:pt x="916686" y="72009"/>
                  </a:lnTo>
                  <a:lnTo>
                    <a:pt x="916432" y="72390"/>
                  </a:lnTo>
                  <a:lnTo>
                    <a:pt x="916940" y="72009"/>
                  </a:lnTo>
                  <a:lnTo>
                    <a:pt x="905383" y="82423"/>
                  </a:lnTo>
                  <a:cubicBezTo>
                    <a:pt x="906780" y="81534"/>
                    <a:pt x="906907" y="81534"/>
                    <a:pt x="927100" y="67056"/>
                  </a:cubicBezTo>
                  <a:lnTo>
                    <a:pt x="927354" y="67056"/>
                  </a:lnTo>
                  <a:lnTo>
                    <a:pt x="927862" y="66548"/>
                  </a:lnTo>
                  <a:lnTo>
                    <a:pt x="928624" y="66040"/>
                  </a:lnTo>
                  <a:lnTo>
                    <a:pt x="929767" y="65151"/>
                  </a:lnTo>
                  <a:lnTo>
                    <a:pt x="929132" y="65532"/>
                  </a:lnTo>
                  <a:lnTo>
                    <a:pt x="928878" y="65659"/>
                  </a:lnTo>
                  <a:lnTo>
                    <a:pt x="929386" y="65278"/>
                  </a:lnTo>
                  <a:lnTo>
                    <a:pt x="930402" y="64643"/>
                  </a:lnTo>
                  <a:lnTo>
                    <a:pt x="935863" y="60960"/>
                  </a:lnTo>
                  <a:lnTo>
                    <a:pt x="935863" y="61087"/>
                  </a:lnTo>
                  <a:lnTo>
                    <a:pt x="940054" y="57912"/>
                  </a:lnTo>
                  <a:lnTo>
                    <a:pt x="952500" y="47117"/>
                  </a:lnTo>
                  <a:close/>
                  <a:moveTo>
                    <a:pt x="896620" y="84455"/>
                  </a:moveTo>
                  <a:lnTo>
                    <a:pt x="895731" y="84963"/>
                  </a:lnTo>
                  <a:lnTo>
                    <a:pt x="894969" y="85598"/>
                  </a:lnTo>
                  <a:lnTo>
                    <a:pt x="895985" y="84963"/>
                  </a:lnTo>
                  <a:lnTo>
                    <a:pt x="896620" y="84455"/>
                  </a:lnTo>
                  <a:close/>
                  <a:moveTo>
                    <a:pt x="898144" y="82677"/>
                  </a:moveTo>
                  <a:lnTo>
                    <a:pt x="898144" y="83185"/>
                  </a:lnTo>
                  <a:lnTo>
                    <a:pt x="896112" y="84074"/>
                  </a:lnTo>
                  <a:lnTo>
                    <a:pt x="891667" y="87503"/>
                  </a:lnTo>
                  <a:lnTo>
                    <a:pt x="894969" y="85598"/>
                  </a:lnTo>
                  <a:lnTo>
                    <a:pt x="896366" y="84582"/>
                  </a:lnTo>
                  <a:lnTo>
                    <a:pt x="896620" y="84582"/>
                  </a:lnTo>
                  <a:lnTo>
                    <a:pt x="899033" y="82804"/>
                  </a:lnTo>
                  <a:close/>
                  <a:moveTo>
                    <a:pt x="894207" y="86868"/>
                  </a:moveTo>
                  <a:lnTo>
                    <a:pt x="893064" y="87884"/>
                  </a:lnTo>
                  <a:lnTo>
                    <a:pt x="894588" y="86868"/>
                  </a:lnTo>
                  <a:close/>
                  <a:moveTo>
                    <a:pt x="892810" y="87503"/>
                  </a:moveTo>
                  <a:lnTo>
                    <a:pt x="891667" y="88138"/>
                  </a:lnTo>
                  <a:lnTo>
                    <a:pt x="892556" y="87757"/>
                  </a:lnTo>
                  <a:lnTo>
                    <a:pt x="892810" y="87503"/>
                  </a:lnTo>
                  <a:close/>
                  <a:moveTo>
                    <a:pt x="890016" y="88900"/>
                  </a:moveTo>
                  <a:lnTo>
                    <a:pt x="888873" y="89789"/>
                  </a:lnTo>
                  <a:lnTo>
                    <a:pt x="889254" y="89535"/>
                  </a:lnTo>
                  <a:lnTo>
                    <a:pt x="890016" y="88900"/>
                  </a:lnTo>
                  <a:close/>
                  <a:moveTo>
                    <a:pt x="929894" y="58801"/>
                  </a:moveTo>
                  <a:cubicBezTo>
                    <a:pt x="913003" y="71374"/>
                    <a:pt x="900049" y="81153"/>
                    <a:pt x="890016" y="88900"/>
                  </a:cubicBezTo>
                  <a:lnTo>
                    <a:pt x="890143" y="88773"/>
                  </a:lnTo>
                  <a:lnTo>
                    <a:pt x="890397" y="88646"/>
                  </a:lnTo>
                  <a:lnTo>
                    <a:pt x="888619" y="89916"/>
                  </a:lnTo>
                  <a:lnTo>
                    <a:pt x="888746" y="89789"/>
                  </a:lnTo>
                  <a:lnTo>
                    <a:pt x="887349" y="90932"/>
                  </a:lnTo>
                  <a:lnTo>
                    <a:pt x="891286" y="88138"/>
                  </a:lnTo>
                  <a:cubicBezTo>
                    <a:pt x="891032" y="88265"/>
                    <a:pt x="890651" y="88392"/>
                    <a:pt x="890397" y="88646"/>
                  </a:cubicBezTo>
                  <a:lnTo>
                    <a:pt x="929894" y="58801"/>
                  </a:lnTo>
                  <a:close/>
                  <a:moveTo>
                    <a:pt x="919861" y="89535"/>
                  </a:moveTo>
                  <a:lnTo>
                    <a:pt x="917321" y="91567"/>
                  </a:lnTo>
                  <a:lnTo>
                    <a:pt x="917702" y="91313"/>
                  </a:lnTo>
                  <a:lnTo>
                    <a:pt x="919734" y="89535"/>
                  </a:lnTo>
                  <a:close/>
                  <a:moveTo>
                    <a:pt x="893318" y="87884"/>
                  </a:moveTo>
                  <a:lnTo>
                    <a:pt x="890905" y="89535"/>
                  </a:lnTo>
                  <a:lnTo>
                    <a:pt x="886841" y="93345"/>
                  </a:lnTo>
                  <a:lnTo>
                    <a:pt x="888746" y="91821"/>
                  </a:lnTo>
                  <a:lnTo>
                    <a:pt x="893191" y="87884"/>
                  </a:lnTo>
                  <a:close/>
                  <a:moveTo>
                    <a:pt x="886079" y="91313"/>
                  </a:moveTo>
                  <a:lnTo>
                    <a:pt x="885825" y="91821"/>
                  </a:lnTo>
                  <a:lnTo>
                    <a:pt x="883412" y="93599"/>
                  </a:lnTo>
                  <a:lnTo>
                    <a:pt x="886587" y="91313"/>
                  </a:lnTo>
                  <a:close/>
                  <a:moveTo>
                    <a:pt x="917575" y="91567"/>
                  </a:moveTo>
                  <a:lnTo>
                    <a:pt x="914400" y="93472"/>
                  </a:lnTo>
                  <a:lnTo>
                    <a:pt x="916813" y="92075"/>
                  </a:lnTo>
                  <a:lnTo>
                    <a:pt x="917575" y="91440"/>
                  </a:lnTo>
                  <a:close/>
                  <a:moveTo>
                    <a:pt x="887222" y="93091"/>
                  </a:moveTo>
                  <a:lnTo>
                    <a:pt x="885698" y="94361"/>
                  </a:lnTo>
                  <a:lnTo>
                    <a:pt x="885952" y="94234"/>
                  </a:lnTo>
                  <a:lnTo>
                    <a:pt x="887222" y="93091"/>
                  </a:lnTo>
                  <a:close/>
                  <a:moveTo>
                    <a:pt x="935482" y="76708"/>
                  </a:moveTo>
                  <a:lnTo>
                    <a:pt x="908685" y="96139"/>
                  </a:lnTo>
                  <a:lnTo>
                    <a:pt x="912876" y="93472"/>
                  </a:lnTo>
                  <a:lnTo>
                    <a:pt x="918464" y="89408"/>
                  </a:lnTo>
                  <a:lnTo>
                    <a:pt x="919607" y="88519"/>
                  </a:lnTo>
                  <a:lnTo>
                    <a:pt x="920496" y="88011"/>
                  </a:lnTo>
                  <a:lnTo>
                    <a:pt x="920242" y="88011"/>
                  </a:lnTo>
                  <a:lnTo>
                    <a:pt x="933831" y="76708"/>
                  </a:lnTo>
                  <a:close/>
                  <a:moveTo>
                    <a:pt x="882015" y="94361"/>
                  </a:moveTo>
                  <a:lnTo>
                    <a:pt x="880491" y="95250"/>
                  </a:lnTo>
                  <a:lnTo>
                    <a:pt x="878459" y="97028"/>
                  </a:lnTo>
                  <a:lnTo>
                    <a:pt x="882015" y="94361"/>
                  </a:lnTo>
                  <a:close/>
                  <a:moveTo>
                    <a:pt x="879602" y="95758"/>
                  </a:moveTo>
                  <a:lnTo>
                    <a:pt x="876300" y="98425"/>
                  </a:lnTo>
                  <a:lnTo>
                    <a:pt x="878332" y="97028"/>
                  </a:lnTo>
                  <a:lnTo>
                    <a:pt x="879475" y="95631"/>
                  </a:lnTo>
                  <a:close/>
                  <a:moveTo>
                    <a:pt x="902589" y="92075"/>
                  </a:moveTo>
                  <a:lnTo>
                    <a:pt x="893699" y="98806"/>
                  </a:lnTo>
                  <a:lnTo>
                    <a:pt x="893953" y="98806"/>
                  </a:lnTo>
                  <a:lnTo>
                    <a:pt x="898144" y="96139"/>
                  </a:lnTo>
                  <a:lnTo>
                    <a:pt x="902589" y="92075"/>
                  </a:lnTo>
                  <a:close/>
                  <a:moveTo>
                    <a:pt x="917448" y="97028"/>
                  </a:moveTo>
                  <a:lnTo>
                    <a:pt x="913638" y="100203"/>
                  </a:lnTo>
                  <a:lnTo>
                    <a:pt x="915416" y="98806"/>
                  </a:lnTo>
                  <a:lnTo>
                    <a:pt x="917448" y="97028"/>
                  </a:lnTo>
                  <a:close/>
                  <a:moveTo>
                    <a:pt x="1032510" y="93472"/>
                  </a:moveTo>
                  <a:lnTo>
                    <a:pt x="1030478" y="95758"/>
                  </a:lnTo>
                  <a:lnTo>
                    <a:pt x="1026033" y="100711"/>
                  </a:lnTo>
                  <a:lnTo>
                    <a:pt x="1023620" y="98933"/>
                  </a:lnTo>
                  <a:lnTo>
                    <a:pt x="1032510" y="93472"/>
                  </a:lnTo>
                  <a:close/>
                  <a:moveTo>
                    <a:pt x="913638" y="100203"/>
                  </a:moveTo>
                  <a:lnTo>
                    <a:pt x="911225" y="101981"/>
                  </a:lnTo>
                  <a:lnTo>
                    <a:pt x="913638" y="100203"/>
                  </a:lnTo>
                  <a:close/>
                  <a:moveTo>
                    <a:pt x="911860" y="98806"/>
                  </a:moveTo>
                  <a:lnTo>
                    <a:pt x="910336" y="100203"/>
                  </a:lnTo>
                  <a:lnTo>
                    <a:pt x="908812" y="101981"/>
                  </a:lnTo>
                  <a:lnTo>
                    <a:pt x="912114" y="98806"/>
                  </a:lnTo>
                  <a:close/>
                  <a:moveTo>
                    <a:pt x="968121" y="95631"/>
                  </a:moveTo>
                  <a:lnTo>
                    <a:pt x="959231" y="102362"/>
                  </a:lnTo>
                  <a:lnTo>
                    <a:pt x="959866" y="102362"/>
                  </a:lnTo>
                  <a:lnTo>
                    <a:pt x="966089" y="98298"/>
                  </a:lnTo>
                  <a:lnTo>
                    <a:pt x="968121" y="95631"/>
                  </a:lnTo>
                  <a:close/>
                  <a:moveTo>
                    <a:pt x="1041908" y="83947"/>
                  </a:moveTo>
                  <a:lnTo>
                    <a:pt x="1039495" y="86233"/>
                  </a:lnTo>
                  <a:lnTo>
                    <a:pt x="1024636" y="97917"/>
                  </a:lnTo>
                  <a:lnTo>
                    <a:pt x="1017524" y="102489"/>
                  </a:lnTo>
                  <a:lnTo>
                    <a:pt x="1021080" y="105664"/>
                  </a:lnTo>
                  <a:lnTo>
                    <a:pt x="1017778" y="109220"/>
                  </a:lnTo>
                  <a:lnTo>
                    <a:pt x="1020191" y="106934"/>
                  </a:lnTo>
                  <a:lnTo>
                    <a:pt x="1022858" y="104267"/>
                  </a:lnTo>
                  <a:lnTo>
                    <a:pt x="1026160" y="101092"/>
                  </a:lnTo>
                  <a:lnTo>
                    <a:pt x="1024382" y="102870"/>
                  </a:lnTo>
                  <a:lnTo>
                    <a:pt x="1021461" y="106045"/>
                  </a:lnTo>
                  <a:lnTo>
                    <a:pt x="1022604" y="106934"/>
                  </a:lnTo>
                  <a:lnTo>
                    <a:pt x="1029716" y="103251"/>
                  </a:lnTo>
                  <a:lnTo>
                    <a:pt x="1028827" y="97790"/>
                  </a:lnTo>
                  <a:lnTo>
                    <a:pt x="1036828" y="90551"/>
                  </a:lnTo>
                  <a:lnTo>
                    <a:pt x="1041908" y="87376"/>
                  </a:lnTo>
                  <a:lnTo>
                    <a:pt x="1039241" y="88773"/>
                  </a:lnTo>
                  <a:lnTo>
                    <a:pt x="1034796" y="91440"/>
                  </a:lnTo>
                  <a:lnTo>
                    <a:pt x="1037717" y="88265"/>
                  </a:lnTo>
                  <a:lnTo>
                    <a:pt x="1041908" y="83693"/>
                  </a:lnTo>
                  <a:close/>
                  <a:moveTo>
                    <a:pt x="881380" y="103378"/>
                  </a:moveTo>
                  <a:lnTo>
                    <a:pt x="872490" y="110109"/>
                  </a:lnTo>
                  <a:lnTo>
                    <a:pt x="876681" y="107442"/>
                  </a:lnTo>
                  <a:lnTo>
                    <a:pt x="881380" y="103378"/>
                  </a:lnTo>
                  <a:close/>
                  <a:moveTo>
                    <a:pt x="876935" y="101092"/>
                  </a:moveTo>
                  <a:lnTo>
                    <a:pt x="875792" y="101981"/>
                  </a:lnTo>
                  <a:lnTo>
                    <a:pt x="866013" y="110617"/>
                  </a:lnTo>
                  <a:lnTo>
                    <a:pt x="864235" y="112395"/>
                  </a:lnTo>
                  <a:lnTo>
                    <a:pt x="865505" y="111506"/>
                  </a:lnTo>
                  <a:lnTo>
                    <a:pt x="867283" y="109728"/>
                  </a:lnTo>
                  <a:lnTo>
                    <a:pt x="866140" y="110617"/>
                  </a:lnTo>
                  <a:lnTo>
                    <a:pt x="870585" y="107061"/>
                  </a:lnTo>
                  <a:lnTo>
                    <a:pt x="877062" y="101219"/>
                  </a:lnTo>
                  <a:close/>
                  <a:moveTo>
                    <a:pt x="886841" y="92710"/>
                  </a:moveTo>
                  <a:lnTo>
                    <a:pt x="884809" y="94488"/>
                  </a:lnTo>
                  <a:lnTo>
                    <a:pt x="884555" y="94488"/>
                  </a:lnTo>
                  <a:lnTo>
                    <a:pt x="883920" y="94996"/>
                  </a:lnTo>
                  <a:lnTo>
                    <a:pt x="884174" y="94742"/>
                  </a:lnTo>
                  <a:lnTo>
                    <a:pt x="883539" y="94996"/>
                  </a:lnTo>
                  <a:lnTo>
                    <a:pt x="878459" y="98552"/>
                  </a:lnTo>
                  <a:lnTo>
                    <a:pt x="871093" y="104394"/>
                  </a:lnTo>
                  <a:lnTo>
                    <a:pt x="868172" y="106680"/>
                  </a:lnTo>
                  <a:lnTo>
                    <a:pt x="861695" y="113030"/>
                  </a:lnTo>
                  <a:lnTo>
                    <a:pt x="878205" y="100076"/>
                  </a:lnTo>
                  <a:lnTo>
                    <a:pt x="876808" y="101346"/>
                  </a:lnTo>
                  <a:lnTo>
                    <a:pt x="878586" y="99695"/>
                  </a:lnTo>
                  <a:lnTo>
                    <a:pt x="878332" y="99822"/>
                  </a:lnTo>
                  <a:lnTo>
                    <a:pt x="878840" y="99441"/>
                  </a:lnTo>
                  <a:lnTo>
                    <a:pt x="878586" y="99568"/>
                  </a:lnTo>
                  <a:lnTo>
                    <a:pt x="882650" y="96647"/>
                  </a:lnTo>
                  <a:lnTo>
                    <a:pt x="886841" y="92583"/>
                  </a:lnTo>
                  <a:close/>
                  <a:moveTo>
                    <a:pt x="855345" y="113665"/>
                  </a:moveTo>
                  <a:lnTo>
                    <a:pt x="854202" y="114554"/>
                  </a:lnTo>
                  <a:lnTo>
                    <a:pt x="855091" y="114046"/>
                  </a:lnTo>
                  <a:lnTo>
                    <a:pt x="854456" y="114554"/>
                  </a:lnTo>
                  <a:lnTo>
                    <a:pt x="853313" y="115443"/>
                  </a:lnTo>
                  <a:lnTo>
                    <a:pt x="853567" y="115443"/>
                  </a:lnTo>
                  <a:lnTo>
                    <a:pt x="855091" y="114046"/>
                  </a:lnTo>
                  <a:lnTo>
                    <a:pt x="855726" y="113538"/>
                  </a:lnTo>
                  <a:close/>
                  <a:moveTo>
                    <a:pt x="897509" y="114046"/>
                  </a:moveTo>
                  <a:lnTo>
                    <a:pt x="896112" y="115570"/>
                  </a:lnTo>
                  <a:lnTo>
                    <a:pt x="897509" y="114554"/>
                  </a:lnTo>
                  <a:lnTo>
                    <a:pt x="897509" y="114173"/>
                  </a:lnTo>
                  <a:close/>
                  <a:moveTo>
                    <a:pt x="883285" y="109728"/>
                  </a:moveTo>
                  <a:lnTo>
                    <a:pt x="878840" y="112903"/>
                  </a:lnTo>
                  <a:lnTo>
                    <a:pt x="875284" y="116459"/>
                  </a:lnTo>
                  <a:lnTo>
                    <a:pt x="881253" y="112014"/>
                  </a:lnTo>
                  <a:lnTo>
                    <a:pt x="883285" y="109728"/>
                  </a:lnTo>
                  <a:close/>
                  <a:moveTo>
                    <a:pt x="851535" y="116967"/>
                  </a:moveTo>
                  <a:lnTo>
                    <a:pt x="851408" y="117094"/>
                  </a:lnTo>
                  <a:lnTo>
                    <a:pt x="851535" y="117094"/>
                  </a:lnTo>
                  <a:close/>
                  <a:moveTo>
                    <a:pt x="896112" y="115824"/>
                  </a:moveTo>
                  <a:lnTo>
                    <a:pt x="895096" y="116586"/>
                  </a:lnTo>
                  <a:lnTo>
                    <a:pt x="893953" y="118110"/>
                  </a:lnTo>
                  <a:lnTo>
                    <a:pt x="895477" y="116586"/>
                  </a:lnTo>
                  <a:lnTo>
                    <a:pt x="896112" y="115824"/>
                  </a:lnTo>
                  <a:close/>
                  <a:moveTo>
                    <a:pt x="852932" y="115570"/>
                  </a:moveTo>
                  <a:lnTo>
                    <a:pt x="851027" y="116967"/>
                  </a:lnTo>
                  <a:lnTo>
                    <a:pt x="848868" y="118872"/>
                  </a:lnTo>
                  <a:lnTo>
                    <a:pt x="850265" y="117856"/>
                  </a:lnTo>
                  <a:lnTo>
                    <a:pt x="852932" y="115570"/>
                  </a:lnTo>
                  <a:close/>
                  <a:moveTo>
                    <a:pt x="844423" y="122174"/>
                  </a:moveTo>
                  <a:lnTo>
                    <a:pt x="842137" y="123952"/>
                  </a:lnTo>
                  <a:lnTo>
                    <a:pt x="842264" y="123825"/>
                  </a:lnTo>
                  <a:lnTo>
                    <a:pt x="844423" y="122301"/>
                  </a:lnTo>
                  <a:close/>
                  <a:moveTo>
                    <a:pt x="851027" y="117221"/>
                  </a:moveTo>
                  <a:lnTo>
                    <a:pt x="840994" y="124841"/>
                  </a:lnTo>
                  <a:lnTo>
                    <a:pt x="842010" y="124079"/>
                  </a:lnTo>
                  <a:lnTo>
                    <a:pt x="840613" y="125222"/>
                  </a:lnTo>
                  <a:lnTo>
                    <a:pt x="836803" y="128905"/>
                  </a:lnTo>
                  <a:lnTo>
                    <a:pt x="847852" y="119761"/>
                  </a:lnTo>
                  <a:lnTo>
                    <a:pt x="844296" y="122301"/>
                  </a:lnTo>
                  <a:lnTo>
                    <a:pt x="848233" y="119380"/>
                  </a:lnTo>
                  <a:lnTo>
                    <a:pt x="850900" y="117221"/>
                  </a:lnTo>
                  <a:close/>
                  <a:moveTo>
                    <a:pt x="888619" y="127127"/>
                  </a:moveTo>
                  <a:lnTo>
                    <a:pt x="884809" y="129667"/>
                  </a:lnTo>
                  <a:lnTo>
                    <a:pt x="885444" y="129413"/>
                  </a:lnTo>
                  <a:lnTo>
                    <a:pt x="888365" y="127635"/>
                  </a:lnTo>
                  <a:lnTo>
                    <a:pt x="888619" y="127127"/>
                  </a:lnTo>
                  <a:close/>
                  <a:moveTo>
                    <a:pt x="885317" y="128905"/>
                  </a:moveTo>
                  <a:lnTo>
                    <a:pt x="884174" y="129794"/>
                  </a:lnTo>
                  <a:lnTo>
                    <a:pt x="884809" y="129413"/>
                  </a:lnTo>
                  <a:lnTo>
                    <a:pt x="884809" y="129286"/>
                  </a:lnTo>
                  <a:lnTo>
                    <a:pt x="884936" y="129286"/>
                  </a:lnTo>
                  <a:lnTo>
                    <a:pt x="885190" y="129159"/>
                  </a:lnTo>
                  <a:lnTo>
                    <a:pt x="885444" y="128905"/>
                  </a:lnTo>
                  <a:close/>
                  <a:moveTo>
                    <a:pt x="884809" y="129540"/>
                  </a:moveTo>
                  <a:lnTo>
                    <a:pt x="884174" y="129794"/>
                  </a:lnTo>
                  <a:lnTo>
                    <a:pt x="884809" y="129794"/>
                  </a:lnTo>
                  <a:lnTo>
                    <a:pt x="884809" y="129540"/>
                  </a:lnTo>
                  <a:close/>
                  <a:moveTo>
                    <a:pt x="836803" y="128905"/>
                  </a:moveTo>
                  <a:lnTo>
                    <a:pt x="835533" y="129921"/>
                  </a:lnTo>
                  <a:lnTo>
                    <a:pt x="835914" y="129794"/>
                  </a:lnTo>
                  <a:lnTo>
                    <a:pt x="836803" y="128905"/>
                  </a:lnTo>
                  <a:close/>
                  <a:moveTo>
                    <a:pt x="888111" y="123444"/>
                  </a:moveTo>
                  <a:lnTo>
                    <a:pt x="880110" y="132080"/>
                  </a:lnTo>
                  <a:lnTo>
                    <a:pt x="884555" y="127508"/>
                  </a:lnTo>
                  <a:lnTo>
                    <a:pt x="888111" y="123444"/>
                  </a:lnTo>
                  <a:close/>
                  <a:moveTo>
                    <a:pt x="884301" y="129794"/>
                  </a:moveTo>
                  <a:lnTo>
                    <a:pt x="880491" y="132080"/>
                  </a:lnTo>
                  <a:lnTo>
                    <a:pt x="884047" y="130302"/>
                  </a:lnTo>
                  <a:lnTo>
                    <a:pt x="884301" y="129794"/>
                  </a:lnTo>
                  <a:close/>
                  <a:moveTo>
                    <a:pt x="840359" y="125222"/>
                  </a:moveTo>
                  <a:lnTo>
                    <a:pt x="837692" y="127508"/>
                  </a:lnTo>
                  <a:lnTo>
                    <a:pt x="837057" y="128016"/>
                  </a:lnTo>
                  <a:lnTo>
                    <a:pt x="835533" y="129413"/>
                  </a:lnTo>
                  <a:lnTo>
                    <a:pt x="835279" y="129413"/>
                  </a:lnTo>
                  <a:lnTo>
                    <a:pt x="833501" y="130810"/>
                  </a:lnTo>
                  <a:lnTo>
                    <a:pt x="834136" y="130810"/>
                  </a:lnTo>
                  <a:lnTo>
                    <a:pt x="834898" y="130429"/>
                  </a:lnTo>
                  <a:lnTo>
                    <a:pt x="830834" y="133985"/>
                  </a:lnTo>
                  <a:lnTo>
                    <a:pt x="835533" y="130175"/>
                  </a:lnTo>
                  <a:lnTo>
                    <a:pt x="834898" y="130556"/>
                  </a:lnTo>
                  <a:lnTo>
                    <a:pt x="840613" y="125476"/>
                  </a:lnTo>
                  <a:close/>
                  <a:moveTo>
                    <a:pt x="880364" y="132715"/>
                  </a:moveTo>
                  <a:lnTo>
                    <a:pt x="879729" y="133223"/>
                  </a:lnTo>
                  <a:lnTo>
                    <a:pt x="876808" y="135890"/>
                  </a:lnTo>
                  <a:lnTo>
                    <a:pt x="878332" y="135001"/>
                  </a:lnTo>
                  <a:lnTo>
                    <a:pt x="878586" y="134493"/>
                  </a:lnTo>
                  <a:lnTo>
                    <a:pt x="880364" y="132715"/>
                  </a:lnTo>
                  <a:close/>
                  <a:moveTo>
                    <a:pt x="1041400" y="136398"/>
                  </a:moveTo>
                  <a:lnTo>
                    <a:pt x="1039876" y="137795"/>
                  </a:lnTo>
                  <a:lnTo>
                    <a:pt x="1040511" y="138303"/>
                  </a:lnTo>
                  <a:lnTo>
                    <a:pt x="1042035" y="138811"/>
                  </a:lnTo>
                  <a:lnTo>
                    <a:pt x="1041400" y="136525"/>
                  </a:lnTo>
                  <a:close/>
                  <a:moveTo>
                    <a:pt x="864235" y="112395"/>
                  </a:moveTo>
                  <a:lnTo>
                    <a:pt x="863092" y="113284"/>
                  </a:lnTo>
                  <a:cubicBezTo>
                    <a:pt x="846836" y="128651"/>
                    <a:pt x="836168" y="140335"/>
                    <a:pt x="832485" y="144399"/>
                  </a:cubicBezTo>
                  <a:lnTo>
                    <a:pt x="834263" y="142621"/>
                  </a:lnTo>
                  <a:cubicBezTo>
                    <a:pt x="847598" y="128270"/>
                    <a:pt x="860298" y="116459"/>
                    <a:pt x="864235" y="112395"/>
                  </a:cubicBezTo>
                  <a:close/>
                  <a:moveTo>
                    <a:pt x="961009" y="137668"/>
                  </a:moveTo>
                  <a:lnTo>
                    <a:pt x="946150" y="145288"/>
                  </a:lnTo>
                  <a:lnTo>
                    <a:pt x="957961" y="139827"/>
                  </a:lnTo>
                  <a:lnTo>
                    <a:pt x="960628" y="138049"/>
                  </a:lnTo>
                  <a:lnTo>
                    <a:pt x="960882" y="137541"/>
                  </a:lnTo>
                  <a:close/>
                  <a:moveTo>
                    <a:pt x="934212" y="145161"/>
                  </a:moveTo>
                  <a:lnTo>
                    <a:pt x="931799" y="146050"/>
                  </a:lnTo>
                  <a:lnTo>
                    <a:pt x="933577" y="146050"/>
                  </a:lnTo>
                  <a:lnTo>
                    <a:pt x="934212" y="145161"/>
                  </a:lnTo>
                  <a:close/>
                  <a:moveTo>
                    <a:pt x="944626" y="145161"/>
                  </a:moveTo>
                  <a:lnTo>
                    <a:pt x="943102" y="147447"/>
                  </a:lnTo>
                  <a:lnTo>
                    <a:pt x="945769" y="145669"/>
                  </a:lnTo>
                  <a:lnTo>
                    <a:pt x="946023" y="145161"/>
                  </a:lnTo>
                  <a:close/>
                  <a:moveTo>
                    <a:pt x="819404" y="143383"/>
                  </a:moveTo>
                  <a:lnTo>
                    <a:pt x="817626" y="144653"/>
                  </a:lnTo>
                  <a:lnTo>
                    <a:pt x="814705" y="147828"/>
                  </a:lnTo>
                  <a:lnTo>
                    <a:pt x="819404" y="143383"/>
                  </a:lnTo>
                  <a:close/>
                  <a:moveTo>
                    <a:pt x="836041" y="142875"/>
                  </a:moveTo>
                  <a:lnTo>
                    <a:pt x="833374" y="145161"/>
                  </a:lnTo>
                  <a:lnTo>
                    <a:pt x="830961" y="148336"/>
                  </a:lnTo>
                  <a:lnTo>
                    <a:pt x="831850" y="147447"/>
                  </a:lnTo>
                  <a:lnTo>
                    <a:pt x="832104" y="147066"/>
                  </a:lnTo>
                  <a:lnTo>
                    <a:pt x="834136" y="145288"/>
                  </a:lnTo>
                  <a:lnTo>
                    <a:pt x="835914" y="143002"/>
                  </a:lnTo>
                  <a:close/>
                  <a:moveTo>
                    <a:pt x="1041908" y="124079"/>
                  </a:moveTo>
                  <a:lnTo>
                    <a:pt x="1017905" y="143002"/>
                  </a:lnTo>
                  <a:lnTo>
                    <a:pt x="1015238" y="146177"/>
                  </a:lnTo>
                  <a:lnTo>
                    <a:pt x="1014984" y="148463"/>
                  </a:lnTo>
                  <a:lnTo>
                    <a:pt x="1014730" y="149860"/>
                  </a:lnTo>
                  <a:lnTo>
                    <a:pt x="1018540" y="150368"/>
                  </a:lnTo>
                  <a:lnTo>
                    <a:pt x="1027430" y="145796"/>
                  </a:lnTo>
                  <a:lnTo>
                    <a:pt x="1029462" y="144399"/>
                  </a:lnTo>
                  <a:lnTo>
                    <a:pt x="1027938" y="147574"/>
                  </a:lnTo>
                  <a:lnTo>
                    <a:pt x="1028192" y="147574"/>
                  </a:lnTo>
                  <a:lnTo>
                    <a:pt x="1041781" y="140335"/>
                  </a:lnTo>
                  <a:lnTo>
                    <a:pt x="1041781" y="139446"/>
                  </a:lnTo>
                  <a:lnTo>
                    <a:pt x="1038479" y="138049"/>
                  </a:lnTo>
                  <a:lnTo>
                    <a:pt x="1036066" y="139446"/>
                  </a:lnTo>
                  <a:lnTo>
                    <a:pt x="1029589" y="144399"/>
                  </a:lnTo>
                  <a:lnTo>
                    <a:pt x="1035685" y="134747"/>
                  </a:lnTo>
                  <a:lnTo>
                    <a:pt x="1034034" y="135382"/>
                  </a:lnTo>
                  <a:lnTo>
                    <a:pt x="1036447" y="133604"/>
                  </a:lnTo>
                  <a:lnTo>
                    <a:pt x="1035685" y="134747"/>
                  </a:lnTo>
                  <a:lnTo>
                    <a:pt x="1036447" y="134493"/>
                  </a:lnTo>
                  <a:lnTo>
                    <a:pt x="1041781" y="133604"/>
                  </a:lnTo>
                  <a:lnTo>
                    <a:pt x="1041781" y="129540"/>
                  </a:lnTo>
                  <a:lnTo>
                    <a:pt x="1041781" y="124079"/>
                  </a:lnTo>
                  <a:close/>
                  <a:moveTo>
                    <a:pt x="809371" y="151257"/>
                  </a:moveTo>
                  <a:lnTo>
                    <a:pt x="806958" y="153289"/>
                  </a:lnTo>
                  <a:lnTo>
                    <a:pt x="807339" y="153162"/>
                  </a:lnTo>
                  <a:lnTo>
                    <a:pt x="809371" y="151384"/>
                  </a:lnTo>
                  <a:close/>
                  <a:moveTo>
                    <a:pt x="806958" y="153416"/>
                  </a:moveTo>
                  <a:lnTo>
                    <a:pt x="806450" y="153670"/>
                  </a:lnTo>
                  <a:lnTo>
                    <a:pt x="804926" y="155067"/>
                  </a:lnTo>
                  <a:lnTo>
                    <a:pt x="806958" y="153416"/>
                  </a:lnTo>
                  <a:close/>
                  <a:moveTo>
                    <a:pt x="968375" y="153162"/>
                  </a:moveTo>
                  <a:lnTo>
                    <a:pt x="966851" y="154940"/>
                  </a:lnTo>
                  <a:lnTo>
                    <a:pt x="967740" y="154051"/>
                  </a:lnTo>
                  <a:lnTo>
                    <a:pt x="968375" y="153162"/>
                  </a:lnTo>
                  <a:close/>
                  <a:moveTo>
                    <a:pt x="847598" y="150495"/>
                  </a:moveTo>
                  <a:lnTo>
                    <a:pt x="845566" y="151384"/>
                  </a:lnTo>
                  <a:lnTo>
                    <a:pt x="843534" y="152781"/>
                  </a:lnTo>
                  <a:lnTo>
                    <a:pt x="839978" y="155448"/>
                  </a:lnTo>
                  <a:lnTo>
                    <a:pt x="838454" y="156845"/>
                  </a:lnTo>
                  <a:lnTo>
                    <a:pt x="842264" y="154559"/>
                  </a:lnTo>
                  <a:lnTo>
                    <a:pt x="847598" y="150495"/>
                  </a:lnTo>
                  <a:close/>
                  <a:moveTo>
                    <a:pt x="798068" y="160401"/>
                  </a:moveTo>
                  <a:lnTo>
                    <a:pt x="797433" y="160909"/>
                  </a:lnTo>
                  <a:lnTo>
                    <a:pt x="795909" y="162306"/>
                  </a:lnTo>
                  <a:lnTo>
                    <a:pt x="797941" y="160528"/>
                  </a:lnTo>
                  <a:close/>
                  <a:moveTo>
                    <a:pt x="836168" y="168148"/>
                  </a:moveTo>
                  <a:lnTo>
                    <a:pt x="810387" y="192532"/>
                  </a:lnTo>
                  <a:lnTo>
                    <a:pt x="827913" y="176276"/>
                  </a:lnTo>
                  <a:lnTo>
                    <a:pt x="836168" y="168148"/>
                  </a:lnTo>
                  <a:close/>
                  <a:moveTo>
                    <a:pt x="851281" y="187071"/>
                  </a:moveTo>
                  <a:lnTo>
                    <a:pt x="841248" y="197485"/>
                  </a:lnTo>
                  <a:lnTo>
                    <a:pt x="842772" y="196088"/>
                  </a:lnTo>
                  <a:lnTo>
                    <a:pt x="851408" y="187071"/>
                  </a:lnTo>
                  <a:close/>
                  <a:moveTo>
                    <a:pt x="913130" y="205105"/>
                  </a:moveTo>
                  <a:lnTo>
                    <a:pt x="911098" y="206502"/>
                  </a:lnTo>
                  <a:lnTo>
                    <a:pt x="908431" y="209169"/>
                  </a:lnTo>
                  <a:lnTo>
                    <a:pt x="910463" y="208280"/>
                  </a:lnTo>
                  <a:lnTo>
                    <a:pt x="910717" y="207772"/>
                  </a:lnTo>
                  <a:lnTo>
                    <a:pt x="913130" y="205105"/>
                  </a:lnTo>
                  <a:close/>
                  <a:moveTo>
                    <a:pt x="841375" y="197485"/>
                  </a:moveTo>
                  <a:lnTo>
                    <a:pt x="831342" y="209677"/>
                  </a:lnTo>
                  <a:lnTo>
                    <a:pt x="839343" y="200152"/>
                  </a:lnTo>
                  <a:lnTo>
                    <a:pt x="841375" y="197485"/>
                  </a:lnTo>
                  <a:close/>
                  <a:moveTo>
                    <a:pt x="898271" y="205613"/>
                  </a:moveTo>
                  <a:lnTo>
                    <a:pt x="887349" y="211963"/>
                  </a:lnTo>
                  <a:lnTo>
                    <a:pt x="871982" y="227330"/>
                  </a:lnTo>
                  <a:lnTo>
                    <a:pt x="893318" y="216027"/>
                  </a:lnTo>
                  <a:lnTo>
                    <a:pt x="895350" y="214249"/>
                  </a:lnTo>
                  <a:lnTo>
                    <a:pt x="898271" y="205740"/>
                  </a:lnTo>
                  <a:close/>
                  <a:moveTo>
                    <a:pt x="1041781" y="213868"/>
                  </a:moveTo>
                  <a:lnTo>
                    <a:pt x="1032002" y="218821"/>
                  </a:lnTo>
                  <a:lnTo>
                    <a:pt x="1012698" y="229235"/>
                  </a:lnTo>
                  <a:lnTo>
                    <a:pt x="1022731" y="223774"/>
                  </a:lnTo>
                  <a:lnTo>
                    <a:pt x="1041654" y="213868"/>
                  </a:lnTo>
                  <a:close/>
                  <a:moveTo>
                    <a:pt x="770763" y="230124"/>
                  </a:moveTo>
                  <a:lnTo>
                    <a:pt x="767842" y="233299"/>
                  </a:lnTo>
                  <a:lnTo>
                    <a:pt x="770509" y="230632"/>
                  </a:lnTo>
                  <a:lnTo>
                    <a:pt x="770763" y="230124"/>
                  </a:lnTo>
                  <a:close/>
                  <a:moveTo>
                    <a:pt x="874014" y="239649"/>
                  </a:moveTo>
                  <a:lnTo>
                    <a:pt x="867156" y="247777"/>
                  </a:lnTo>
                  <a:lnTo>
                    <a:pt x="868680" y="247777"/>
                  </a:lnTo>
                  <a:lnTo>
                    <a:pt x="874649" y="242824"/>
                  </a:lnTo>
                  <a:lnTo>
                    <a:pt x="874014" y="239649"/>
                  </a:lnTo>
                  <a:close/>
                  <a:moveTo>
                    <a:pt x="976376" y="249555"/>
                  </a:moveTo>
                  <a:lnTo>
                    <a:pt x="969899" y="253111"/>
                  </a:lnTo>
                  <a:lnTo>
                    <a:pt x="955040" y="261747"/>
                  </a:lnTo>
                  <a:lnTo>
                    <a:pt x="968629" y="254508"/>
                  </a:lnTo>
                  <a:lnTo>
                    <a:pt x="976376" y="249555"/>
                  </a:lnTo>
                  <a:close/>
                  <a:moveTo>
                    <a:pt x="1041908" y="250444"/>
                  </a:moveTo>
                  <a:lnTo>
                    <a:pt x="1038987" y="251841"/>
                  </a:lnTo>
                  <a:lnTo>
                    <a:pt x="1033399" y="257048"/>
                  </a:lnTo>
                  <a:lnTo>
                    <a:pt x="1035685" y="255397"/>
                  </a:lnTo>
                  <a:lnTo>
                    <a:pt x="1032764" y="257683"/>
                  </a:lnTo>
                  <a:lnTo>
                    <a:pt x="1033399" y="257048"/>
                  </a:lnTo>
                  <a:lnTo>
                    <a:pt x="1031875" y="258191"/>
                  </a:lnTo>
                  <a:lnTo>
                    <a:pt x="1025398" y="264541"/>
                  </a:lnTo>
                  <a:lnTo>
                    <a:pt x="1033399" y="257810"/>
                  </a:lnTo>
                  <a:lnTo>
                    <a:pt x="1042035" y="250571"/>
                  </a:lnTo>
                  <a:close/>
                  <a:moveTo>
                    <a:pt x="653669" y="284353"/>
                  </a:moveTo>
                  <a:lnTo>
                    <a:pt x="653034" y="284734"/>
                  </a:lnTo>
                  <a:lnTo>
                    <a:pt x="651891" y="285623"/>
                  </a:lnTo>
                  <a:lnTo>
                    <a:pt x="653669" y="284353"/>
                  </a:lnTo>
                  <a:close/>
                  <a:moveTo>
                    <a:pt x="768477" y="237871"/>
                  </a:moveTo>
                  <a:cubicBezTo>
                    <a:pt x="766064" y="240157"/>
                    <a:pt x="753618" y="266319"/>
                    <a:pt x="745998" y="294767"/>
                  </a:cubicBezTo>
                  <a:lnTo>
                    <a:pt x="747141" y="293370"/>
                  </a:lnTo>
                  <a:cubicBezTo>
                    <a:pt x="754253" y="267716"/>
                    <a:pt x="763778" y="248285"/>
                    <a:pt x="767334" y="240538"/>
                  </a:cubicBezTo>
                  <a:lnTo>
                    <a:pt x="768477" y="237871"/>
                  </a:lnTo>
                  <a:close/>
                  <a:moveTo>
                    <a:pt x="895985" y="293370"/>
                  </a:moveTo>
                  <a:lnTo>
                    <a:pt x="894461" y="293878"/>
                  </a:lnTo>
                  <a:lnTo>
                    <a:pt x="891794" y="293878"/>
                  </a:lnTo>
                  <a:lnTo>
                    <a:pt x="890270" y="295275"/>
                  </a:lnTo>
                  <a:lnTo>
                    <a:pt x="893826" y="294767"/>
                  </a:lnTo>
                  <a:lnTo>
                    <a:pt x="896239" y="293370"/>
                  </a:lnTo>
                  <a:close/>
                  <a:moveTo>
                    <a:pt x="975487" y="290703"/>
                  </a:moveTo>
                  <a:lnTo>
                    <a:pt x="969518" y="298323"/>
                  </a:lnTo>
                  <a:lnTo>
                    <a:pt x="971042" y="298323"/>
                  </a:lnTo>
                  <a:lnTo>
                    <a:pt x="977011" y="294259"/>
                  </a:lnTo>
                  <a:lnTo>
                    <a:pt x="975487" y="290703"/>
                  </a:lnTo>
                  <a:close/>
                  <a:moveTo>
                    <a:pt x="638302" y="298831"/>
                  </a:moveTo>
                  <a:lnTo>
                    <a:pt x="635635" y="301498"/>
                  </a:lnTo>
                  <a:lnTo>
                    <a:pt x="634492" y="302387"/>
                  </a:lnTo>
                  <a:lnTo>
                    <a:pt x="636270" y="300990"/>
                  </a:lnTo>
                  <a:lnTo>
                    <a:pt x="638302" y="298704"/>
                  </a:lnTo>
                  <a:close/>
                  <a:moveTo>
                    <a:pt x="697611" y="306832"/>
                  </a:moveTo>
                  <a:lnTo>
                    <a:pt x="695579" y="309118"/>
                  </a:lnTo>
                  <a:lnTo>
                    <a:pt x="692912" y="311785"/>
                  </a:lnTo>
                  <a:lnTo>
                    <a:pt x="694309" y="310515"/>
                  </a:lnTo>
                  <a:lnTo>
                    <a:pt x="697611" y="306959"/>
                  </a:lnTo>
                  <a:close/>
                  <a:moveTo>
                    <a:pt x="636778" y="310134"/>
                  </a:moveTo>
                  <a:lnTo>
                    <a:pt x="634873" y="311912"/>
                  </a:lnTo>
                  <a:lnTo>
                    <a:pt x="635635" y="311404"/>
                  </a:lnTo>
                  <a:lnTo>
                    <a:pt x="636778" y="310007"/>
                  </a:lnTo>
                  <a:close/>
                  <a:moveTo>
                    <a:pt x="634873" y="311785"/>
                  </a:moveTo>
                  <a:lnTo>
                    <a:pt x="633476" y="312674"/>
                  </a:lnTo>
                  <a:lnTo>
                    <a:pt x="630809" y="314960"/>
                  </a:lnTo>
                  <a:lnTo>
                    <a:pt x="627888" y="318135"/>
                  </a:lnTo>
                  <a:lnTo>
                    <a:pt x="629920" y="316357"/>
                  </a:lnTo>
                  <a:lnTo>
                    <a:pt x="630174" y="315849"/>
                  </a:lnTo>
                  <a:lnTo>
                    <a:pt x="631952" y="314452"/>
                  </a:lnTo>
                  <a:lnTo>
                    <a:pt x="634746" y="311785"/>
                  </a:lnTo>
                  <a:close/>
                  <a:moveTo>
                    <a:pt x="638175" y="325247"/>
                  </a:moveTo>
                  <a:lnTo>
                    <a:pt x="634619" y="328549"/>
                  </a:lnTo>
                  <a:lnTo>
                    <a:pt x="636905" y="326644"/>
                  </a:lnTo>
                  <a:lnTo>
                    <a:pt x="638048" y="325247"/>
                  </a:lnTo>
                  <a:close/>
                  <a:moveTo>
                    <a:pt x="830199" y="327914"/>
                  </a:moveTo>
                  <a:lnTo>
                    <a:pt x="815086" y="339217"/>
                  </a:lnTo>
                  <a:lnTo>
                    <a:pt x="833755" y="328422"/>
                  </a:lnTo>
                  <a:lnTo>
                    <a:pt x="830199" y="328041"/>
                  </a:lnTo>
                  <a:close/>
                  <a:moveTo>
                    <a:pt x="683387" y="336169"/>
                  </a:moveTo>
                  <a:lnTo>
                    <a:pt x="679831" y="339344"/>
                  </a:lnTo>
                  <a:lnTo>
                    <a:pt x="678307" y="341630"/>
                  </a:lnTo>
                  <a:lnTo>
                    <a:pt x="679196" y="341630"/>
                  </a:lnTo>
                  <a:lnTo>
                    <a:pt x="684784" y="336677"/>
                  </a:lnTo>
                  <a:lnTo>
                    <a:pt x="683260" y="336169"/>
                  </a:lnTo>
                  <a:close/>
                  <a:moveTo>
                    <a:pt x="764794" y="321691"/>
                  </a:moveTo>
                  <a:lnTo>
                    <a:pt x="761238" y="324866"/>
                  </a:lnTo>
                  <a:lnTo>
                    <a:pt x="760603" y="325374"/>
                  </a:lnTo>
                  <a:lnTo>
                    <a:pt x="756412" y="334010"/>
                  </a:lnTo>
                  <a:lnTo>
                    <a:pt x="749046" y="350774"/>
                  </a:lnTo>
                  <a:lnTo>
                    <a:pt x="750189" y="352552"/>
                  </a:lnTo>
                  <a:lnTo>
                    <a:pt x="764159" y="323723"/>
                  </a:lnTo>
                  <a:lnTo>
                    <a:pt x="764794" y="321945"/>
                  </a:lnTo>
                  <a:close/>
                  <a:moveTo>
                    <a:pt x="992251" y="349885"/>
                  </a:moveTo>
                  <a:lnTo>
                    <a:pt x="987806" y="353441"/>
                  </a:lnTo>
                  <a:lnTo>
                    <a:pt x="990727" y="351155"/>
                  </a:lnTo>
                  <a:lnTo>
                    <a:pt x="992251" y="349758"/>
                  </a:lnTo>
                  <a:close/>
                  <a:moveTo>
                    <a:pt x="632333" y="365125"/>
                  </a:moveTo>
                  <a:lnTo>
                    <a:pt x="630809" y="365633"/>
                  </a:lnTo>
                  <a:lnTo>
                    <a:pt x="629031" y="367030"/>
                  </a:lnTo>
                  <a:lnTo>
                    <a:pt x="626364" y="370586"/>
                  </a:lnTo>
                  <a:lnTo>
                    <a:pt x="626999" y="370586"/>
                  </a:lnTo>
                  <a:lnTo>
                    <a:pt x="631698" y="366522"/>
                  </a:lnTo>
                  <a:lnTo>
                    <a:pt x="632333" y="365125"/>
                  </a:lnTo>
                  <a:close/>
                  <a:moveTo>
                    <a:pt x="616585" y="354330"/>
                  </a:moveTo>
                  <a:lnTo>
                    <a:pt x="610362" y="361061"/>
                  </a:lnTo>
                  <a:lnTo>
                    <a:pt x="613664" y="357505"/>
                  </a:lnTo>
                  <a:lnTo>
                    <a:pt x="609219" y="362077"/>
                  </a:lnTo>
                  <a:lnTo>
                    <a:pt x="600075" y="371094"/>
                  </a:lnTo>
                  <a:lnTo>
                    <a:pt x="607441" y="364363"/>
                  </a:lnTo>
                  <a:lnTo>
                    <a:pt x="608584" y="363474"/>
                  </a:lnTo>
                  <a:lnTo>
                    <a:pt x="616585" y="354457"/>
                  </a:lnTo>
                  <a:close/>
                  <a:moveTo>
                    <a:pt x="690499" y="355346"/>
                  </a:moveTo>
                  <a:lnTo>
                    <a:pt x="669417" y="379222"/>
                  </a:lnTo>
                  <a:lnTo>
                    <a:pt x="669417" y="379730"/>
                  </a:lnTo>
                  <a:lnTo>
                    <a:pt x="672338" y="380238"/>
                  </a:lnTo>
                  <a:lnTo>
                    <a:pt x="689864" y="364871"/>
                  </a:lnTo>
                  <a:lnTo>
                    <a:pt x="690499" y="355346"/>
                  </a:lnTo>
                  <a:close/>
                  <a:moveTo>
                    <a:pt x="899033" y="378841"/>
                  </a:moveTo>
                  <a:lnTo>
                    <a:pt x="893064" y="386461"/>
                  </a:lnTo>
                  <a:lnTo>
                    <a:pt x="893064" y="386969"/>
                  </a:lnTo>
                  <a:lnTo>
                    <a:pt x="894842" y="387477"/>
                  </a:lnTo>
                  <a:lnTo>
                    <a:pt x="900430" y="382524"/>
                  </a:lnTo>
                  <a:lnTo>
                    <a:pt x="898906" y="378968"/>
                  </a:lnTo>
                  <a:close/>
                  <a:moveTo>
                    <a:pt x="1041908" y="385699"/>
                  </a:moveTo>
                  <a:lnTo>
                    <a:pt x="1035685" y="391160"/>
                  </a:lnTo>
                  <a:lnTo>
                    <a:pt x="1037717" y="389763"/>
                  </a:lnTo>
                  <a:lnTo>
                    <a:pt x="1041908" y="386588"/>
                  </a:lnTo>
                  <a:lnTo>
                    <a:pt x="1041908" y="385699"/>
                  </a:lnTo>
                  <a:close/>
                  <a:moveTo>
                    <a:pt x="537972" y="396494"/>
                  </a:moveTo>
                  <a:lnTo>
                    <a:pt x="536448" y="397891"/>
                  </a:lnTo>
                  <a:lnTo>
                    <a:pt x="535305" y="399288"/>
                  </a:lnTo>
                  <a:lnTo>
                    <a:pt x="537972" y="396621"/>
                  </a:lnTo>
                  <a:close/>
                  <a:moveTo>
                    <a:pt x="573024" y="395732"/>
                  </a:moveTo>
                  <a:lnTo>
                    <a:pt x="570865" y="397510"/>
                  </a:lnTo>
                  <a:lnTo>
                    <a:pt x="566166" y="401828"/>
                  </a:lnTo>
                  <a:lnTo>
                    <a:pt x="573024" y="395605"/>
                  </a:lnTo>
                  <a:close/>
                  <a:moveTo>
                    <a:pt x="903605" y="396494"/>
                  </a:moveTo>
                  <a:lnTo>
                    <a:pt x="898017" y="404622"/>
                  </a:lnTo>
                  <a:lnTo>
                    <a:pt x="899795" y="404622"/>
                  </a:lnTo>
                  <a:lnTo>
                    <a:pt x="905383" y="400177"/>
                  </a:lnTo>
                  <a:lnTo>
                    <a:pt x="903605" y="396494"/>
                  </a:lnTo>
                  <a:close/>
                  <a:moveTo>
                    <a:pt x="534035" y="403733"/>
                  </a:moveTo>
                  <a:lnTo>
                    <a:pt x="532511" y="405130"/>
                  </a:lnTo>
                  <a:lnTo>
                    <a:pt x="529971" y="407797"/>
                  </a:lnTo>
                  <a:lnTo>
                    <a:pt x="530098" y="407797"/>
                  </a:lnTo>
                  <a:lnTo>
                    <a:pt x="533908" y="403733"/>
                  </a:lnTo>
                  <a:close/>
                  <a:moveTo>
                    <a:pt x="537718" y="401066"/>
                  </a:moveTo>
                  <a:lnTo>
                    <a:pt x="529717" y="409194"/>
                  </a:lnTo>
                  <a:lnTo>
                    <a:pt x="535051" y="404241"/>
                  </a:lnTo>
                  <a:lnTo>
                    <a:pt x="537718" y="401066"/>
                  </a:lnTo>
                  <a:close/>
                  <a:moveTo>
                    <a:pt x="529717" y="407797"/>
                  </a:moveTo>
                  <a:lnTo>
                    <a:pt x="528193" y="409575"/>
                  </a:lnTo>
                  <a:lnTo>
                    <a:pt x="529844" y="407797"/>
                  </a:lnTo>
                  <a:close/>
                  <a:moveTo>
                    <a:pt x="566039" y="401828"/>
                  </a:moveTo>
                  <a:lnTo>
                    <a:pt x="558927" y="408305"/>
                  </a:lnTo>
                  <a:lnTo>
                    <a:pt x="556006" y="411226"/>
                  </a:lnTo>
                  <a:lnTo>
                    <a:pt x="566039" y="401828"/>
                  </a:lnTo>
                  <a:close/>
                  <a:moveTo>
                    <a:pt x="715010" y="371475"/>
                  </a:moveTo>
                  <a:lnTo>
                    <a:pt x="713867" y="372872"/>
                  </a:lnTo>
                  <a:cubicBezTo>
                    <a:pt x="696341" y="398526"/>
                    <a:pt x="694563" y="401701"/>
                    <a:pt x="688340" y="412623"/>
                  </a:cubicBezTo>
                  <a:cubicBezTo>
                    <a:pt x="691642" y="407670"/>
                    <a:pt x="701675" y="391795"/>
                    <a:pt x="715391" y="371602"/>
                  </a:cubicBezTo>
                  <a:close/>
                  <a:moveTo>
                    <a:pt x="556133" y="410972"/>
                  </a:moveTo>
                  <a:lnTo>
                    <a:pt x="552450" y="414401"/>
                  </a:lnTo>
                  <a:lnTo>
                    <a:pt x="548894" y="417957"/>
                  </a:lnTo>
                  <a:lnTo>
                    <a:pt x="551815" y="415290"/>
                  </a:lnTo>
                  <a:lnTo>
                    <a:pt x="556006" y="410972"/>
                  </a:lnTo>
                  <a:close/>
                  <a:moveTo>
                    <a:pt x="529844" y="408940"/>
                  </a:moveTo>
                  <a:lnTo>
                    <a:pt x="518922" y="419354"/>
                  </a:lnTo>
                  <a:lnTo>
                    <a:pt x="516382" y="422529"/>
                  </a:lnTo>
                  <a:lnTo>
                    <a:pt x="518033" y="420751"/>
                  </a:lnTo>
                  <a:lnTo>
                    <a:pt x="521335" y="417576"/>
                  </a:lnTo>
                  <a:lnTo>
                    <a:pt x="529971" y="409067"/>
                  </a:lnTo>
                  <a:close/>
                  <a:moveTo>
                    <a:pt x="516382" y="422656"/>
                  </a:moveTo>
                  <a:lnTo>
                    <a:pt x="515620" y="423545"/>
                  </a:lnTo>
                  <a:lnTo>
                    <a:pt x="516001" y="423164"/>
                  </a:lnTo>
                  <a:lnTo>
                    <a:pt x="516382" y="422783"/>
                  </a:lnTo>
                  <a:close/>
                  <a:moveTo>
                    <a:pt x="515874" y="423418"/>
                  </a:moveTo>
                  <a:lnTo>
                    <a:pt x="515112" y="424180"/>
                  </a:lnTo>
                  <a:lnTo>
                    <a:pt x="515874" y="423418"/>
                  </a:lnTo>
                  <a:close/>
                  <a:moveTo>
                    <a:pt x="515620" y="423672"/>
                  </a:moveTo>
                  <a:lnTo>
                    <a:pt x="512191" y="426847"/>
                  </a:lnTo>
                  <a:lnTo>
                    <a:pt x="513334" y="425958"/>
                  </a:lnTo>
                  <a:lnTo>
                    <a:pt x="515112" y="424180"/>
                  </a:lnTo>
                  <a:lnTo>
                    <a:pt x="515620" y="423672"/>
                  </a:lnTo>
                  <a:close/>
                  <a:moveTo>
                    <a:pt x="626364" y="420116"/>
                  </a:moveTo>
                  <a:lnTo>
                    <a:pt x="620141" y="428752"/>
                  </a:lnTo>
                  <a:lnTo>
                    <a:pt x="621030" y="428752"/>
                  </a:lnTo>
                  <a:lnTo>
                    <a:pt x="626999" y="423291"/>
                  </a:lnTo>
                  <a:lnTo>
                    <a:pt x="626364" y="420116"/>
                  </a:lnTo>
                  <a:close/>
                  <a:moveTo>
                    <a:pt x="641731" y="427736"/>
                  </a:moveTo>
                  <a:lnTo>
                    <a:pt x="636143" y="433197"/>
                  </a:lnTo>
                  <a:lnTo>
                    <a:pt x="634619" y="435864"/>
                  </a:lnTo>
                  <a:lnTo>
                    <a:pt x="635508" y="435864"/>
                  </a:lnTo>
                  <a:lnTo>
                    <a:pt x="639699" y="432308"/>
                  </a:lnTo>
                  <a:lnTo>
                    <a:pt x="642366" y="428752"/>
                  </a:lnTo>
                  <a:lnTo>
                    <a:pt x="641731" y="427863"/>
                  </a:lnTo>
                  <a:close/>
                  <a:moveTo>
                    <a:pt x="536702" y="435483"/>
                  </a:moveTo>
                  <a:lnTo>
                    <a:pt x="531368" y="442214"/>
                  </a:lnTo>
                  <a:lnTo>
                    <a:pt x="534670" y="439039"/>
                  </a:lnTo>
                  <a:lnTo>
                    <a:pt x="536702" y="435483"/>
                  </a:lnTo>
                  <a:close/>
                  <a:moveTo>
                    <a:pt x="494538" y="441833"/>
                  </a:moveTo>
                  <a:lnTo>
                    <a:pt x="491617" y="445008"/>
                  </a:lnTo>
                  <a:lnTo>
                    <a:pt x="493395" y="443230"/>
                  </a:lnTo>
                  <a:lnTo>
                    <a:pt x="494538" y="441833"/>
                  </a:lnTo>
                  <a:close/>
                  <a:moveTo>
                    <a:pt x="1041654" y="418338"/>
                  </a:moveTo>
                  <a:cubicBezTo>
                    <a:pt x="1023874" y="427355"/>
                    <a:pt x="1006602" y="435991"/>
                    <a:pt x="982599" y="448564"/>
                  </a:cubicBezTo>
                  <a:lnTo>
                    <a:pt x="980567" y="449453"/>
                  </a:lnTo>
                  <a:lnTo>
                    <a:pt x="982345" y="448564"/>
                  </a:lnTo>
                  <a:lnTo>
                    <a:pt x="977646" y="449453"/>
                  </a:lnTo>
                  <a:lnTo>
                    <a:pt x="980567" y="449453"/>
                  </a:lnTo>
                  <a:lnTo>
                    <a:pt x="976376" y="452120"/>
                  </a:lnTo>
                  <a:lnTo>
                    <a:pt x="980186" y="450723"/>
                  </a:lnTo>
                  <a:lnTo>
                    <a:pt x="981964" y="449834"/>
                  </a:lnTo>
                  <a:lnTo>
                    <a:pt x="982218" y="449834"/>
                  </a:lnTo>
                  <a:lnTo>
                    <a:pt x="983996" y="448437"/>
                  </a:lnTo>
                  <a:lnTo>
                    <a:pt x="984250" y="448437"/>
                  </a:lnTo>
                  <a:lnTo>
                    <a:pt x="1041527" y="418211"/>
                  </a:lnTo>
                  <a:close/>
                  <a:moveTo>
                    <a:pt x="681609" y="436880"/>
                  </a:moveTo>
                  <a:lnTo>
                    <a:pt x="672465" y="443611"/>
                  </a:lnTo>
                  <a:lnTo>
                    <a:pt x="676656" y="455295"/>
                  </a:lnTo>
                  <a:lnTo>
                    <a:pt x="686181" y="443611"/>
                  </a:lnTo>
                  <a:lnTo>
                    <a:pt x="681736" y="436880"/>
                  </a:lnTo>
                  <a:close/>
                  <a:moveTo>
                    <a:pt x="510286" y="442722"/>
                  </a:moveTo>
                  <a:lnTo>
                    <a:pt x="508762" y="444119"/>
                  </a:lnTo>
                  <a:lnTo>
                    <a:pt x="496951" y="455803"/>
                  </a:lnTo>
                  <a:lnTo>
                    <a:pt x="510286" y="442722"/>
                  </a:lnTo>
                  <a:close/>
                  <a:moveTo>
                    <a:pt x="635127" y="447167"/>
                  </a:moveTo>
                  <a:lnTo>
                    <a:pt x="628650" y="455803"/>
                  </a:lnTo>
                  <a:lnTo>
                    <a:pt x="629793" y="455803"/>
                  </a:lnTo>
                  <a:lnTo>
                    <a:pt x="635762" y="450342"/>
                  </a:lnTo>
                  <a:lnTo>
                    <a:pt x="635127" y="447167"/>
                  </a:lnTo>
                  <a:close/>
                  <a:moveTo>
                    <a:pt x="498348" y="453517"/>
                  </a:moveTo>
                  <a:lnTo>
                    <a:pt x="493903" y="457962"/>
                  </a:lnTo>
                  <a:lnTo>
                    <a:pt x="493014" y="459359"/>
                  </a:lnTo>
                  <a:lnTo>
                    <a:pt x="496824" y="455803"/>
                  </a:lnTo>
                  <a:lnTo>
                    <a:pt x="495046" y="457581"/>
                  </a:lnTo>
                  <a:lnTo>
                    <a:pt x="491236" y="461645"/>
                  </a:lnTo>
                  <a:lnTo>
                    <a:pt x="492760" y="460248"/>
                  </a:lnTo>
                  <a:lnTo>
                    <a:pt x="492506" y="460756"/>
                  </a:lnTo>
                  <a:lnTo>
                    <a:pt x="495427" y="457581"/>
                  </a:lnTo>
                  <a:lnTo>
                    <a:pt x="495681" y="457200"/>
                  </a:lnTo>
                  <a:lnTo>
                    <a:pt x="496824" y="455803"/>
                  </a:lnTo>
                  <a:lnTo>
                    <a:pt x="498348" y="453517"/>
                  </a:lnTo>
                  <a:close/>
                  <a:moveTo>
                    <a:pt x="676656" y="455295"/>
                  </a:moveTo>
                  <a:lnTo>
                    <a:pt x="679069" y="466598"/>
                  </a:lnTo>
                  <a:lnTo>
                    <a:pt x="680847" y="468884"/>
                  </a:lnTo>
                  <a:lnTo>
                    <a:pt x="681101" y="467995"/>
                  </a:lnTo>
                  <a:lnTo>
                    <a:pt x="676656" y="455295"/>
                  </a:lnTo>
                  <a:close/>
                  <a:moveTo>
                    <a:pt x="522986" y="458851"/>
                  </a:moveTo>
                  <a:lnTo>
                    <a:pt x="519430" y="462915"/>
                  </a:lnTo>
                  <a:lnTo>
                    <a:pt x="516128" y="467487"/>
                  </a:lnTo>
                  <a:lnTo>
                    <a:pt x="513461" y="471551"/>
                  </a:lnTo>
                  <a:lnTo>
                    <a:pt x="512318" y="473329"/>
                  </a:lnTo>
                  <a:lnTo>
                    <a:pt x="515620" y="470154"/>
                  </a:lnTo>
                  <a:lnTo>
                    <a:pt x="522986" y="458851"/>
                  </a:lnTo>
                  <a:close/>
                  <a:moveTo>
                    <a:pt x="578739" y="473329"/>
                  </a:moveTo>
                  <a:lnTo>
                    <a:pt x="577215" y="474726"/>
                  </a:lnTo>
                  <a:lnTo>
                    <a:pt x="578358" y="473837"/>
                  </a:lnTo>
                  <a:lnTo>
                    <a:pt x="578612" y="473329"/>
                  </a:lnTo>
                  <a:close/>
                  <a:moveTo>
                    <a:pt x="466471" y="472821"/>
                  </a:moveTo>
                  <a:lnTo>
                    <a:pt x="463169" y="476377"/>
                  </a:lnTo>
                  <a:lnTo>
                    <a:pt x="462280" y="477266"/>
                  </a:lnTo>
                  <a:lnTo>
                    <a:pt x="460248" y="479552"/>
                  </a:lnTo>
                  <a:lnTo>
                    <a:pt x="459359" y="480949"/>
                  </a:lnTo>
                  <a:lnTo>
                    <a:pt x="466471" y="472821"/>
                  </a:lnTo>
                  <a:close/>
                  <a:moveTo>
                    <a:pt x="511810" y="426847"/>
                  </a:moveTo>
                  <a:lnTo>
                    <a:pt x="487172" y="451612"/>
                  </a:lnTo>
                  <a:lnTo>
                    <a:pt x="458724" y="481838"/>
                  </a:lnTo>
                  <a:lnTo>
                    <a:pt x="511810" y="426720"/>
                  </a:lnTo>
                  <a:close/>
                  <a:moveTo>
                    <a:pt x="517779" y="475488"/>
                  </a:moveTo>
                  <a:lnTo>
                    <a:pt x="516001" y="475996"/>
                  </a:lnTo>
                  <a:lnTo>
                    <a:pt x="510413" y="481457"/>
                  </a:lnTo>
                  <a:lnTo>
                    <a:pt x="507111" y="484632"/>
                  </a:lnTo>
                  <a:lnTo>
                    <a:pt x="503555" y="490982"/>
                  </a:lnTo>
                  <a:lnTo>
                    <a:pt x="507111" y="486918"/>
                  </a:lnTo>
                  <a:lnTo>
                    <a:pt x="517779" y="475615"/>
                  </a:lnTo>
                  <a:close/>
                  <a:moveTo>
                    <a:pt x="511810" y="476123"/>
                  </a:moveTo>
                  <a:lnTo>
                    <a:pt x="499110" y="492379"/>
                  </a:lnTo>
                  <a:lnTo>
                    <a:pt x="500253" y="490982"/>
                  </a:lnTo>
                  <a:lnTo>
                    <a:pt x="511810" y="476123"/>
                  </a:lnTo>
                  <a:close/>
                  <a:moveTo>
                    <a:pt x="611759" y="403860"/>
                  </a:moveTo>
                  <a:lnTo>
                    <a:pt x="608457" y="406146"/>
                  </a:lnTo>
                  <a:cubicBezTo>
                    <a:pt x="574802" y="432689"/>
                    <a:pt x="505968" y="489458"/>
                    <a:pt x="502666" y="495427"/>
                  </a:cubicBezTo>
                  <a:lnTo>
                    <a:pt x="503809" y="493268"/>
                  </a:lnTo>
                  <a:lnTo>
                    <a:pt x="500253" y="495935"/>
                  </a:lnTo>
                  <a:lnTo>
                    <a:pt x="499618" y="497332"/>
                  </a:lnTo>
                  <a:lnTo>
                    <a:pt x="500253" y="496824"/>
                  </a:lnTo>
                  <a:lnTo>
                    <a:pt x="502666" y="495427"/>
                  </a:lnTo>
                  <a:lnTo>
                    <a:pt x="610616" y="405638"/>
                  </a:lnTo>
                  <a:lnTo>
                    <a:pt x="611759" y="403860"/>
                  </a:lnTo>
                  <a:close/>
                  <a:moveTo>
                    <a:pt x="446024" y="495046"/>
                  </a:moveTo>
                  <a:lnTo>
                    <a:pt x="443357" y="498221"/>
                  </a:lnTo>
                  <a:lnTo>
                    <a:pt x="444500" y="496824"/>
                  </a:lnTo>
                  <a:lnTo>
                    <a:pt x="446024" y="495046"/>
                  </a:lnTo>
                  <a:close/>
                  <a:moveTo>
                    <a:pt x="499110" y="492379"/>
                  </a:moveTo>
                  <a:lnTo>
                    <a:pt x="491998" y="498729"/>
                  </a:lnTo>
                  <a:lnTo>
                    <a:pt x="494030" y="498221"/>
                  </a:lnTo>
                  <a:lnTo>
                    <a:pt x="499110" y="492379"/>
                  </a:lnTo>
                  <a:close/>
                  <a:moveTo>
                    <a:pt x="575056" y="482473"/>
                  </a:moveTo>
                  <a:lnTo>
                    <a:pt x="568833" y="498729"/>
                  </a:lnTo>
                  <a:lnTo>
                    <a:pt x="572135" y="492379"/>
                  </a:lnTo>
                  <a:lnTo>
                    <a:pt x="575056" y="482473"/>
                  </a:lnTo>
                  <a:close/>
                  <a:moveTo>
                    <a:pt x="714756" y="523494"/>
                  </a:moveTo>
                  <a:lnTo>
                    <a:pt x="710946" y="527558"/>
                  </a:lnTo>
                  <a:lnTo>
                    <a:pt x="712470" y="530225"/>
                  </a:lnTo>
                  <a:lnTo>
                    <a:pt x="716026" y="526542"/>
                  </a:lnTo>
                  <a:lnTo>
                    <a:pt x="714883" y="523367"/>
                  </a:lnTo>
                  <a:close/>
                  <a:moveTo>
                    <a:pt x="417957" y="528828"/>
                  </a:moveTo>
                  <a:lnTo>
                    <a:pt x="416814" y="530225"/>
                  </a:lnTo>
                  <a:lnTo>
                    <a:pt x="414782" y="532892"/>
                  </a:lnTo>
                  <a:lnTo>
                    <a:pt x="418084" y="528828"/>
                  </a:lnTo>
                  <a:close/>
                  <a:moveTo>
                    <a:pt x="422783" y="530606"/>
                  </a:moveTo>
                  <a:lnTo>
                    <a:pt x="421005" y="532384"/>
                  </a:lnTo>
                  <a:lnTo>
                    <a:pt x="418592" y="535559"/>
                  </a:lnTo>
                  <a:lnTo>
                    <a:pt x="420116" y="533781"/>
                  </a:lnTo>
                  <a:lnTo>
                    <a:pt x="420370" y="533781"/>
                  </a:lnTo>
                  <a:lnTo>
                    <a:pt x="422783" y="530606"/>
                  </a:lnTo>
                  <a:close/>
                  <a:moveTo>
                    <a:pt x="426593" y="527939"/>
                  </a:moveTo>
                  <a:lnTo>
                    <a:pt x="419227" y="535559"/>
                  </a:lnTo>
                  <a:lnTo>
                    <a:pt x="424307" y="530606"/>
                  </a:lnTo>
                  <a:lnTo>
                    <a:pt x="426720" y="527939"/>
                  </a:lnTo>
                  <a:close/>
                  <a:moveTo>
                    <a:pt x="418719" y="536575"/>
                  </a:moveTo>
                  <a:lnTo>
                    <a:pt x="416687" y="538861"/>
                  </a:lnTo>
                  <a:lnTo>
                    <a:pt x="418211" y="537464"/>
                  </a:lnTo>
                  <a:lnTo>
                    <a:pt x="418846" y="536575"/>
                  </a:lnTo>
                  <a:close/>
                  <a:moveTo>
                    <a:pt x="413766" y="534289"/>
                  </a:moveTo>
                  <a:lnTo>
                    <a:pt x="411099" y="536956"/>
                  </a:lnTo>
                  <a:lnTo>
                    <a:pt x="407289" y="541909"/>
                  </a:lnTo>
                  <a:lnTo>
                    <a:pt x="413766" y="534289"/>
                  </a:lnTo>
                  <a:close/>
                  <a:moveTo>
                    <a:pt x="457073" y="517144"/>
                  </a:moveTo>
                  <a:lnTo>
                    <a:pt x="445770" y="528828"/>
                  </a:lnTo>
                  <a:lnTo>
                    <a:pt x="444627" y="530225"/>
                  </a:lnTo>
                  <a:lnTo>
                    <a:pt x="438150" y="542417"/>
                  </a:lnTo>
                  <a:lnTo>
                    <a:pt x="453263" y="526161"/>
                  </a:lnTo>
                  <a:lnTo>
                    <a:pt x="458597" y="517525"/>
                  </a:lnTo>
                  <a:lnTo>
                    <a:pt x="457073" y="517017"/>
                  </a:lnTo>
                  <a:close/>
                  <a:moveTo>
                    <a:pt x="528193" y="530987"/>
                  </a:moveTo>
                  <a:lnTo>
                    <a:pt x="516636" y="543560"/>
                  </a:lnTo>
                  <a:lnTo>
                    <a:pt x="525272" y="534543"/>
                  </a:lnTo>
                  <a:lnTo>
                    <a:pt x="528193" y="530987"/>
                  </a:lnTo>
                  <a:close/>
                  <a:moveTo>
                    <a:pt x="416687" y="538607"/>
                  </a:moveTo>
                  <a:lnTo>
                    <a:pt x="411353" y="544068"/>
                  </a:lnTo>
                  <a:lnTo>
                    <a:pt x="412877" y="542671"/>
                  </a:lnTo>
                  <a:lnTo>
                    <a:pt x="416687" y="538607"/>
                  </a:lnTo>
                  <a:close/>
                  <a:moveTo>
                    <a:pt x="895350" y="493903"/>
                  </a:moveTo>
                  <a:lnTo>
                    <a:pt x="804037" y="543941"/>
                  </a:lnTo>
                  <a:lnTo>
                    <a:pt x="804037" y="545338"/>
                  </a:lnTo>
                  <a:cubicBezTo>
                    <a:pt x="822452" y="534543"/>
                    <a:pt x="840867" y="524637"/>
                    <a:pt x="859536" y="514223"/>
                  </a:cubicBezTo>
                  <a:lnTo>
                    <a:pt x="895477" y="493903"/>
                  </a:lnTo>
                  <a:close/>
                  <a:moveTo>
                    <a:pt x="396494" y="554736"/>
                  </a:moveTo>
                  <a:lnTo>
                    <a:pt x="386969" y="566420"/>
                  </a:lnTo>
                  <a:lnTo>
                    <a:pt x="388493" y="565023"/>
                  </a:lnTo>
                  <a:lnTo>
                    <a:pt x="396494" y="554609"/>
                  </a:lnTo>
                  <a:close/>
                  <a:moveTo>
                    <a:pt x="890905" y="546100"/>
                  </a:moveTo>
                  <a:lnTo>
                    <a:pt x="889381" y="547878"/>
                  </a:lnTo>
                  <a:lnTo>
                    <a:pt x="887603" y="550164"/>
                  </a:lnTo>
                  <a:lnTo>
                    <a:pt x="871347" y="569595"/>
                  </a:lnTo>
                  <a:lnTo>
                    <a:pt x="871982" y="571881"/>
                  </a:lnTo>
                  <a:lnTo>
                    <a:pt x="878840" y="564261"/>
                  </a:lnTo>
                  <a:lnTo>
                    <a:pt x="891921" y="548005"/>
                  </a:lnTo>
                  <a:lnTo>
                    <a:pt x="891667" y="547624"/>
                  </a:lnTo>
                  <a:lnTo>
                    <a:pt x="891032" y="546227"/>
                  </a:lnTo>
                  <a:close/>
                  <a:moveTo>
                    <a:pt x="769112" y="568833"/>
                  </a:moveTo>
                  <a:lnTo>
                    <a:pt x="763143" y="571500"/>
                  </a:lnTo>
                  <a:lnTo>
                    <a:pt x="748538" y="581025"/>
                  </a:lnTo>
                  <a:lnTo>
                    <a:pt x="768985" y="568833"/>
                  </a:lnTo>
                  <a:close/>
                  <a:moveTo>
                    <a:pt x="386715" y="582422"/>
                  </a:moveTo>
                  <a:lnTo>
                    <a:pt x="385826" y="583311"/>
                  </a:lnTo>
                  <a:lnTo>
                    <a:pt x="384302" y="585089"/>
                  </a:lnTo>
                  <a:lnTo>
                    <a:pt x="386715" y="582422"/>
                  </a:lnTo>
                  <a:close/>
                  <a:moveTo>
                    <a:pt x="376682" y="579755"/>
                  </a:moveTo>
                  <a:lnTo>
                    <a:pt x="373761" y="583311"/>
                  </a:lnTo>
                  <a:lnTo>
                    <a:pt x="371729" y="586486"/>
                  </a:lnTo>
                  <a:lnTo>
                    <a:pt x="376809" y="579755"/>
                  </a:lnTo>
                  <a:close/>
                  <a:moveTo>
                    <a:pt x="817499" y="579755"/>
                  </a:moveTo>
                  <a:lnTo>
                    <a:pt x="813943" y="582041"/>
                  </a:lnTo>
                  <a:lnTo>
                    <a:pt x="807085" y="588772"/>
                  </a:lnTo>
                  <a:lnTo>
                    <a:pt x="810641" y="586105"/>
                  </a:lnTo>
                  <a:lnTo>
                    <a:pt x="817118" y="580263"/>
                  </a:lnTo>
                  <a:lnTo>
                    <a:pt x="817372" y="579755"/>
                  </a:lnTo>
                  <a:close/>
                  <a:moveTo>
                    <a:pt x="961771" y="581533"/>
                  </a:moveTo>
                  <a:lnTo>
                    <a:pt x="950214" y="588772"/>
                  </a:lnTo>
                  <a:lnTo>
                    <a:pt x="961136" y="585216"/>
                  </a:lnTo>
                  <a:lnTo>
                    <a:pt x="961771" y="581660"/>
                  </a:lnTo>
                  <a:close/>
                  <a:moveTo>
                    <a:pt x="384302" y="585216"/>
                  </a:moveTo>
                  <a:lnTo>
                    <a:pt x="374777" y="595630"/>
                  </a:lnTo>
                  <a:lnTo>
                    <a:pt x="376555" y="593852"/>
                  </a:lnTo>
                  <a:lnTo>
                    <a:pt x="384302" y="585343"/>
                  </a:lnTo>
                  <a:close/>
                  <a:moveTo>
                    <a:pt x="476250" y="603377"/>
                  </a:moveTo>
                  <a:lnTo>
                    <a:pt x="475107" y="604774"/>
                  </a:lnTo>
                  <a:lnTo>
                    <a:pt x="480441" y="606552"/>
                  </a:lnTo>
                  <a:lnTo>
                    <a:pt x="480187" y="604774"/>
                  </a:lnTo>
                  <a:lnTo>
                    <a:pt x="476377" y="603377"/>
                  </a:lnTo>
                  <a:close/>
                  <a:moveTo>
                    <a:pt x="847979" y="599313"/>
                  </a:moveTo>
                  <a:lnTo>
                    <a:pt x="845312" y="602488"/>
                  </a:lnTo>
                  <a:lnTo>
                    <a:pt x="840232" y="608838"/>
                  </a:lnTo>
                  <a:lnTo>
                    <a:pt x="845058" y="605663"/>
                  </a:lnTo>
                  <a:lnTo>
                    <a:pt x="850138" y="599821"/>
                  </a:lnTo>
                  <a:lnTo>
                    <a:pt x="848106" y="599313"/>
                  </a:lnTo>
                  <a:close/>
                  <a:moveTo>
                    <a:pt x="351663" y="611505"/>
                  </a:moveTo>
                  <a:lnTo>
                    <a:pt x="343662" y="621030"/>
                  </a:lnTo>
                  <a:lnTo>
                    <a:pt x="343916" y="621030"/>
                  </a:lnTo>
                  <a:lnTo>
                    <a:pt x="351663" y="611505"/>
                  </a:lnTo>
                  <a:close/>
                  <a:moveTo>
                    <a:pt x="354076" y="618744"/>
                  </a:moveTo>
                  <a:lnTo>
                    <a:pt x="342773" y="631825"/>
                  </a:lnTo>
                  <a:lnTo>
                    <a:pt x="351917" y="621919"/>
                  </a:lnTo>
                  <a:lnTo>
                    <a:pt x="353949" y="618744"/>
                  </a:lnTo>
                  <a:close/>
                  <a:moveTo>
                    <a:pt x="393954" y="623189"/>
                  </a:moveTo>
                  <a:lnTo>
                    <a:pt x="386842" y="631825"/>
                  </a:lnTo>
                  <a:lnTo>
                    <a:pt x="387731" y="631825"/>
                  </a:lnTo>
                  <a:lnTo>
                    <a:pt x="392430" y="626364"/>
                  </a:lnTo>
                  <a:lnTo>
                    <a:pt x="393954" y="623189"/>
                  </a:lnTo>
                  <a:close/>
                  <a:moveTo>
                    <a:pt x="444373" y="617728"/>
                  </a:moveTo>
                  <a:lnTo>
                    <a:pt x="432181" y="631317"/>
                  </a:lnTo>
                  <a:lnTo>
                    <a:pt x="428625" y="634873"/>
                  </a:lnTo>
                  <a:lnTo>
                    <a:pt x="429514" y="634873"/>
                  </a:lnTo>
                  <a:lnTo>
                    <a:pt x="434213" y="629412"/>
                  </a:lnTo>
                  <a:lnTo>
                    <a:pt x="444246" y="617728"/>
                  </a:lnTo>
                  <a:close/>
                  <a:moveTo>
                    <a:pt x="430657" y="584327"/>
                  </a:moveTo>
                  <a:lnTo>
                    <a:pt x="394208" y="637159"/>
                  </a:lnTo>
                  <a:lnTo>
                    <a:pt x="395097" y="636270"/>
                  </a:lnTo>
                  <a:lnTo>
                    <a:pt x="430657" y="584327"/>
                  </a:lnTo>
                  <a:close/>
                  <a:moveTo>
                    <a:pt x="440182" y="623189"/>
                  </a:moveTo>
                  <a:lnTo>
                    <a:pt x="434594" y="630936"/>
                  </a:lnTo>
                  <a:lnTo>
                    <a:pt x="430784" y="635000"/>
                  </a:lnTo>
                  <a:lnTo>
                    <a:pt x="427482" y="638175"/>
                  </a:lnTo>
                  <a:lnTo>
                    <a:pt x="424180" y="642747"/>
                  </a:lnTo>
                  <a:lnTo>
                    <a:pt x="427101" y="639191"/>
                  </a:lnTo>
                  <a:lnTo>
                    <a:pt x="431292" y="634619"/>
                  </a:lnTo>
                  <a:lnTo>
                    <a:pt x="434213" y="631444"/>
                  </a:lnTo>
                  <a:lnTo>
                    <a:pt x="434213" y="633222"/>
                  </a:lnTo>
                  <a:lnTo>
                    <a:pt x="440436" y="626491"/>
                  </a:lnTo>
                  <a:lnTo>
                    <a:pt x="441325" y="623824"/>
                  </a:lnTo>
                  <a:lnTo>
                    <a:pt x="441325" y="623316"/>
                  </a:lnTo>
                  <a:close/>
                  <a:moveTo>
                    <a:pt x="320040" y="644525"/>
                  </a:moveTo>
                  <a:lnTo>
                    <a:pt x="319405" y="645922"/>
                  </a:lnTo>
                  <a:lnTo>
                    <a:pt x="318516" y="647319"/>
                  </a:lnTo>
                  <a:lnTo>
                    <a:pt x="319405" y="646430"/>
                  </a:lnTo>
                  <a:lnTo>
                    <a:pt x="320040" y="644652"/>
                  </a:lnTo>
                  <a:close/>
                  <a:moveTo>
                    <a:pt x="333121" y="635254"/>
                  </a:moveTo>
                  <a:lnTo>
                    <a:pt x="327787" y="641096"/>
                  </a:lnTo>
                  <a:lnTo>
                    <a:pt x="322199" y="648335"/>
                  </a:lnTo>
                  <a:lnTo>
                    <a:pt x="330835" y="637921"/>
                  </a:lnTo>
                  <a:lnTo>
                    <a:pt x="333248" y="635254"/>
                  </a:lnTo>
                  <a:close/>
                  <a:moveTo>
                    <a:pt x="332994" y="645160"/>
                  </a:moveTo>
                  <a:lnTo>
                    <a:pt x="326517" y="653288"/>
                  </a:lnTo>
                  <a:lnTo>
                    <a:pt x="330962" y="647827"/>
                  </a:lnTo>
                  <a:lnTo>
                    <a:pt x="332994" y="645160"/>
                  </a:lnTo>
                  <a:close/>
                  <a:moveTo>
                    <a:pt x="326517" y="653288"/>
                  </a:moveTo>
                  <a:lnTo>
                    <a:pt x="322961" y="657352"/>
                  </a:lnTo>
                  <a:lnTo>
                    <a:pt x="325374" y="654685"/>
                  </a:lnTo>
                  <a:lnTo>
                    <a:pt x="326517" y="653288"/>
                  </a:lnTo>
                  <a:close/>
                  <a:moveTo>
                    <a:pt x="346964" y="635000"/>
                  </a:moveTo>
                  <a:cubicBezTo>
                    <a:pt x="344932" y="635000"/>
                    <a:pt x="324993" y="659384"/>
                    <a:pt x="325628" y="661670"/>
                  </a:cubicBezTo>
                  <a:cubicBezTo>
                    <a:pt x="327152" y="661670"/>
                    <a:pt x="332994" y="655320"/>
                    <a:pt x="341884" y="644017"/>
                  </a:cubicBezTo>
                  <a:lnTo>
                    <a:pt x="346837" y="635000"/>
                  </a:lnTo>
                  <a:close/>
                  <a:moveTo>
                    <a:pt x="369062" y="658495"/>
                  </a:moveTo>
                  <a:lnTo>
                    <a:pt x="366395" y="661670"/>
                  </a:lnTo>
                  <a:lnTo>
                    <a:pt x="369951" y="658495"/>
                  </a:lnTo>
                  <a:close/>
                  <a:moveTo>
                    <a:pt x="314452" y="665734"/>
                  </a:moveTo>
                  <a:lnTo>
                    <a:pt x="313817" y="666115"/>
                  </a:lnTo>
                  <a:lnTo>
                    <a:pt x="307340" y="674243"/>
                  </a:lnTo>
                  <a:lnTo>
                    <a:pt x="314452" y="665607"/>
                  </a:lnTo>
                  <a:close/>
                  <a:moveTo>
                    <a:pt x="655193" y="674624"/>
                  </a:moveTo>
                  <a:lnTo>
                    <a:pt x="654050" y="675005"/>
                  </a:lnTo>
                  <a:lnTo>
                    <a:pt x="651637" y="675513"/>
                  </a:lnTo>
                  <a:lnTo>
                    <a:pt x="651383" y="675513"/>
                  </a:lnTo>
                  <a:lnTo>
                    <a:pt x="649351" y="679069"/>
                  </a:lnTo>
                  <a:lnTo>
                    <a:pt x="651129" y="680847"/>
                  </a:lnTo>
                  <a:lnTo>
                    <a:pt x="652653" y="679069"/>
                  </a:lnTo>
                  <a:lnTo>
                    <a:pt x="655320" y="674624"/>
                  </a:lnTo>
                  <a:close/>
                  <a:moveTo>
                    <a:pt x="306705" y="674370"/>
                  </a:moveTo>
                  <a:lnTo>
                    <a:pt x="299339" y="683260"/>
                  </a:lnTo>
                  <a:lnTo>
                    <a:pt x="303149" y="678815"/>
                  </a:lnTo>
                  <a:lnTo>
                    <a:pt x="306705" y="674370"/>
                  </a:lnTo>
                  <a:close/>
                  <a:moveTo>
                    <a:pt x="286258" y="687324"/>
                  </a:moveTo>
                  <a:lnTo>
                    <a:pt x="281559" y="693166"/>
                  </a:lnTo>
                  <a:lnTo>
                    <a:pt x="284861" y="689610"/>
                  </a:lnTo>
                  <a:lnTo>
                    <a:pt x="286385" y="687324"/>
                  </a:lnTo>
                  <a:close/>
                  <a:moveTo>
                    <a:pt x="283464" y="694055"/>
                  </a:moveTo>
                  <a:lnTo>
                    <a:pt x="281051" y="696341"/>
                  </a:lnTo>
                  <a:lnTo>
                    <a:pt x="280797" y="697230"/>
                  </a:lnTo>
                  <a:lnTo>
                    <a:pt x="281432" y="696468"/>
                  </a:lnTo>
                  <a:lnTo>
                    <a:pt x="280543" y="697611"/>
                  </a:lnTo>
                  <a:lnTo>
                    <a:pt x="278765" y="700278"/>
                  </a:lnTo>
                  <a:lnTo>
                    <a:pt x="275209" y="705231"/>
                  </a:lnTo>
                  <a:lnTo>
                    <a:pt x="278511" y="701167"/>
                  </a:lnTo>
                  <a:lnTo>
                    <a:pt x="282194" y="695579"/>
                  </a:lnTo>
                  <a:lnTo>
                    <a:pt x="281432" y="696468"/>
                  </a:lnTo>
                  <a:lnTo>
                    <a:pt x="282575" y="694944"/>
                  </a:lnTo>
                  <a:lnTo>
                    <a:pt x="282067" y="695706"/>
                  </a:lnTo>
                  <a:lnTo>
                    <a:pt x="283464" y="694055"/>
                  </a:lnTo>
                  <a:close/>
                  <a:moveTo>
                    <a:pt x="833374" y="697230"/>
                  </a:moveTo>
                  <a:lnTo>
                    <a:pt x="828929" y="705358"/>
                  </a:lnTo>
                  <a:lnTo>
                    <a:pt x="828929" y="706755"/>
                  </a:lnTo>
                  <a:lnTo>
                    <a:pt x="831596" y="706755"/>
                  </a:lnTo>
                  <a:lnTo>
                    <a:pt x="836930" y="701294"/>
                  </a:lnTo>
                  <a:lnTo>
                    <a:pt x="833374" y="697230"/>
                  </a:lnTo>
                  <a:close/>
                  <a:moveTo>
                    <a:pt x="345186" y="703072"/>
                  </a:moveTo>
                  <a:lnTo>
                    <a:pt x="339217" y="712597"/>
                  </a:lnTo>
                  <a:lnTo>
                    <a:pt x="340106" y="712597"/>
                  </a:lnTo>
                  <a:lnTo>
                    <a:pt x="345186" y="706755"/>
                  </a:lnTo>
                  <a:lnTo>
                    <a:pt x="345186" y="703199"/>
                  </a:lnTo>
                  <a:close/>
                  <a:moveTo>
                    <a:pt x="526415" y="722630"/>
                  </a:moveTo>
                  <a:lnTo>
                    <a:pt x="525272" y="724916"/>
                  </a:lnTo>
                  <a:lnTo>
                    <a:pt x="523494" y="729488"/>
                  </a:lnTo>
                  <a:lnTo>
                    <a:pt x="523748" y="728980"/>
                  </a:lnTo>
                  <a:lnTo>
                    <a:pt x="526415" y="722630"/>
                  </a:lnTo>
                  <a:close/>
                  <a:moveTo>
                    <a:pt x="658622" y="731647"/>
                  </a:moveTo>
                  <a:lnTo>
                    <a:pt x="655066" y="735711"/>
                  </a:lnTo>
                  <a:lnTo>
                    <a:pt x="655955" y="735711"/>
                  </a:lnTo>
                  <a:lnTo>
                    <a:pt x="658622" y="733044"/>
                  </a:lnTo>
                  <a:lnTo>
                    <a:pt x="658622" y="731647"/>
                  </a:lnTo>
                  <a:close/>
                  <a:moveTo>
                    <a:pt x="1041908" y="702310"/>
                  </a:moveTo>
                  <a:cubicBezTo>
                    <a:pt x="999236" y="730758"/>
                    <a:pt x="994410" y="734314"/>
                    <a:pt x="991489" y="737489"/>
                  </a:cubicBezTo>
                  <a:lnTo>
                    <a:pt x="1041908" y="702310"/>
                  </a:lnTo>
                  <a:close/>
                  <a:moveTo>
                    <a:pt x="255651" y="727964"/>
                  </a:moveTo>
                  <a:lnTo>
                    <a:pt x="250571" y="735203"/>
                  </a:lnTo>
                  <a:lnTo>
                    <a:pt x="250952" y="734822"/>
                  </a:lnTo>
                  <a:lnTo>
                    <a:pt x="247650" y="739775"/>
                  </a:lnTo>
                  <a:lnTo>
                    <a:pt x="250952" y="735711"/>
                  </a:lnTo>
                  <a:lnTo>
                    <a:pt x="253365" y="732536"/>
                  </a:lnTo>
                  <a:lnTo>
                    <a:pt x="251079" y="734822"/>
                  </a:lnTo>
                  <a:lnTo>
                    <a:pt x="255778" y="727964"/>
                  </a:lnTo>
                  <a:close/>
                  <a:moveTo>
                    <a:pt x="259334" y="741553"/>
                  </a:moveTo>
                  <a:lnTo>
                    <a:pt x="256667" y="745617"/>
                  </a:lnTo>
                  <a:lnTo>
                    <a:pt x="258699" y="742442"/>
                  </a:lnTo>
                  <a:lnTo>
                    <a:pt x="259334" y="741553"/>
                  </a:lnTo>
                  <a:close/>
                  <a:moveTo>
                    <a:pt x="383667" y="734822"/>
                  </a:moveTo>
                  <a:lnTo>
                    <a:pt x="381635" y="737997"/>
                  </a:lnTo>
                  <a:lnTo>
                    <a:pt x="373634" y="752856"/>
                  </a:lnTo>
                  <a:lnTo>
                    <a:pt x="382778" y="745617"/>
                  </a:lnTo>
                  <a:lnTo>
                    <a:pt x="383667" y="734822"/>
                  </a:lnTo>
                  <a:close/>
                  <a:moveTo>
                    <a:pt x="240792" y="749681"/>
                  </a:moveTo>
                  <a:lnTo>
                    <a:pt x="238125" y="752348"/>
                  </a:lnTo>
                  <a:lnTo>
                    <a:pt x="235712" y="755904"/>
                  </a:lnTo>
                  <a:lnTo>
                    <a:pt x="240792" y="749554"/>
                  </a:lnTo>
                  <a:close/>
                  <a:moveTo>
                    <a:pt x="517525" y="756285"/>
                  </a:moveTo>
                  <a:lnTo>
                    <a:pt x="516382" y="756793"/>
                  </a:lnTo>
                  <a:lnTo>
                    <a:pt x="512572" y="760857"/>
                  </a:lnTo>
                  <a:lnTo>
                    <a:pt x="513715" y="759968"/>
                  </a:lnTo>
                  <a:lnTo>
                    <a:pt x="517525" y="756412"/>
                  </a:lnTo>
                  <a:close/>
                  <a:moveTo>
                    <a:pt x="640334" y="751459"/>
                  </a:moveTo>
                  <a:lnTo>
                    <a:pt x="601472" y="772160"/>
                  </a:lnTo>
                  <a:lnTo>
                    <a:pt x="610362" y="776224"/>
                  </a:lnTo>
                  <a:cubicBezTo>
                    <a:pt x="613283" y="774827"/>
                    <a:pt x="617855" y="773557"/>
                    <a:pt x="620395" y="771652"/>
                  </a:cubicBezTo>
                  <a:lnTo>
                    <a:pt x="640334" y="751332"/>
                  </a:lnTo>
                  <a:close/>
                  <a:moveTo>
                    <a:pt x="237617" y="752221"/>
                  </a:moveTo>
                  <a:lnTo>
                    <a:pt x="226949" y="766191"/>
                  </a:lnTo>
                  <a:lnTo>
                    <a:pt x="224282" y="770255"/>
                  </a:lnTo>
                  <a:lnTo>
                    <a:pt x="218948" y="777875"/>
                  </a:lnTo>
                  <a:lnTo>
                    <a:pt x="237617" y="752221"/>
                  </a:lnTo>
                  <a:close/>
                  <a:moveTo>
                    <a:pt x="353314" y="782447"/>
                  </a:moveTo>
                  <a:lnTo>
                    <a:pt x="352171" y="784225"/>
                  </a:lnTo>
                  <a:lnTo>
                    <a:pt x="351282" y="786892"/>
                  </a:lnTo>
                  <a:lnTo>
                    <a:pt x="354584" y="785114"/>
                  </a:lnTo>
                  <a:lnTo>
                    <a:pt x="355219" y="784225"/>
                  </a:lnTo>
                  <a:lnTo>
                    <a:pt x="355473" y="784225"/>
                  </a:lnTo>
                  <a:lnTo>
                    <a:pt x="353441" y="782447"/>
                  </a:lnTo>
                  <a:close/>
                  <a:moveTo>
                    <a:pt x="378079" y="780161"/>
                  </a:moveTo>
                  <a:lnTo>
                    <a:pt x="368300" y="794639"/>
                  </a:lnTo>
                  <a:lnTo>
                    <a:pt x="376301" y="800100"/>
                  </a:lnTo>
                  <a:lnTo>
                    <a:pt x="378079" y="780288"/>
                  </a:lnTo>
                  <a:close/>
                  <a:moveTo>
                    <a:pt x="668655" y="800608"/>
                  </a:moveTo>
                  <a:lnTo>
                    <a:pt x="665988" y="804164"/>
                  </a:lnTo>
                  <a:lnTo>
                    <a:pt x="668401" y="805053"/>
                  </a:lnTo>
                  <a:lnTo>
                    <a:pt x="670814" y="801497"/>
                  </a:lnTo>
                  <a:lnTo>
                    <a:pt x="671068" y="801497"/>
                  </a:lnTo>
                  <a:lnTo>
                    <a:pt x="669036" y="800608"/>
                  </a:lnTo>
                  <a:close/>
                  <a:moveTo>
                    <a:pt x="905383" y="804164"/>
                  </a:moveTo>
                  <a:lnTo>
                    <a:pt x="900430" y="812800"/>
                  </a:lnTo>
                  <a:lnTo>
                    <a:pt x="900684" y="813689"/>
                  </a:lnTo>
                  <a:lnTo>
                    <a:pt x="903605" y="814197"/>
                  </a:lnTo>
                  <a:lnTo>
                    <a:pt x="909193" y="808355"/>
                  </a:lnTo>
                  <a:lnTo>
                    <a:pt x="904748" y="804291"/>
                  </a:lnTo>
                  <a:close/>
                  <a:moveTo>
                    <a:pt x="284734" y="825881"/>
                  </a:moveTo>
                  <a:lnTo>
                    <a:pt x="283337" y="827786"/>
                  </a:lnTo>
                  <a:lnTo>
                    <a:pt x="283591" y="827659"/>
                  </a:lnTo>
                  <a:lnTo>
                    <a:pt x="284734" y="825881"/>
                  </a:lnTo>
                  <a:close/>
                  <a:moveTo>
                    <a:pt x="283337" y="827786"/>
                  </a:moveTo>
                  <a:lnTo>
                    <a:pt x="281686" y="828929"/>
                  </a:lnTo>
                  <a:lnTo>
                    <a:pt x="283210" y="828040"/>
                  </a:lnTo>
                  <a:lnTo>
                    <a:pt x="283337" y="827786"/>
                  </a:lnTo>
                  <a:close/>
                  <a:moveTo>
                    <a:pt x="286766" y="815467"/>
                  </a:moveTo>
                  <a:lnTo>
                    <a:pt x="284353" y="819912"/>
                  </a:lnTo>
                  <a:lnTo>
                    <a:pt x="278130" y="830707"/>
                  </a:lnTo>
                  <a:lnTo>
                    <a:pt x="280670" y="829310"/>
                  </a:lnTo>
                  <a:lnTo>
                    <a:pt x="283464" y="826643"/>
                  </a:lnTo>
                  <a:lnTo>
                    <a:pt x="283591" y="826516"/>
                  </a:lnTo>
                  <a:lnTo>
                    <a:pt x="286766" y="815340"/>
                  </a:lnTo>
                  <a:close/>
                  <a:moveTo>
                    <a:pt x="180340" y="837692"/>
                  </a:moveTo>
                  <a:lnTo>
                    <a:pt x="176784" y="842645"/>
                  </a:lnTo>
                  <a:lnTo>
                    <a:pt x="174371" y="846709"/>
                  </a:lnTo>
                  <a:lnTo>
                    <a:pt x="180340" y="837692"/>
                  </a:lnTo>
                  <a:close/>
                  <a:moveTo>
                    <a:pt x="233426" y="759206"/>
                  </a:moveTo>
                  <a:lnTo>
                    <a:pt x="191262" y="816991"/>
                  </a:lnTo>
                  <a:cubicBezTo>
                    <a:pt x="174371" y="842645"/>
                    <a:pt x="168402" y="851789"/>
                    <a:pt x="166243" y="854964"/>
                  </a:cubicBezTo>
                  <a:lnTo>
                    <a:pt x="233426" y="759206"/>
                  </a:lnTo>
                  <a:close/>
                  <a:moveTo>
                    <a:pt x="166243" y="854964"/>
                  </a:moveTo>
                  <a:lnTo>
                    <a:pt x="165354" y="856234"/>
                  </a:lnTo>
                  <a:cubicBezTo>
                    <a:pt x="165608" y="855980"/>
                    <a:pt x="165862" y="855599"/>
                    <a:pt x="166243" y="854964"/>
                  </a:cubicBezTo>
                  <a:close/>
                  <a:moveTo>
                    <a:pt x="428498" y="835025"/>
                  </a:moveTo>
                  <a:lnTo>
                    <a:pt x="410972" y="845439"/>
                  </a:lnTo>
                  <a:lnTo>
                    <a:pt x="410718" y="845439"/>
                  </a:lnTo>
                  <a:lnTo>
                    <a:pt x="407797" y="847217"/>
                  </a:lnTo>
                  <a:lnTo>
                    <a:pt x="407797" y="856742"/>
                  </a:lnTo>
                  <a:lnTo>
                    <a:pt x="411099" y="855853"/>
                  </a:lnTo>
                  <a:lnTo>
                    <a:pt x="424180" y="853186"/>
                  </a:lnTo>
                  <a:lnTo>
                    <a:pt x="429768" y="852297"/>
                  </a:lnTo>
                  <a:lnTo>
                    <a:pt x="444246" y="844677"/>
                  </a:lnTo>
                  <a:lnTo>
                    <a:pt x="440436" y="842010"/>
                  </a:lnTo>
                  <a:lnTo>
                    <a:pt x="438404" y="841121"/>
                  </a:lnTo>
                  <a:lnTo>
                    <a:pt x="440182" y="842010"/>
                  </a:lnTo>
                  <a:lnTo>
                    <a:pt x="435737" y="839724"/>
                  </a:lnTo>
                  <a:lnTo>
                    <a:pt x="428625" y="835279"/>
                  </a:lnTo>
                  <a:close/>
                  <a:moveTo>
                    <a:pt x="164846" y="856615"/>
                  </a:moveTo>
                  <a:lnTo>
                    <a:pt x="163322" y="858901"/>
                  </a:lnTo>
                  <a:lnTo>
                    <a:pt x="164465" y="857631"/>
                  </a:lnTo>
                  <a:lnTo>
                    <a:pt x="164719" y="856742"/>
                  </a:lnTo>
                  <a:close/>
                  <a:moveTo>
                    <a:pt x="182499" y="854964"/>
                  </a:moveTo>
                  <a:lnTo>
                    <a:pt x="172720" y="868045"/>
                  </a:lnTo>
                  <a:lnTo>
                    <a:pt x="171831" y="869823"/>
                  </a:lnTo>
                  <a:lnTo>
                    <a:pt x="174752" y="867156"/>
                  </a:lnTo>
                  <a:lnTo>
                    <a:pt x="175641" y="865759"/>
                  </a:lnTo>
                  <a:lnTo>
                    <a:pt x="182499" y="854964"/>
                  </a:lnTo>
                  <a:close/>
                  <a:moveTo>
                    <a:pt x="170688" y="868934"/>
                  </a:moveTo>
                  <a:lnTo>
                    <a:pt x="169545" y="869823"/>
                  </a:lnTo>
                  <a:lnTo>
                    <a:pt x="165989" y="874395"/>
                  </a:lnTo>
                  <a:lnTo>
                    <a:pt x="169545" y="871220"/>
                  </a:lnTo>
                  <a:lnTo>
                    <a:pt x="170688" y="868934"/>
                  </a:lnTo>
                  <a:close/>
                  <a:moveTo>
                    <a:pt x="245999" y="869315"/>
                  </a:moveTo>
                  <a:lnTo>
                    <a:pt x="241173" y="879221"/>
                  </a:lnTo>
                  <a:lnTo>
                    <a:pt x="242062" y="879221"/>
                  </a:lnTo>
                  <a:lnTo>
                    <a:pt x="246507" y="873379"/>
                  </a:lnTo>
                  <a:lnTo>
                    <a:pt x="245872" y="869315"/>
                  </a:lnTo>
                  <a:close/>
                  <a:moveTo>
                    <a:pt x="180975" y="891032"/>
                  </a:moveTo>
                  <a:lnTo>
                    <a:pt x="179832" y="893318"/>
                  </a:lnTo>
                  <a:lnTo>
                    <a:pt x="180721" y="891921"/>
                  </a:lnTo>
                  <a:lnTo>
                    <a:pt x="180975" y="891032"/>
                  </a:lnTo>
                  <a:close/>
                  <a:moveTo>
                    <a:pt x="147193" y="888365"/>
                  </a:moveTo>
                  <a:lnTo>
                    <a:pt x="140970" y="897763"/>
                  </a:lnTo>
                  <a:lnTo>
                    <a:pt x="145415" y="891413"/>
                  </a:lnTo>
                  <a:lnTo>
                    <a:pt x="147193" y="888238"/>
                  </a:lnTo>
                  <a:close/>
                  <a:moveTo>
                    <a:pt x="224282" y="910844"/>
                  </a:moveTo>
                  <a:lnTo>
                    <a:pt x="219837" y="920750"/>
                  </a:lnTo>
                  <a:lnTo>
                    <a:pt x="220726" y="920750"/>
                  </a:lnTo>
                  <a:lnTo>
                    <a:pt x="225171" y="915289"/>
                  </a:lnTo>
                  <a:lnTo>
                    <a:pt x="224282" y="910844"/>
                  </a:lnTo>
                  <a:close/>
                  <a:moveTo>
                    <a:pt x="573913" y="911225"/>
                  </a:moveTo>
                  <a:lnTo>
                    <a:pt x="570103" y="919861"/>
                  </a:lnTo>
                  <a:lnTo>
                    <a:pt x="570357" y="920750"/>
                  </a:lnTo>
                  <a:lnTo>
                    <a:pt x="572770" y="921131"/>
                  </a:lnTo>
                  <a:lnTo>
                    <a:pt x="577850" y="914781"/>
                  </a:lnTo>
                  <a:lnTo>
                    <a:pt x="574040" y="911225"/>
                  </a:lnTo>
                  <a:close/>
                  <a:moveTo>
                    <a:pt x="143510" y="909828"/>
                  </a:moveTo>
                  <a:lnTo>
                    <a:pt x="128397" y="931926"/>
                  </a:lnTo>
                  <a:lnTo>
                    <a:pt x="139065" y="916559"/>
                  </a:lnTo>
                  <a:lnTo>
                    <a:pt x="143510" y="909828"/>
                  </a:lnTo>
                  <a:close/>
                  <a:moveTo>
                    <a:pt x="119507" y="932434"/>
                  </a:moveTo>
                  <a:lnTo>
                    <a:pt x="116205" y="937387"/>
                  </a:lnTo>
                  <a:lnTo>
                    <a:pt x="114173" y="941959"/>
                  </a:lnTo>
                  <a:lnTo>
                    <a:pt x="119507" y="932434"/>
                  </a:lnTo>
                  <a:close/>
                  <a:moveTo>
                    <a:pt x="842518" y="919353"/>
                  </a:moveTo>
                  <a:lnTo>
                    <a:pt x="826262" y="934720"/>
                  </a:lnTo>
                  <a:lnTo>
                    <a:pt x="793623" y="965835"/>
                  </a:lnTo>
                  <a:lnTo>
                    <a:pt x="842518" y="919353"/>
                  </a:lnTo>
                  <a:close/>
                  <a:moveTo>
                    <a:pt x="1041781" y="935990"/>
                  </a:moveTo>
                  <a:cubicBezTo>
                    <a:pt x="1041527" y="936498"/>
                    <a:pt x="1041146" y="936498"/>
                    <a:pt x="1040892" y="936879"/>
                  </a:cubicBezTo>
                  <a:lnTo>
                    <a:pt x="998220" y="945007"/>
                  </a:lnTo>
                  <a:lnTo>
                    <a:pt x="1011555" y="943229"/>
                  </a:lnTo>
                  <a:lnTo>
                    <a:pt x="1039114" y="938657"/>
                  </a:lnTo>
                  <a:lnTo>
                    <a:pt x="1027557" y="952627"/>
                  </a:lnTo>
                  <a:lnTo>
                    <a:pt x="1032256" y="971169"/>
                  </a:lnTo>
                  <a:lnTo>
                    <a:pt x="1034288" y="972058"/>
                  </a:lnTo>
                  <a:cubicBezTo>
                    <a:pt x="1036955" y="968883"/>
                    <a:pt x="1039368" y="965708"/>
                    <a:pt x="1041654" y="963041"/>
                  </a:cubicBezTo>
                  <a:lnTo>
                    <a:pt x="1041654" y="936117"/>
                  </a:lnTo>
                  <a:close/>
                  <a:moveTo>
                    <a:pt x="500380" y="987933"/>
                  </a:moveTo>
                  <a:lnTo>
                    <a:pt x="498729" y="989330"/>
                  </a:lnTo>
                  <a:lnTo>
                    <a:pt x="498856" y="989203"/>
                  </a:lnTo>
                  <a:lnTo>
                    <a:pt x="499999" y="988314"/>
                  </a:lnTo>
                  <a:lnTo>
                    <a:pt x="500253" y="987806"/>
                  </a:lnTo>
                  <a:close/>
                  <a:moveTo>
                    <a:pt x="94869" y="968502"/>
                  </a:moveTo>
                  <a:lnTo>
                    <a:pt x="85344" y="985139"/>
                  </a:lnTo>
                  <a:lnTo>
                    <a:pt x="80645" y="993775"/>
                  </a:lnTo>
                  <a:lnTo>
                    <a:pt x="90170" y="977138"/>
                  </a:lnTo>
                  <a:lnTo>
                    <a:pt x="94869" y="968502"/>
                  </a:lnTo>
                  <a:close/>
                  <a:moveTo>
                    <a:pt x="241681" y="903986"/>
                  </a:moveTo>
                  <a:lnTo>
                    <a:pt x="229235" y="930656"/>
                  </a:lnTo>
                  <a:lnTo>
                    <a:pt x="200787" y="993902"/>
                  </a:lnTo>
                  <a:lnTo>
                    <a:pt x="241681" y="904113"/>
                  </a:lnTo>
                  <a:close/>
                  <a:moveTo>
                    <a:pt x="660146" y="987171"/>
                  </a:moveTo>
                  <a:lnTo>
                    <a:pt x="647065" y="1009269"/>
                  </a:lnTo>
                  <a:lnTo>
                    <a:pt x="650875" y="1010158"/>
                  </a:lnTo>
                  <a:lnTo>
                    <a:pt x="662686" y="1004697"/>
                  </a:lnTo>
                  <a:lnTo>
                    <a:pt x="667385" y="989330"/>
                  </a:lnTo>
                  <a:lnTo>
                    <a:pt x="660019" y="987044"/>
                  </a:lnTo>
                  <a:close/>
                  <a:moveTo>
                    <a:pt x="192532" y="1000125"/>
                  </a:moveTo>
                  <a:lnTo>
                    <a:pt x="191643" y="1010539"/>
                  </a:lnTo>
                  <a:lnTo>
                    <a:pt x="191643" y="1014603"/>
                  </a:lnTo>
                  <a:lnTo>
                    <a:pt x="191897" y="1010539"/>
                  </a:lnTo>
                  <a:lnTo>
                    <a:pt x="192532" y="1000125"/>
                  </a:lnTo>
                  <a:close/>
                  <a:moveTo>
                    <a:pt x="458216" y="1021334"/>
                  </a:moveTo>
                  <a:lnTo>
                    <a:pt x="445135" y="1032129"/>
                  </a:lnTo>
                  <a:lnTo>
                    <a:pt x="457835" y="1021715"/>
                  </a:lnTo>
                  <a:lnTo>
                    <a:pt x="458470" y="1021207"/>
                  </a:lnTo>
                  <a:close/>
                  <a:moveTo>
                    <a:pt x="452882" y="1019810"/>
                  </a:moveTo>
                  <a:lnTo>
                    <a:pt x="445516" y="1032002"/>
                  </a:lnTo>
                  <a:lnTo>
                    <a:pt x="456438" y="1020699"/>
                  </a:lnTo>
                  <a:lnTo>
                    <a:pt x="452882" y="1019810"/>
                  </a:lnTo>
                  <a:close/>
                  <a:moveTo>
                    <a:pt x="639699" y="1023874"/>
                  </a:moveTo>
                  <a:lnTo>
                    <a:pt x="639445" y="1031494"/>
                  </a:lnTo>
                  <a:lnTo>
                    <a:pt x="645033" y="1037336"/>
                  </a:lnTo>
                  <a:lnTo>
                    <a:pt x="651002" y="1033780"/>
                  </a:lnTo>
                  <a:lnTo>
                    <a:pt x="651002" y="1023874"/>
                  </a:lnTo>
                  <a:close/>
                  <a:moveTo>
                    <a:pt x="651002" y="1056386"/>
                  </a:moveTo>
                  <a:lnTo>
                    <a:pt x="659638" y="1063625"/>
                  </a:lnTo>
                  <a:lnTo>
                    <a:pt x="661670" y="1060069"/>
                  </a:lnTo>
                  <a:lnTo>
                    <a:pt x="651002" y="1056513"/>
                  </a:lnTo>
                  <a:close/>
                  <a:moveTo>
                    <a:pt x="618617" y="1062355"/>
                  </a:moveTo>
                  <a:lnTo>
                    <a:pt x="615315" y="1071372"/>
                  </a:lnTo>
                  <a:lnTo>
                    <a:pt x="615569" y="1072261"/>
                  </a:lnTo>
                  <a:lnTo>
                    <a:pt x="618490" y="1072769"/>
                  </a:lnTo>
                  <a:lnTo>
                    <a:pt x="623570" y="1066038"/>
                  </a:lnTo>
                  <a:lnTo>
                    <a:pt x="618490" y="1062482"/>
                  </a:lnTo>
                  <a:close/>
                  <a:moveTo>
                    <a:pt x="32385" y="1076452"/>
                  </a:moveTo>
                  <a:lnTo>
                    <a:pt x="31242" y="1078738"/>
                  </a:lnTo>
                  <a:lnTo>
                    <a:pt x="30353" y="1080516"/>
                  </a:lnTo>
                  <a:lnTo>
                    <a:pt x="32385" y="1076452"/>
                  </a:lnTo>
                  <a:close/>
                  <a:moveTo>
                    <a:pt x="8001" y="1120648"/>
                  </a:moveTo>
                  <a:lnTo>
                    <a:pt x="6477" y="1122934"/>
                  </a:lnTo>
                  <a:lnTo>
                    <a:pt x="5334" y="1125601"/>
                  </a:lnTo>
                  <a:lnTo>
                    <a:pt x="8001" y="1120648"/>
                  </a:lnTo>
                  <a:close/>
                  <a:moveTo>
                    <a:pt x="4191" y="1127887"/>
                  </a:moveTo>
                  <a:lnTo>
                    <a:pt x="3937" y="1128268"/>
                  </a:lnTo>
                  <a:lnTo>
                    <a:pt x="3048" y="1129665"/>
                  </a:lnTo>
                  <a:lnTo>
                    <a:pt x="4191" y="1127887"/>
                  </a:lnTo>
                  <a:close/>
                  <a:moveTo>
                    <a:pt x="3048" y="1130173"/>
                  </a:moveTo>
                  <a:lnTo>
                    <a:pt x="2413" y="1131062"/>
                  </a:lnTo>
                  <a:lnTo>
                    <a:pt x="1905" y="1132459"/>
                  </a:lnTo>
                  <a:lnTo>
                    <a:pt x="3048" y="1130173"/>
                  </a:lnTo>
                  <a:close/>
                  <a:moveTo>
                    <a:pt x="1016" y="1133729"/>
                  </a:moveTo>
                  <a:lnTo>
                    <a:pt x="508" y="1134872"/>
                  </a:lnTo>
                  <a:lnTo>
                    <a:pt x="762" y="1134618"/>
                  </a:lnTo>
                  <a:lnTo>
                    <a:pt x="1016" y="1133729"/>
                  </a:lnTo>
                  <a:close/>
                  <a:moveTo>
                    <a:pt x="520573" y="1126998"/>
                  </a:moveTo>
                  <a:lnTo>
                    <a:pt x="509651" y="1147699"/>
                  </a:lnTo>
                  <a:lnTo>
                    <a:pt x="539242" y="1132332"/>
                  </a:lnTo>
                  <a:lnTo>
                    <a:pt x="531495" y="1130046"/>
                  </a:lnTo>
                  <a:lnTo>
                    <a:pt x="520573" y="1126871"/>
                  </a:lnTo>
                  <a:close/>
                  <a:moveTo>
                    <a:pt x="83312" y="1109853"/>
                  </a:moveTo>
                  <a:lnTo>
                    <a:pt x="80010" y="1125601"/>
                  </a:lnTo>
                  <a:lnTo>
                    <a:pt x="74041" y="1157605"/>
                  </a:lnTo>
                  <a:lnTo>
                    <a:pt x="83185" y="1109726"/>
                  </a:lnTo>
                  <a:close/>
                  <a:moveTo>
                    <a:pt x="74041" y="1157605"/>
                  </a:moveTo>
                  <a:lnTo>
                    <a:pt x="71374" y="1171575"/>
                  </a:lnTo>
                  <a:lnTo>
                    <a:pt x="72517" y="1168908"/>
                  </a:lnTo>
                  <a:lnTo>
                    <a:pt x="74041" y="1157605"/>
                  </a:lnTo>
                  <a:close/>
                  <a:moveTo>
                    <a:pt x="380746" y="1175639"/>
                  </a:moveTo>
                  <a:lnTo>
                    <a:pt x="377190" y="1178814"/>
                  </a:lnTo>
                  <a:lnTo>
                    <a:pt x="370078" y="1185545"/>
                  </a:lnTo>
                  <a:lnTo>
                    <a:pt x="378968" y="1182370"/>
                  </a:lnTo>
                  <a:lnTo>
                    <a:pt x="381000" y="1178814"/>
                  </a:lnTo>
                  <a:lnTo>
                    <a:pt x="380746" y="1175639"/>
                  </a:lnTo>
                  <a:close/>
                  <a:moveTo>
                    <a:pt x="1041781" y="1164844"/>
                  </a:moveTo>
                  <a:lnTo>
                    <a:pt x="1008634" y="1179830"/>
                  </a:lnTo>
                  <a:lnTo>
                    <a:pt x="1002157" y="1189355"/>
                  </a:lnTo>
                  <a:lnTo>
                    <a:pt x="1041908" y="1179830"/>
                  </a:lnTo>
                  <a:lnTo>
                    <a:pt x="1041908" y="1164844"/>
                  </a:lnTo>
                  <a:close/>
                  <a:moveTo>
                    <a:pt x="361315" y="1152652"/>
                  </a:moveTo>
                  <a:lnTo>
                    <a:pt x="358648" y="1156208"/>
                  </a:lnTo>
                  <a:lnTo>
                    <a:pt x="331978" y="1187831"/>
                  </a:lnTo>
                  <a:lnTo>
                    <a:pt x="331978" y="1189228"/>
                  </a:lnTo>
                  <a:lnTo>
                    <a:pt x="332232" y="1188847"/>
                  </a:lnTo>
                  <a:lnTo>
                    <a:pt x="332486" y="1187958"/>
                  </a:lnTo>
                  <a:lnTo>
                    <a:pt x="332486" y="1188339"/>
                  </a:lnTo>
                  <a:lnTo>
                    <a:pt x="332232" y="1188847"/>
                  </a:lnTo>
                  <a:lnTo>
                    <a:pt x="331978" y="1189736"/>
                  </a:lnTo>
                  <a:lnTo>
                    <a:pt x="331978" y="1199642"/>
                  </a:lnTo>
                  <a:lnTo>
                    <a:pt x="334899" y="1194181"/>
                  </a:lnTo>
                  <a:lnTo>
                    <a:pt x="334645" y="1186053"/>
                  </a:lnTo>
                  <a:lnTo>
                    <a:pt x="334645" y="1185545"/>
                  </a:lnTo>
                  <a:lnTo>
                    <a:pt x="358648" y="1157097"/>
                  </a:lnTo>
                  <a:lnTo>
                    <a:pt x="361569" y="1153922"/>
                  </a:lnTo>
                  <a:lnTo>
                    <a:pt x="361315" y="1152525"/>
                  </a:lnTo>
                  <a:close/>
                  <a:moveTo>
                    <a:pt x="331978" y="1187704"/>
                  </a:moveTo>
                  <a:lnTo>
                    <a:pt x="327279" y="1193165"/>
                  </a:lnTo>
                  <a:lnTo>
                    <a:pt x="317500" y="1204849"/>
                  </a:lnTo>
                  <a:lnTo>
                    <a:pt x="323088" y="1199007"/>
                  </a:lnTo>
                  <a:lnTo>
                    <a:pt x="331978" y="1187704"/>
                  </a:lnTo>
                  <a:close/>
                  <a:moveTo>
                    <a:pt x="692277" y="1136269"/>
                  </a:moveTo>
                  <a:lnTo>
                    <a:pt x="690245" y="1145286"/>
                  </a:lnTo>
                  <a:lnTo>
                    <a:pt x="689991" y="1150747"/>
                  </a:lnTo>
                  <a:lnTo>
                    <a:pt x="689737" y="1158367"/>
                  </a:lnTo>
                  <a:lnTo>
                    <a:pt x="694436" y="1175512"/>
                  </a:lnTo>
                  <a:lnTo>
                    <a:pt x="688848" y="1171956"/>
                  </a:lnTo>
                  <a:lnTo>
                    <a:pt x="691769" y="1169289"/>
                  </a:lnTo>
                  <a:lnTo>
                    <a:pt x="691515" y="1167892"/>
                  </a:lnTo>
                  <a:lnTo>
                    <a:pt x="686181" y="1173353"/>
                  </a:lnTo>
                  <a:lnTo>
                    <a:pt x="680593" y="1171575"/>
                  </a:lnTo>
                  <a:lnTo>
                    <a:pt x="675513" y="1183767"/>
                  </a:lnTo>
                  <a:lnTo>
                    <a:pt x="669290" y="1189609"/>
                  </a:lnTo>
                  <a:lnTo>
                    <a:pt x="662178" y="1196848"/>
                  </a:lnTo>
                  <a:lnTo>
                    <a:pt x="664591" y="1195959"/>
                  </a:lnTo>
                  <a:lnTo>
                    <a:pt x="670814" y="1189609"/>
                  </a:lnTo>
                  <a:lnTo>
                    <a:pt x="674116" y="1186434"/>
                  </a:lnTo>
                  <a:lnTo>
                    <a:pt x="671195" y="1194054"/>
                  </a:lnTo>
                  <a:lnTo>
                    <a:pt x="688086" y="1208532"/>
                  </a:lnTo>
                  <a:lnTo>
                    <a:pt x="692277" y="1209421"/>
                  </a:lnTo>
                  <a:lnTo>
                    <a:pt x="703199" y="1206754"/>
                  </a:lnTo>
                  <a:lnTo>
                    <a:pt x="703834" y="1196340"/>
                  </a:lnTo>
                  <a:lnTo>
                    <a:pt x="697611" y="1190498"/>
                  </a:lnTo>
                  <a:lnTo>
                    <a:pt x="704215" y="1185545"/>
                  </a:lnTo>
                  <a:lnTo>
                    <a:pt x="715137" y="1188720"/>
                  </a:lnTo>
                  <a:lnTo>
                    <a:pt x="722503" y="1188212"/>
                  </a:lnTo>
                  <a:cubicBezTo>
                    <a:pt x="713359" y="1172845"/>
                    <a:pt x="701421" y="1152144"/>
                    <a:pt x="692531" y="1136269"/>
                  </a:cubicBezTo>
                  <a:close/>
                  <a:moveTo>
                    <a:pt x="842010" y="1213231"/>
                  </a:moveTo>
                  <a:lnTo>
                    <a:pt x="838454" y="1216406"/>
                  </a:lnTo>
                  <a:lnTo>
                    <a:pt x="842264" y="1219581"/>
                  </a:lnTo>
                  <a:lnTo>
                    <a:pt x="842264" y="1218692"/>
                  </a:lnTo>
                  <a:lnTo>
                    <a:pt x="842010" y="1213231"/>
                  </a:lnTo>
                  <a:close/>
                  <a:moveTo>
                    <a:pt x="891794" y="1217803"/>
                  </a:moveTo>
                  <a:lnTo>
                    <a:pt x="889381" y="1226820"/>
                  </a:lnTo>
                  <a:lnTo>
                    <a:pt x="889635" y="1227709"/>
                  </a:lnTo>
                  <a:lnTo>
                    <a:pt x="893445" y="1228217"/>
                  </a:lnTo>
                  <a:lnTo>
                    <a:pt x="897636" y="1223264"/>
                  </a:lnTo>
                  <a:lnTo>
                    <a:pt x="897890" y="1220978"/>
                  </a:lnTo>
                  <a:lnTo>
                    <a:pt x="897255" y="1219200"/>
                  </a:lnTo>
                  <a:lnTo>
                    <a:pt x="891667" y="1217803"/>
                  </a:lnTo>
                  <a:close/>
                  <a:moveTo>
                    <a:pt x="766826" y="1212850"/>
                  </a:moveTo>
                  <a:lnTo>
                    <a:pt x="763270" y="1220470"/>
                  </a:lnTo>
                  <a:lnTo>
                    <a:pt x="755904" y="1235329"/>
                  </a:lnTo>
                  <a:lnTo>
                    <a:pt x="779653" y="1225423"/>
                  </a:lnTo>
                  <a:lnTo>
                    <a:pt x="777875" y="1215517"/>
                  </a:lnTo>
                  <a:lnTo>
                    <a:pt x="766953" y="1212850"/>
                  </a:lnTo>
                  <a:close/>
                  <a:moveTo>
                    <a:pt x="651891" y="1220470"/>
                  </a:moveTo>
                  <a:cubicBezTo>
                    <a:pt x="653415" y="1220978"/>
                    <a:pt x="654812" y="1221359"/>
                    <a:pt x="712978" y="1233932"/>
                  </a:cubicBezTo>
                  <a:lnTo>
                    <a:pt x="720725" y="1235329"/>
                  </a:lnTo>
                  <a:lnTo>
                    <a:pt x="726059" y="1236726"/>
                  </a:lnTo>
                  <a:lnTo>
                    <a:pt x="715391" y="1237234"/>
                  </a:lnTo>
                  <a:lnTo>
                    <a:pt x="716534" y="1244473"/>
                  </a:lnTo>
                  <a:lnTo>
                    <a:pt x="720344" y="1245362"/>
                  </a:lnTo>
                  <a:lnTo>
                    <a:pt x="728345" y="1243076"/>
                  </a:lnTo>
                  <a:lnTo>
                    <a:pt x="733679" y="1238123"/>
                  </a:lnTo>
                  <a:lnTo>
                    <a:pt x="736346" y="1238631"/>
                  </a:lnTo>
                  <a:lnTo>
                    <a:pt x="738759" y="1239520"/>
                  </a:lnTo>
                  <a:lnTo>
                    <a:pt x="740283" y="1239520"/>
                  </a:lnTo>
                  <a:lnTo>
                    <a:pt x="743839" y="1238631"/>
                  </a:lnTo>
                  <a:lnTo>
                    <a:pt x="734060" y="1236853"/>
                  </a:lnTo>
                  <a:lnTo>
                    <a:pt x="714756" y="1232789"/>
                  </a:lnTo>
                  <a:lnTo>
                    <a:pt x="651891" y="1220597"/>
                  </a:lnTo>
                  <a:close/>
                  <a:moveTo>
                    <a:pt x="844042" y="1231392"/>
                  </a:moveTo>
                  <a:lnTo>
                    <a:pt x="838073" y="1240028"/>
                  </a:lnTo>
                  <a:lnTo>
                    <a:pt x="828548" y="1256665"/>
                  </a:lnTo>
                  <a:lnTo>
                    <a:pt x="832104" y="1257554"/>
                  </a:lnTo>
                  <a:lnTo>
                    <a:pt x="845693" y="1233678"/>
                  </a:lnTo>
                  <a:lnTo>
                    <a:pt x="843915" y="1231392"/>
                  </a:lnTo>
                  <a:close/>
                  <a:moveTo>
                    <a:pt x="325628" y="1249680"/>
                  </a:moveTo>
                  <a:lnTo>
                    <a:pt x="313436" y="1258697"/>
                  </a:lnTo>
                  <a:lnTo>
                    <a:pt x="313182" y="1260094"/>
                  </a:lnTo>
                  <a:lnTo>
                    <a:pt x="314071" y="1261872"/>
                  </a:lnTo>
                  <a:lnTo>
                    <a:pt x="320040" y="1258316"/>
                  </a:lnTo>
                  <a:lnTo>
                    <a:pt x="322961" y="1254760"/>
                  </a:lnTo>
                  <a:lnTo>
                    <a:pt x="325628" y="1249807"/>
                  </a:lnTo>
                  <a:close/>
                  <a:moveTo>
                    <a:pt x="32893" y="1240663"/>
                  </a:moveTo>
                  <a:lnTo>
                    <a:pt x="0" y="1276858"/>
                  </a:lnTo>
                  <a:lnTo>
                    <a:pt x="0" y="1286383"/>
                  </a:lnTo>
                  <a:lnTo>
                    <a:pt x="28194" y="1255268"/>
                  </a:lnTo>
                  <a:lnTo>
                    <a:pt x="33020" y="1240790"/>
                  </a:lnTo>
                  <a:close/>
                  <a:moveTo>
                    <a:pt x="72009" y="1275969"/>
                  </a:moveTo>
                  <a:lnTo>
                    <a:pt x="70993" y="1279525"/>
                  </a:lnTo>
                  <a:lnTo>
                    <a:pt x="69850" y="1285367"/>
                  </a:lnTo>
                  <a:lnTo>
                    <a:pt x="69596" y="1295273"/>
                  </a:lnTo>
                  <a:lnTo>
                    <a:pt x="72136" y="1275842"/>
                  </a:lnTo>
                  <a:close/>
                  <a:moveTo>
                    <a:pt x="924560" y="1276731"/>
                  </a:moveTo>
                  <a:cubicBezTo>
                    <a:pt x="931672" y="1278509"/>
                    <a:pt x="940943" y="1280795"/>
                    <a:pt x="1042035" y="1299718"/>
                  </a:cubicBezTo>
                  <a:lnTo>
                    <a:pt x="1042035" y="1297940"/>
                  </a:lnTo>
                  <a:lnTo>
                    <a:pt x="924560" y="1276731"/>
                  </a:lnTo>
                  <a:close/>
                  <a:moveTo>
                    <a:pt x="518160" y="1312037"/>
                  </a:moveTo>
                  <a:lnTo>
                    <a:pt x="509016" y="1319276"/>
                  </a:lnTo>
                  <a:lnTo>
                    <a:pt x="523494" y="1313434"/>
                  </a:lnTo>
                  <a:lnTo>
                    <a:pt x="518160" y="1312037"/>
                  </a:lnTo>
                  <a:close/>
                  <a:moveTo>
                    <a:pt x="162560" y="1295400"/>
                  </a:moveTo>
                  <a:lnTo>
                    <a:pt x="139446" y="1319784"/>
                  </a:lnTo>
                  <a:lnTo>
                    <a:pt x="133858" y="1326515"/>
                  </a:lnTo>
                  <a:lnTo>
                    <a:pt x="162560" y="1295400"/>
                  </a:lnTo>
                  <a:close/>
                  <a:moveTo>
                    <a:pt x="122555" y="1326515"/>
                  </a:moveTo>
                  <a:lnTo>
                    <a:pt x="124968" y="1327023"/>
                  </a:lnTo>
                  <a:lnTo>
                    <a:pt x="126111" y="1333754"/>
                  </a:lnTo>
                  <a:lnTo>
                    <a:pt x="128524" y="1331976"/>
                  </a:lnTo>
                  <a:lnTo>
                    <a:pt x="133604" y="1326515"/>
                  </a:lnTo>
                  <a:close/>
                  <a:moveTo>
                    <a:pt x="15875" y="1335151"/>
                  </a:moveTo>
                  <a:lnTo>
                    <a:pt x="11176" y="1335532"/>
                  </a:lnTo>
                  <a:lnTo>
                    <a:pt x="11176" y="1351788"/>
                  </a:lnTo>
                  <a:lnTo>
                    <a:pt x="254" y="1351788"/>
                  </a:lnTo>
                  <a:lnTo>
                    <a:pt x="4699" y="1335151"/>
                  </a:lnTo>
                  <a:close/>
                  <a:moveTo>
                    <a:pt x="393446" y="1348613"/>
                  </a:moveTo>
                  <a:lnTo>
                    <a:pt x="393446" y="1354963"/>
                  </a:lnTo>
                  <a:lnTo>
                    <a:pt x="392303" y="1359027"/>
                  </a:lnTo>
                  <a:lnTo>
                    <a:pt x="392557" y="1360424"/>
                  </a:lnTo>
                  <a:lnTo>
                    <a:pt x="394589" y="1354074"/>
                  </a:lnTo>
                  <a:lnTo>
                    <a:pt x="394335" y="1352677"/>
                  </a:lnTo>
                  <a:lnTo>
                    <a:pt x="393446" y="1348613"/>
                  </a:lnTo>
                  <a:close/>
                  <a:moveTo>
                    <a:pt x="61341" y="1366139"/>
                  </a:moveTo>
                  <a:lnTo>
                    <a:pt x="60452" y="1377442"/>
                  </a:lnTo>
                  <a:lnTo>
                    <a:pt x="58928" y="1399540"/>
                  </a:lnTo>
                  <a:lnTo>
                    <a:pt x="61341" y="1366139"/>
                  </a:lnTo>
                  <a:close/>
                  <a:moveTo>
                    <a:pt x="547751" y="1352169"/>
                  </a:moveTo>
                  <a:lnTo>
                    <a:pt x="576453" y="1403223"/>
                  </a:lnTo>
                  <a:lnTo>
                    <a:pt x="580009" y="1404620"/>
                  </a:lnTo>
                  <a:lnTo>
                    <a:pt x="577596" y="1398778"/>
                  </a:lnTo>
                  <a:lnTo>
                    <a:pt x="569849" y="1384808"/>
                  </a:lnTo>
                  <a:lnTo>
                    <a:pt x="566039" y="1378077"/>
                  </a:lnTo>
                  <a:lnTo>
                    <a:pt x="553339" y="1354201"/>
                  </a:lnTo>
                  <a:cubicBezTo>
                    <a:pt x="551561" y="1353312"/>
                    <a:pt x="549783" y="1352804"/>
                    <a:pt x="547751" y="1352423"/>
                  </a:cubicBezTo>
                  <a:close/>
                  <a:moveTo>
                    <a:pt x="862965" y="1402461"/>
                  </a:moveTo>
                  <a:lnTo>
                    <a:pt x="858266" y="1410589"/>
                  </a:lnTo>
                  <a:lnTo>
                    <a:pt x="854456" y="1420495"/>
                  </a:lnTo>
                  <a:lnTo>
                    <a:pt x="853821" y="1423162"/>
                  </a:lnTo>
                  <a:cubicBezTo>
                    <a:pt x="848741" y="1445260"/>
                    <a:pt x="859409" y="1462913"/>
                    <a:pt x="882523" y="1462913"/>
                  </a:cubicBezTo>
                  <a:lnTo>
                    <a:pt x="899414" y="1453896"/>
                  </a:lnTo>
                  <a:lnTo>
                    <a:pt x="904240" y="1450213"/>
                  </a:lnTo>
                  <a:cubicBezTo>
                    <a:pt x="892048" y="1434465"/>
                    <a:pt x="876681" y="1414526"/>
                    <a:pt x="862965" y="1402334"/>
                  </a:cubicBezTo>
                  <a:close/>
                  <a:moveTo>
                    <a:pt x="187706" y="1502156"/>
                  </a:moveTo>
                  <a:lnTo>
                    <a:pt x="185039" y="1505712"/>
                  </a:lnTo>
                  <a:lnTo>
                    <a:pt x="188341" y="1509268"/>
                  </a:lnTo>
                  <a:lnTo>
                    <a:pt x="191262" y="1506093"/>
                  </a:lnTo>
                  <a:lnTo>
                    <a:pt x="187706" y="1502029"/>
                  </a:lnTo>
                  <a:close/>
                  <a:moveTo>
                    <a:pt x="259715" y="1429766"/>
                  </a:moveTo>
                  <a:lnTo>
                    <a:pt x="258572" y="1431163"/>
                  </a:lnTo>
                  <a:lnTo>
                    <a:pt x="259461" y="1437894"/>
                  </a:lnTo>
                  <a:lnTo>
                    <a:pt x="259715" y="1441450"/>
                  </a:lnTo>
                  <a:cubicBezTo>
                    <a:pt x="265303" y="1489329"/>
                    <a:pt x="271907" y="1527175"/>
                    <a:pt x="274828" y="1538478"/>
                  </a:cubicBezTo>
                  <a:cubicBezTo>
                    <a:pt x="269240" y="1504188"/>
                    <a:pt x="264795" y="1473962"/>
                    <a:pt x="260858" y="1440053"/>
                  </a:cubicBezTo>
                  <a:lnTo>
                    <a:pt x="260223" y="1434592"/>
                  </a:lnTo>
                  <a:lnTo>
                    <a:pt x="259588" y="1429639"/>
                  </a:lnTo>
                  <a:close/>
                  <a:moveTo>
                    <a:pt x="137414" y="1445006"/>
                  </a:moveTo>
                  <a:lnTo>
                    <a:pt x="76581" y="1539367"/>
                  </a:lnTo>
                  <a:lnTo>
                    <a:pt x="137668" y="1445514"/>
                  </a:lnTo>
                  <a:lnTo>
                    <a:pt x="137414" y="1445006"/>
                  </a:lnTo>
                  <a:close/>
                  <a:moveTo>
                    <a:pt x="54737" y="1500505"/>
                  </a:moveTo>
                  <a:lnTo>
                    <a:pt x="34290" y="1542415"/>
                  </a:lnTo>
                  <a:lnTo>
                    <a:pt x="36322" y="1543304"/>
                  </a:lnTo>
                  <a:lnTo>
                    <a:pt x="54356" y="1505839"/>
                  </a:lnTo>
                  <a:lnTo>
                    <a:pt x="54610" y="1500378"/>
                  </a:lnTo>
                  <a:close/>
                  <a:moveTo>
                    <a:pt x="1041654" y="1378077"/>
                  </a:moveTo>
                  <a:lnTo>
                    <a:pt x="996569" y="1442593"/>
                  </a:lnTo>
                  <a:lnTo>
                    <a:pt x="944118" y="1519809"/>
                  </a:lnTo>
                  <a:cubicBezTo>
                    <a:pt x="912114" y="1510284"/>
                    <a:pt x="880618" y="1498600"/>
                    <a:pt x="836803" y="1487297"/>
                  </a:cubicBezTo>
                  <a:lnTo>
                    <a:pt x="832993" y="1486408"/>
                  </a:lnTo>
                  <a:lnTo>
                    <a:pt x="735076" y="1457452"/>
                  </a:lnTo>
                  <a:cubicBezTo>
                    <a:pt x="741934" y="1436751"/>
                    <a:pt x="736600" y="1417701"/>
                    <a:pt x="720979" y="1413891"/>
                  </a:cubicBezTo>
                  <a:lnTo>
                    <a:pt x="718312" y="1413764"/>
                  </a:lnTo>
                  <a:cubicBezTo>
                    <a:pt x="698627" y="1413764"/>
                    <a:pt x="677545" y="1438021"/>
                    <a:pt x="673100" y="1476883"/>
                  </a:cubicBezTo>
                  <a:lnTo>
                    <a:pt x="680466" y="1488694"/>
                  </a:lnTo>
                  <a:lnTo>
                    <a:pt x="682244" y="1492758"/>
                  </a:lnTo>
                  <a:lnTo>
                    <a:pt x="693547" y="1495044"/>
                  </a:lnTo>
                  <a:cubicBezTo>
                    <a:pt x="705739" y="1495044"/>
                    <a:pt x="723265" y="1486027"/>
                    <a:pt x="733044" y="1462532"/>
                  </a:cubicBezTo>
                  <a:cubicBezTo>
                    <a:pt x="759206" y="1470660"/>
                    <a:pt x="792607" y="1489202"/>
                    <a:pt x="820293" y="1490091"/>
                  </a:cubicBezTo>
                  <a:lnTo>
                    <a:pt x="940054" y="1526159"/>
                  </a:lnTo>
                  <a:lnTo>
                    <a:pt x="916432" y="1562100"/>
                  </a:lnTo>
                  <a:lnTo>
                    <a:pt x="917575" y="1562989"/>
                  </a:lnTo>
                  <a:lnTo>
                    <a:pt x="941578" y="1526413"/>
                  </a:lnTo>
                  <a:lnTo>
                    <a:pt x="1013333" y="1548003"/>
                  </a:lnTo>
                  <a:lnTo>
                    <a:pt x="1038225" y="1554734"/>
                  </a:lnTo>
                  <a:lnTo>
                    <a:pt x="1041781" y="1556131"/>
                  </a:lnTo>
                  <a:lnTo>
                    <a:pt x="1036193" y="1546606"/>
                  </a:lnTo>
                  <a:lnTo>
                    <a:pt x="1024636" y="1543431"/>
                  </a:lnTo>
                  <a:cubicBezTo>
                    <a:pt x="1000379" y="1536192"/>
                    <a:pt x="970026" y="1527175"/>
                    <a:pt x="945769" y="1519936"/>
                  </a:cubicBezTo>
                  <a:lnTo>
                    <a:pt x="991489" y="1452626"/>
                  </a:lnTo>
                  <a:lnTo>
                    <a:pt x="1041908" y="1380363"/>
                  </a:lnTo>
                  <a:lnTo>
                    <a:pt x="1041908" y="1378077"/>
                  </a:lnTo>
                  <a:close/>
                  <a:moveTo>
                    <a:pt x="288036" y="1524127"/>
                  </a:moveTo>
                  <a:lnTo>
                    <a:pt x="288290" y="1525016"/>
                  </a:lnTo>
                  <a:lnTo>
                    <a:pt x="288544" y="1524508"/>
                  </a:lnTo>
                  <a:lnTo>
                    <a:pt x="287020" y="1527683"/>
                  </a:lnTo>
                  <a:cubicBezTo>
                    <a:pt x="281940" y="1546606"/>
                    <a:pt x="278765" y="1560576"/>
                    <a:pt x="278765" y="1560576"/>
                  </a:cubicBezTo>
                  <a:lnTo>
                    <a:pt x="278765" y="1561084"/>
                  </a:lnTo>
                  <a:lnTo>
                    <a:pt x="278130" y="1563370"/>
                  </a:lnTo>
                  <a:lnTo>
                    <a:pt x="278765" y="1560703"/>
                  </a:lnTo>
                  <a:cubicBezTo>
                    <a:pt x="278130" y="1553972"/>
                    <a:pt x="276352" y="1547622"/>
                    <a:pt x="275463" y="1540383"/>
                  </a:cubicBezTo>
                  <a:lnTo>
                    <a:pt x="287274" y="1525905"/>
                  </a:lnTo>
                  <a:lnTo>
                    <a:pt x="287909" y="1524127"/>
                  </a:lnTo>
                  <a:close/>
                  <a:moveTo>
                    <a:pt x="0" y="1561211"/>
                  </a:moveTo>
                  <a:lnTo>
                    <a:pt x="0" y="1571117"/>
                  </a:lnTo>
                  <a:lnTo>
                    <a:pt x="2413" y="1573784"/>
                  </a:lnTo>
                  <a:lnTo>
                    <a:pt x="7239" y="1576070"/>
                  </a:lnTo>
                  <a:lnTo>
                    <a:pt x="6096" y="1568450"/>
                  </a:lnTo>
                  <a:lnTo>
                    <a:pt x="127" y="1561211"/>
                  </a:lnTo>
                  <a:close/>
                  <a:moveTo>
                    <a:pt x="1001649" y="1573784"/>
                  </a:moveTo>
                  <a:lnTo>
                    <a:pt x="994283" y="1575181"/>
                  </a:lnTo>
                  <a:lnTo>
                    <a:pt x="999363" y="1578737"/>
                  </a:lnTo>
                  <a:lnTo>
                    <a:pt x="1008253" y="1576959"/>
                  </a:lnTo>
                  <a:lnTo>
                    <a:pt x="1001776" y="1573784"/>
                  </a:lnTo>
                  <a:close/>
                  <a:moveTo>
                    <a:pt x="56896" y="1570609"/>
                  </a:moveTo>
                  <a:lnTo>
                    <a:pt x="56007" y="1572006"/>
                  </a:lnTo>
                  <a:lnTo>
                    <a:pt x="56261" y="1573403"/>
                  </a:lnTo>
                  <a:lnTo>
                    <a:pt x="57150" y="1588262"/>
                  </a:lnTo>
                  <a:lnTo>
                    <a:pt x="57404" y="1583309"/>
                  </a:lnTo>
                  <a:lnTo>
                    <a:pt x="57150" y="1574800"/>
                  </a:lnTo>
                  <a:lnTo>
                    <a:pt x="57150" y="1572133"/>
                  </a:lnTo>
                  <a:lnTo>
                    <a:pt x="56896" y="1570736"/>
                  </a:lnTo>
                  <a:close/>
                  <a:moveTo>
                    <a:pt x="356743" y="1465072"/>
                  </a:moveTo>
                  <a:lnTo>
                    <a:pt x="338074" y="1524635"/>
                  </a:lnTo>
                  <a:lnTo>
                    <a:pt x="338328" y="1524635"/>
                  </a:lnTo>
                  <a:lnTo>
                    <a:pt x="338963" y="1525143"/>
                  </a:lnTo>
                  <a:lnTo>
                    <a:pt x="338074" y="1524635"/>
                  </a:lnTo>
                  <a:lnTo>
                    <a:pt x="321183" y="1582928"/>
                  </a:lnTo>
                  <a:lnTo>
                    <a:pt x="319659" y="1588389"/>
                  </a:lnTo>
                  <a:lnTo>
                    <a:pt x="321183" y="1585214"/>
                  </a:lnTo>
                  <a:lnTo>
                    <a:pt x="322961" y="1579372"/>
                  </a:lnTo>
                  <a:cubicBezTo>
                    <a:pt x="339598" y="1568577"/>
                    <a:pt x="348488" y="1538351"/>
                    <a:pt x="339598" y="1526159"/>
                  </a:cubicBezTo>
                  <a:lnTo>
                    <a:pt x="356743" y="1465707"/>
                  </a:lnTo>
                  <a:lnTo>
                    <a:pt x="356743" y="1465199"/>
                  </a:lnTo>
                  <a:close/>
                  <a:moveTo>
                    <a:pt x="203200" y="1352677"/>
                  </a:moveTo>
                  <a:lnTo>
                    <a:pt x="199009" y="1358138"/>
                  </a:lnTo>
                  <a:lnTo>
                    <a:pt x="201041" y="1354963"/>
                  </a:lnTo>
                  <a:cubicBezTo>
                    <a:pt x="152781" y="1407795"/>
                    <a:pt x="112141" y="1455674"/>
                    <a:pt x="69723" y="1508887"/>
                  </a:cubicBezTo>
                  <a:lnTo>
                    <a:pt x="69088" y="1510284"/>
                  </a:lnTo>
                  <a:lnTo>
                    <a:pt x="69723" y="1514348"/>
                  </a:lnTo>
                  <a:lnTo>
                    <a:pt x="75946" y="1539621"/>
                  </a:lnTo>
                  <a:lnTo>
                    <a:pt x="89027" y="1588389"/>
                  </a:lnTo>
                  <a:lnTo>
                    <a:pt x="90170" y="1588389"/>
                  </a:lnTo>
                  <a:lnTo>
                    <a:pt x="76835" y="1539621"/>
                  </a:lnTo>
                  <a:lnTo>
                    <a:pt x="70866" y="1512951"/>
                  </a:lnTo>
                  <a:lnTo>
                    <a:pt x="132588" y="1437513"/>
                  </a:lnTo>
                  <a:lnTo>
                    <a:pt x="135255" y="1433957"/>
                  </a:lnTo>
                  <a:cubicBezTo>
                    <a:pt x="175895" y="1387983"/>
                    <a:pt x="181229" y="1382014"/>
                    <a:pt x="190373" y="1369822"/>
                  </a:cubicBezTo>
                  <a:lnTo>
                    <a:pt x="183261" y="1379728"/>
                  </a:lnTo>
                  <a:lnTo>
                    <a:pt x="185039" y="1377950"/>
                  </a:lnTo>
                  <a:cubicBezTo>
                    <a:pt x="180848" y="1382903"/>
                    <a:pt x="171069" y="1395603"/>
                    <a:pt x="140589" y="1442085"/>
                  </a:cubicBezTo>
                  <a:cubicBezTo>
                    <a:pt x="156083" y="1419479"/>
                    <a:pt x="170307" y="1399159"/>
                    <a:pt x="185928" y="1377061"/>
                  </a:cubicBezTo>
                  <a:lnTo>
                    <a:pt x="191897" y="1368933"/>
                  </a:lnTo>
                  <a:lnTo>
                    <a:pt x="192786" y="1367536"/>
                  </a:lnTo>
                  <a:lnTo>
                    <a:pt x="198374" y="1359916"/>
                  </a:lnTo>
                  <a:lnTo>
                    <a:pt x="203073" y="1352677"/>
                  </a:lnTo>
                  <a:close/>
                  <a:moveTo>
                    <a:pt x="344297" y="1351788"/>
                  </a:moveTo>
                  <a:lnTo>
                    <a:pt x="341376" y="1354455"/>
                  </a:lnTo>
                  <a:lnTo>
                    <a:pt x="341630" y="1357122"/>
                  </a:lnTo>
                  <a:lnTo>
                    <a:pt x="342265" y="1361694"/>
                  </a:lnTo>
                  <a:lnTo>
                    <a:pt x="342519" y="1364361"/>
                  </a:lnTo>
                  <a:cubicBezTo>
                    <a:pt x="346964" y="1405890"/>
                    <a:pt x="352298" y="1438783"/>
                    <a:pt x="354076" y="1450086"/>
                  </a:cubicBezTo>
                  <a:lnTo>
                    <a:pt x="319405" y="1488059"/>
                  </a:lnTo>
                  <a:lnTo>
                    <a:pt x="318516" y="1489456"/>
                  </a:lnTo>
                  <a:lnTo>
                    <a:pt x="293370" y="1517904"/>
                  </a:lnTo>
                  <a:cubicBezTo>
                    <a:pt x="299593" y="1494409"/>
                    <a:pt x="308737" y="1463294"/>
                    <a:pt x="314071" y="1439418"/>
                  </a:cubicBezTo>
                  <a:lnTo>
                    <a:pt x="319405" y="1488186"/>
                  </a:lnTo>
                  <a:cubicBezTo>
                    <a:pt x="317881" y="1470660"/>
                    <a:pt x="316484" y="1453896"/>
                    <a:pt x="314960" y="1435862"/>
                  </a:cubicBezTo>
                  <a:lnTo>
                    <a:pt x="335407" y="1367663"/>
                  </a:lnTo>
                  <a:lnTo>
                    <a:pt x="338328" y="1357249"/>
                  </a:lnTo>
                  <a:lnTo>
                    <a:pt x="333248" y="1361821"/>
                  </a:lnTo>
                  <a:lnTo>
                    <a:pt x="332105" y="1365885"/>
                  </a:lnTo>
                  <a:lnTo>
                    <a:pt x="331216" y="1371346"/>
                  </a:lnTo>
                  <a:lnTo>
                    <a:pt x="334137" y="1369060"/>
                  </a:lnTo>
                  <a:cubicBezTo>
                    <a:pt x="332105" y="1370838"/>
                    <a:pt x="329692" y="1373632"/>
                    <a:pt x="320548" y="1403350"/>
                  </a:cubicBezTo>
                  <a:lnTo>
                    <a:pt x="314325" y="1425067"/>
                  </a:lnTo>
                  <a:lnTo>
                    <a:pt x="312293" y="1389888"/>
                  </a:lnTo>
                  <a:lnTo>
                    <a:pt x="312039" y="1386332"/>
                  </a:lnTo>
                  <a:lnTo>
                    <a:pt x="312039" y="1381379"/>
                  </a:lnTo>
                  <a:lnTo>
                    <a:pt x="310896" y="1382776"/>
                  </a:lnTo>
                  <a:cubicBezTo>
                    <a:pt x="310896" y="1385062"/>
                    <a:pt x="311150" y="1387348"/>
                    <a:pt x="311150" y="1390015"/>
                  </a:cubicBezTo>
                  <a:lnTo>
                    <a:pt x="313563" y="1428877"/>
                  </a:lnTo>
                  <a:lnTo>
                    <a:pt x="312674" y="1431544"/>
                  </a:lnTo>
                  <a:cubicBezTo>
                    <a:pt x="299974" y="1477137"/>
                    <a:pt x="291084" y="1512824"/>
                    <a:pt x="288036" y="1524127"/>
                  </a:cubicBezTo>
                  <a:lnTo>
                    <a:pt x="274955" y="1538986"/>
                  </a:lnTo>
                  <a:lnTo>
                    <a:pt x="274066" y="1540383"/>
                  </a:lnTo>
                  <a:lnTo>
                    <a:pt x="248920" y="1570609"/>
                  </a:lnTo>
                  <a:lnTo>
                    <a:pt x="246253" y="1574165"/>
                  </a:lnTo>
                  <a:lnTo>
                    <a:pt x="234442" y="1588643"/>
                  </a:lnTo>
                  <a:lnTo>
                    <a:pt x="239522" y="1583690"/>
                  </a:lnTo>
                  <a:lnTo>
                    <a:pt x="246634" y="1574673"/>
                  </a:lnTo>
                  <a:lnTo>
                    <a:pt x="246888" y="1575181"/>
                  </a:lnTo>
                  <a:lnTo>
                    <a:pt x="249555" y="1571498"/>
                  </a:lnTo>
                  <a:lnTo>
                    <a:pt x="274447" y="1541780"/>
                  </a:lnTo>
                  <a:lnTo>
                    <a:pt x="275590" y="1549908"/>
                  </a:lnTo>
                  <a:lnTo>
                    <a:pt x="278257" y="1563878"/>
                  </a:lnTo>
                  <a:lnTo>
                    <a:pt x="275590" y="1575181"/>
                  </a:lnTo>
                  <a:lnTo>
                    <a:pt x="272288" y="1588770"/>
                  </a:lnTo>
                  <a:lnTo>
                    <a:pt x="279400" y="1574292"/>
                  </a:lnTo>
                  <a:lnTo>
                    <a:pt x="278765" y="1566672"/>
                  </a:lnTo>
                  <a:lnTo>
                    <a:pt x="279400" y="1571625"/>
                  </a:lnTo>
                  <a:lnTo>
                    <a:pt x="279654" y="1573403"/>
                  </a:lnTo>
                  <a:lnTo>
                    <a:pt x="282956" y="1588770"/>
                  </a:lnTo>
                  <a:lnTo>
                    <a:pt x="283210" y="1583309"/>
                  </a:lnTo>
                  <a:lnTo>
                    <a:pt x="280797" y="1571498"/>
                  </a:lnTo>
                  <a:lnTo>
                    <a:pt x="280543" y="1570101"/>
                  </a:lnTo>
                  <a:lnTo>
                    <a:pt x="292989" y="1519936"/>
                  </a:lnTo>
                  <a:lnTo>
                    <a:pt x="318516" y="1490599"/>
                  </a:lnTo>
                  <a:lnTo>
                    <a:pt x="318770" y="1491996"/>
                  </a:lnTo>
                  <a:lnTo>
                    <a:pt x="322326" y="1527683"/>
                  </a:lnTo>
                  <a:cubicBezTo>
                    <a:pt x="315214" y="1533144"/>
                    <a:pt x="309245" y="1544320"/>
                    <a:pt x="303911" y="1566545"/>
                  </a:cubicBezTo>
                  <a:lnTo>
                    <a:pt x="309245" y="1582801"/>
                  </a:lnTo>
                  <a:lnTo>
                    <a:pt x="305689" y="1588643"/>
                  </a:lnTo>
                  <a:lnTo>
                    <a:pt x="308356" y="1586357"/>
                  </a:lnTo>
                  <a:lnTo>
                    <a:pt x="310388" y="1582801"/>
                  </a:lnTo>
                  <a:lnTo>
                    <a:pt x="313944" y="1582293"/>
                  </a:lnTo>
                  <a:lnTo>
                    <a:pt x="321310" y="1580515"/>
                  </a:lnTo>
                  <a:cubicBezTo>
                    <a:pt x="326390" y="1563878"/>
                    <a:pt x="332867" y="1541653"/>
                    <a:pt x="336169" y="1524127"/>
                  </a:cubicBezTo>
                  <a:lnTo>
                    <a:pt x="329946" y="1523238"/>
                  </a:lnTo>
                  <a:lnTo>
                    <a:pt x="323469" y="1526794"/>
                  </a:lnTo>
                  <a:lnTo>
                    <a:pt x="322580" y="1527175"/>
                  </a:lnTo>
                  <a:lnTo>
                    <a:pt x="323469" y="1526667"/>
                  </a:lnTo>
                  <a:lnTo>
                    <a:pt x="319659" y="1490599"/>
                  </a:lnTo>
                  <a:lnTo>
                    <a:pt x="319659" y="1489202"/>
                  </a:lnTo>
                  <a:lnTo>
                    <a:pt x="354076" y="1451229"/>
                  </a:lnTo>
                  <a:lnTo>
                    <a:pt x="356997" y="1448054"/>
                  </a:lnTo>
                  <a:lnTo>
                    <a:pt x="364363" y="1439545"/>
                  </a:lnTo>
                  <a:lnTo>
                    <a:pt x="358394" y="1458087"/>
                  </a:lnTo>
                  <a:lnTo>
                    <a:pt x="356362" y="1465326"/>
                  </a:lnTo>
                  <a:lnTo>
                    <a:pt x="356616" y="1467104"/>
                  </a:lnTo>
                  <a:lnTo>
                    <a:pt x="356870" y="1466215"/>
                  </a:lnTo>
                  <a:lnTo>
                    <a:pt x="356870" y="1465326"/>
                  </a:lnTo>
                  <a:lnTo>
                    <a:pt x="358648" y="1459865"/>
                  </a:lnTo>
                  <a:lnTo>
                    <a:pt x="358394" y="1458976"/>
                  </a:lnTo>
                  <a:lnTo>
                    <a:pt x="361061" y="1453134"/>
                  </a:lnTo>
                  <a:lnTo>
                    <a:pt x="365506" y="1438656"/>
                  </a:lnTo>
                  <a:lnTo>
                    <a:pt x="365760" y="1438148"/>
                  </a:lnTo>
                  <a:lnTo>
                    <a:pt x="393700" y="1408430"/>
                  </a:lnTo>
                  <a:lnTo>
                    <a:pt x="393700" y="1407033"/>
                  </a:lnTo>
                  <a:lnTo>
                    <a:pt x="366395" y="1435862"/>
                  </a:lnTo>
                  <a:lnTo>
                    <a:pt x="391287" y="1363218"/>
                  </a:lnTo>
                  <a:lnTo>
                    <a:pt x="392176" y="1359154"/>
                  </a:lnTo>
                  <a:lnTo>
                    <a:pt x="364871" y="1437640"/>
                  </a:lnTo>
                  <a:lnTo>
                    <a:pt x="356616" y="1447165"/>
                  </a:lnTo>
                  <a:cubicBezTo>
                    <a:pt x="352171" y="1416939"/>
                    <a:pt x="348615" y="1390777"/>
                    <a:pt x="345313" y="1361821"/>
                  </a:cubicBezTo>
                  <a:lnTo>
                    <a:pt x="344170" y="1351915"/>
                  </a:lnTo>
                  <a:close/>
                  <a:moveTo>
                    <a:pt x="439039" y="1364107"/>
                  </a:moveTo>
                  <a:lnTo>
                    <a:pt x="425958" y="1383030"/>
                  </a:lnTo>
                  <a:cubicBezTo>
                    <a:pt x="422148" y="1444371"/>
                    <a:pt x="415925" y="1522984"/>
                    <a:pt x="413512" y="1588389"/>
                  </a:cubicBezTo>
                  <a:lnTo>
                    <a:pt x="425958" y="1588389"/>
                  </a:lnTo>
                  <a:cubicBezTo>
                    <a:pt x="429260" y="1517523"/>
                    <a:pt x="432435" y="1430401"/>
                    <a:pt x="439039" y="1364107"/>
                  </a:cubicBez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l="-84" t="-141" r="-326" b="-106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650960" y="2355840"/>
              <a:ext cx="756883" cy="2272853"/>
            </a:xfrm>
            <a:custGeom>
              <a:avLst/>
              <a:gdLst/>
              <a:ahLst/>
              <a:cxnLst/>
              <a:rect l="l" t="t" r="r" b="b"/>
              <a:pathLst>
                <a:path w="522859" h="1570101" extrusionOk="0">
                  <a:moveTo>
                    <a:pt x="46482" y="40259"/>
                  </a:moveTo>
                  <a:lnTo>
                    <a:pt x="38862" y="43180"/>
                  </a:lnTo>
                  <a:lnTo>
                    <a:pt x="32766" y="45339"/>
                  </a:lnTo>
                  <a:lnTo>
                    <a:pt x="36830" y="43815"/>
                  </a:lnTo>
                  <a:lnTo>
                    <a:pt x="46482" y="40259"/>
                  </a:lnTo>
                  <a:close/>
                  <a:moveTo>
                    <a:pt x="29718" y="46482"/>
                  </a:moveTo>
                  <a:lnTo>
                    <a:pt x="26289" y="47752"/>
                  </a:lnTo>
                  <a:lnTo>
                    <a:pt x="19431" y="50800"/>
                  </a:lnTo>
                  <a:lnTo>
                    <a:pt x="21844" y="49784"/>
                  </a:lnTo>
                  <a:lnTo>
                    <a:pt x="27813" y="47371"/>
                  </a:lnTo>
                  <a:lnTo>
                    <a:pt x="29845" y="46482"/>
                  </a:lnTo>
                  <a:close/>
                  <a:moveTo>
                    <a:pt x="19431" y="50800"/>
                  </a:moveTo>
                  <a:lnTo>
                    <a:pt x="17780" y="51435"/>
                  </a:lnTo>
                  <a:lnTo>
                    <a:pt x="15113" y="52578"/>
                  </a:lnTo>
                  <a:lnTo>
                    <a:pt x="16764" y="51816"/>
                  </a:lnTo>
                  <a:lnTo>
                    <a:pt x="19431" y="50800"/>
                  </a:lnTo>
                  <a:close/>
                  <a:moveTo>
                    <a:pt x="161417" y="55245"/>
                  </a:moveTo>
                  <a:lnTo>
                    <a:pt x="161417" y="55753"/>
                  </a:lnTo>
                  <a:lnTo>
                    <a:pt x="161417" y="58420"/>
                  </a:lnTo>
                  <a:lnTo>
                    <a:pt x="161290" y="57023"/>
                  </a:lnTo>
                  <a:lnTo>
                    <a:pt x="161417" y="55626"/>
                  </a:lnTo>
                  <a:lnTo>
                    <a:pt x="161417" y="55372"/>
                  </a:lnTo>
                  <a:lnTo>
                    <a:pt x="161417" y="55245"/>
                  </a:lnTo>
                  <a:close/>
                  <a:moveTo>
                    <a:pt x="162179" y="61595"/>
                  </a:moveTo>
                  <a:lnTo>
                    <a:pt x="166116" y="64262"/>
                  </a:lnTo>
                  <a:lnTo>
                    <a:pt x="163830" y="63373"/>
                  </a:lnTo>
                  <a:lnTo>
                    <a:pt x="162179" y="61595"/>
                  </a:lnTo>
                  <a:close/>
                  <a:moveTo>
                    <a:pt x="71882" y="68707"/>
                  </a:moveTo>
                  <a:lnTo>
                    <a:pt x="69850" y="69596"/>
                  </a:lnTo>
                  <a:lnTo>
                    <a:pt x="69596" y="69596"/>
                  </a:lnTo>
                  <a:lnTo>
                    <a:pt x="69850" y="69469"/>
                  </a:lnTo>
                  <a:lnTo>
                    <a:pt x="70231" y="69088"/>
                  </a:lnTo>
                  <a:lnTo>
                    <a:pt x="70612" y="69088"/>
                  </a:lnTo>
                  <a:lnTo>
                    <a:pt x="71374" y="68580"/>
                  </a:lnTo>
                  <a:close/>
                  <a:moveTo>
                    <a:pt x="71628" y="73533"/>
                  </a:moveTo>
                  <a:lnTo>
                    <a:pt x="69850" y="74422"/>
                  </a:lnTo>
                  <a:lnTo>
                    <a:pt x="68199" y="74803"/>
                  </a:lnTo>
                  <a:lnTo>
                    <a:pt x="68580" y="74803"/>
                  </a:lnTo>
                  <a:lnTo>
                    <a:pt x="68834" y="74676"/>
                  </a:lnTo>
                  <a:lnTo>
                    <a:pt x="69088" y="74295"/>
                  </a:lnTo>
                  <a:lnTo>
                    <a:pt x="69850" y="74295"/>
                  </a:lnTo>
                  <a:lnTo>
                    <a:pt x="72263" y="73406"/>
                  </a:lnTo>
                  <a:close/>
                  <a:moveTo>
                    <a:pt x="188722" y="57785"/>
                  </a:moveTo>
                  <a:lnTo>
                    <a:pt x="182118" y="62230"/>
                  </a:lnTo>
                  <a:lnTo>
                    <a:pt x="187579" y="59563"/>
                  </a:lnTo>
                  <a:lnTo>
                    <a:pt x="180086" y="63627"/>
                  </a:lnTo>
                  <a:lnTo>
                    <a:pt x="182118" y="62230"/>
                  </a:lnTo>
                  <a:lnTo>
                    <a:pt x="146177" y="79883"/>
                  </a:lnTo>
                  <a:lnTo>
                    <a:pt x="175514" y="64770"/>
                  </a:lnTo>
                  <a:lnTo>
                    <a:pt x="188722" y="58039"/>
                  </a:lnTo>
                  <a:close/>
                  <a:moveTo>
                    <a:pt x="65532" y="79883"/>
                  </a:moveTo>
                  <a:lnTo>
                    <a:pt x="66929" y="80264"/>
                  </a:lnTo>
                  <a:lnTo>
                    <a:pt x="68580" y="80772"/>
                  </a:lnTo>
                  <a:lnTo>
                    <a:pt x="68072" y="80645"/>
                  </a:lnTo>
                  <a:lnTo>
                    <a:pt x="65532" y="79756"/>
                  </a:lnTo>
                  <a:close/>
                  <a:moveTo>
                    <a:pt x="68580" y="80772"/>
                  </a:moveTo>
                  <a:lnTo>
                    <a:pt x="70231" y="81153"/>
                  </a:lnTo>
                  <a:lnTo>
                    <a:pt x="69596" y="81153"/>
                  </a:lnTo>
                  <a:lnTo>
                    <a:pt x="68580" y="80772"/>
                  </a:lnTo>
                  <a:close/>
                  <a:moveTo>
                    <a:pt x="242697" y="66421"/>
                  </a:moveTo>
                  <a:lnTo>
                    <a:pt x="243586" y="74041"/>
                  </a:lnTo>
                  <a:lnTo>
                    <a:pt x="237109" y="82550"/>
                  </a:lnTo>
                  <a:lnTo>
                    <a:pt x="217551" y="83820"/>
                  </a:lnTo>
                  <a:lnTo>
                    <a:pt x="230632" y="69088"/>
                  </a:lnTo>
                  <a:lnTo>
                    <a:pt x="233426" y="67310"/>
                  </a:lnTo>
                  <a:lnTo>
                    <a:pt x="242697" y="66421"/>
                  </a:lnTo>
                  <a:close/>
                  <a:moveTo>
                    <a:pt x="78486" y="80264"/>
                  </a:moveTo>
                  <a:lnTo>
                    <a:pt x="74676" y="89027"/>
                  </a:lnTo>
                  <a:lnTo>
                    <a:pt x="77343" y="80264"/>
                  </a:lnTo>
                  <a:close/>
                  <a:moveTo>
                    <a:pt x="124968" y="90043"/>
                  </a:moveTo>
                  <a:lnTo>
                    <a:pt x="122936" y="91440"/>
                  </a:lnTo>
                  <a:lnTo>
                    <a:pt x="123317" y="91059"/>
                  </a:lnTo>
                  <a:lnTo>
                    <a:pt x="124206" y="90678"/>
                  </a:lnTo>
                  <a:lnTo>
                    <a:pt x="124968" y="90170"/>
                  </a:lnTo>
                  <a:close/>
                  <a:moveTo>
                    <a:pt x="78613" y="79883"/>
                  </a:moveTo>
                  <a:lnTo>
                    <a:pt x="68580" y="112395"/>
                  </a:lnTo>
                  <a:lnTo>
                    <a:pt x="71628" y="102616"/>
                  </a:lnTo>
                  <a:lnTo>
                    <a:pt x="78740" y="79883"/>
                  </a:lnTo>
                  <a:close/>
                  <a:moveTo>
                    <a:pt x="73152" y="117348"/>
                  </a:moveTo>
                  <a:lnTo>
                    <a:pt x="75946" y="120523"/>
                  </a:lnTo>
                  <a:lnTo>
                    <a:pt x="74930" y="119634"/>
                  </a:lnTo>
                  <a:lnTo>
                    <a:pt x="73152" y="117348"/>
                  </a:lnTo>
                  <a:close/>
                  <a:moveTo>
                    <a:pt x="75946" y="120523"/>
                  </a:moveTo>
                  <a:lnTo>
                    <a:pt x="78359" y="122682"/>
                  </a:lnTo>
                  <a:lnTo>
                    <a:pt x="76708" y="121285"/>
                  </a:lnTo>
                  <a:lnTo>
                    <a:pt x="75946" y="120523"/>
                  </a:lnTo>
                  <a:close/>
                  <a:moveTo>
                    <a:pt x="141732" y="82042"/>
                  </a:moveTo>
                  <a:lnTo>
                    <a:pt x="112649" y="123571"/>
                  </a:lnTo>
                  <a:lnTo>
                    <a:pt x="113665" y="125730"/>
                  </a:lnTo>
                  <a:lnTo>
                    <a:pt x="113665" y="126238"/>
                  </a:lnTo>
                  <a:lnTo>
                    <a:pt x="112649" y="123571"/>
                  </a:lnTo>
                  <a:cubicBezTo>
                    <a:pt x="112522" y="123952"/>
                    <a:pt x="101473" y="140462"/>
                    <a:pt x="96647" y="147701"/>
                  </a:cubicBezTo>
                  <a:lnTo>
                    <a:pt x="96901" y="147701"/>
                  </a:lnTo>
                  <a:lnTo>
                    <a:pt x="94107" y="151638"/>
                  </a:lnTo>
                  <a:lnTo>
                    <a:pt x="94615" y="150876"/>
                  </a:lnTo>
                  <a:lnTo>
                    <a:pt x="94869" y="150622"/>
                  </a:lnTo>
                  <a:lnTo>
                    <a:pt x="95885" y="149098"/>
                  </a:lnTo>
                  <a:lnTo>
                    <a:pt x="96774" y="147828"/>
                  </a:lnTo>
                  <a:lnTo>
                    <a:pt x="96393" y="147828"/>
                  </a:lnTo>
                  <a:lnTo>
                    <a:pt x="96774" y="147447"/>
                  </a:lnTo>
                  <a:lnTo>
                    <a:pt x="112014" y="123317"/>
                  </a:lnTo>
                  <a:lnTo>
                    <a:pt x="111252" y="122428"/>
                  </a:lnTo>
                  <a:lnTo>
                    <a:pt x="112141" y="123317"/>
                  </a:lnTo>
                  <a:lnTo>
                    <a:pt x="122555" y="108966"/>
                  </a:lnTo>
                  <a:lnTo>
                    <a:pt x="141605" y="82169"/>
                  </a:lnTo>
                  <a:close/>
                  <a:moveTo>
                    <a:pt x="93980" y="151638"/>
                  </a:moveTo>
                  <a:lnTo>
                    <a:pt x="93345" y="152654"/>
                  </a:lnTo>
                  <a:lnTo>
                    <a:pt x="93091" y="152908"/>
                  </a:lnTo>
                  <a:lnTo>
                    <a:pt x="93980" y="151638"/>
                  </a:lnTo>
                  <a:close/>
                  <a:moveTo>
                    <a:pt x="90551" y="154813"/>
                  </a:moveTo>
                  <a:lnTo>
                    <a:pt x="89535" y="155194"/>
                  </a:lnTo>
                  <a:lnTo>
                    <a:pt x="88392" y="155702"/>
                  </a:lnTo>
                  <a:lnTo>
                    <a:pt x="87757" y="155702"/>
                  </a:lnTo>
                  <a:lnTo>
                    <a:pt x="90551" y="154813"/>
                  </a:lnTo>
                  <a:close/>
                  <a:moveTo>
                    <a:pt x="76327" y="156210"/>
                  </a:moveTo>
                  <a:lnTo>
                    <a:pt x="79756" y="156591"/>
                  </a:lnTo>
                  <a:lnTo>
                    <a:pt x="77978" y="156591"/>
                  </a:lnTo>
                  <a:lnTo>
                    <a:pt x="76327" y="156210"/>
                  </a:lnTo>
                  <a:close/>
                  <a:moveTo>
                    <a:pt x="93091" y="152908"/>
                  </a:moveTo>
                  <a:lnTo>
                    <a:pt x="92456" y="153924"/>
                  </a:lnTo>
                  <a:lnTo>
                    <a:pt x="93091" y="153924"/>
                  </a:lnTo>
                  <a:lnTo>
                    <a:pt x="92329" y="154305"/>
                  </a:lnTo>
                  <a:lnTo>
                    <a:pt x="93345" y="153924"/>
                  </a:lnTo>
                  <a:lnTo>
                    <a:pt x="92456" y="154305"/>
                  </a:lnTo>
                  <a:lnTo>
                    <a:pt x="88265" y="160528"/>
                  </a:lnTo>
                  <a:lnTo>
                    <a:pt x="92329" y="154305"/>
                  </a:lnTo>
                  <a:lnTo>
                    <a:pt x="92329" y="153924"/>
                  </a:lnTo>
                  <a:lnTo>
                    <a:pt x="93091" y="152908"/>
                  </a:lnTo>
                  <a:close/>
                  <a:moveTo>
                    <a:pt x="107442" y="142367"/>
                  </a:moveTo>
                  <a:lnTo>
                    <a:pt x="84201" y="170942"/>
                  </a:lnTo>
                  <a:lnTo>
                    <a:pt x="95758" y="153543"/>
                  </a:lnTo>
                  <a:lnTo>
                    <a:pt x="98171" y="151765"/>
                  </a:lnTo>
                  <a:lnTo>
                    <a:pt x="99187" y="150368"/>
                  </a:lnTo>
                  <a:lnTo>
                    <a:pt x="98933" y="150368"/>
                  </a:lnTo>
                  <a:lnTo>
                    <a:pt x="99187" y="148082"/>
                  </a:lnTo>
                  <a:lnTo>
                    <a:pt x="100457" y="149479"/>
                  </a:lnTo>
                  <a:lnTo>
                    <a:pt x="107315" y="142367"/>
                  </a:lnTo>
                  <a:close/>
                  <a:moveTo>
                    <a:pt x="82169" y="174879"/>
                  </a:moveTo>
                  <a:lnTo>
                    <a:pt x="81407" y="177546"/>
                  </a:lnTo>
                  <a:lnTo>
                    <a:pt x="81661" y="176276"/>
                  </a:lnTo>
                  <a:lnTo>
                    <a:pt x="82169" y="175006"/>
                  </a:lnTo>
                  <a:close/>
                  <a:moveTo>
                    <a:pt x="77978" y="183515"/>
                  </a:moveTo>
                  <a:lnTo>
                    <a:pt x="76073" y="184023"/>
                  </a:lnTo>
                  <a:lnTo>
                    <a:pt x="76835" y="183515"/>
                  </a:lnTo>
                  <a:close/>
                  <a:moveTo>
                    <a:pt x="122174" y="215265"/>
                  </a:moveTo>
                  <a:lnTo>
                    <a:pt x="122047" y="215392"/>
                  </a:lnTo>
                  <a:lnTo>
                    <a:pt x="122174" y="215265"/>
                  </a:lnTo>
                  <a:close/>
                  <a:moveTo>
                    <a:pt x="136525" y="207264"/>
                  </a:moveTo>
                  <a:lnTo>
                    <a:pt x="139319" y="215773"/>
                  </a:lnTo>
                  <a:lnTo>
                    <a:pt x="132461" y="208661"/>
                  </a:lnTo>
                  <a:lnTo>
                    <a:pt x="131826" y="208915"/>
                  </a:lnTo>
                  <a:lnTo>
                    <a:pt x="132334" y="208661"/>
                  </a:lnTo>
                  <a:lnTo>
                    <a:pt x="135763" y="207264"/>
                  </a:lnTo>
                  <a:close/>
                  <a:moveTo>
                    <a:pt x="121158" y="215646"/>
                  </a:moveTo>
                  <a:lnTo>
                    <a:pt x="121031" y="215773"/>
                  </a:lnTo>
                  <a:lnTo>
                    <a:pt x="121158" y="215646"/>
                  </a:lnTo>
                  <a:close/>
                  <a:moveTo>
                    <a:pt x="41910" y="213106"/>
                  </a:moveTo>
                  <a:lnTo>
                    <a:pt x="47244" y="217170"/>
                  </a:lnTo>
                  <a:lnTo>
                    <a:pt x="47244" y="217297"/>
                  </a:lnTo>
                  <a:lnTo>
                    <a:pt x="41910" y="213233"/>
                  </a:lnTo>
                  <a:close/>
                  <a:moveTo>
                    <a:pt x="72136" y="187325"/>
                  </a:moveTo>
                  <a:lnTo>
                    <a:pt x="70866" y="189611"/>
                  </a:lnTo>
                  <a:lnTo>
                    <a:pt x="70358" y="190500"/>
                  </a:lnTo>
                  <a:lnTo>
                    <a:pt x="70485" y="190500"/>
                  </a:lnTo>
                  <a:lnTo>
                    <a:pt x="53975" y="219075"/>
                  </a:lnTo>
                  <a:lnTo>
                    <a:pt x="72136" y="190119"/>
                  </a:lnTo>
                  <a:lnTo>
                    <a:pt x="74041" y="186944"/>
                  </a:lnTo>
                  <a:close/>
                  <a:moveTo>
                    <a:pt x="42672" y="218186"/>
                  </a:moveTo>
                  <a:lnTo>
                    <a:pt x="43180" y="218567"/>
                  </a:lnTo>
                  <a:lnTo>
                    <a:pt x="43561" y="218567"/>
                  </a:lnTo>
                  <a:lnTo>
                    <a:pt x="47498" y="219964"/>
                  </a:lnTo>
                  <a:lnTo>
                    <a:pt x="49276" y="220853"/>
                  </a:lnTo>
                  <a:lnTo>
                    <a:pt x="46736" y="219964"/>
                  </a:lnTo>
                  <a:lnTo>
                    <a:pt x="43180" y="218567"/>
                  </a:lnTo>
                  <a:lnTo>
                    <a:pt x="42799" y="218567"/>
                  </a:lnTo>
                  <a:lnTo>
                    <a:pt x="42291" y="218186"/>
                  </a:lnTo>
                  <a:close/>
                  <a:moveTo>
                    <a:pt x="42799" y="219964"/>
                  </a:moveTo>
                  <a:lnTo>
                    <a:pt x="44450" y="220853"/>
                  </a:lnTo>
                  <a:lnTo>
                    <a:pt x="43434" y="220472"/>
                  </a:lnTo>
                  <a:lnTo>
                    <a:pt x="42799" y="219964"/>
                  </a:lnTo>
                  <a:close/>
                  <a:moveTo>
                    <a:pt x="48895" y="216916"/>
                  </a:moveTo>
                  <a:lnTo>
                    <a:pt x="51181" y="218567"/>
                  </a:lnTo>
                  <a:lnTo>
                    <a:pt x="51308" y="218567"/>
                  </a:lnTo>
                  <a:lnTo>
                    <a:pt x="49784" y="220853"/>
                  </a:lnTo>
                  <a:lnTo>
                    <a:pt x="49149" y="216916"/>
                  </a:lnTo>
                  <a:close/>
                  <a:moveTo>
                    <a:pt x="122936" y="215519"/>
                  </a:moveTo>
                  <a:lnTo>
                    <a:pt x="122682" y="215900"/>
                  </a:lnTo>
                  <a:lnTo>
                    <a:pt x="119253" y="219329"/>
                  </a:lnTo>
                  <a:lnTo>
                    <a:pt x="117221" y="221869"/>
                  </a:lnTo>
                  <a:lnTo>
                    <a:pt x="116205" y="223393"/>
                  </a:lnTo>
                  <a:lnTo>
                    <a:pt x="116332" y="222885"/>
                  </a:lnTo>
                  <a:lnTo>
                    <a:pt x="117221" y="221742"/>
                  </a:lnTo>
                  <a:lnTo>
                    <a:pt x="118237" y="220218"/>
                  </a:lnTo>
                  <a:lnTo>
                    <a:pt x="119253" y="219202"/>
                  </a:lnTo>
                  <a:lnTo>
                    <a:pt x="119888" y="218440"/>
                  </a:lnTo>
                  <a:lnTo>
                    <a:pt x="123063" y="215392"/>
                  </a:lnTo>
                  <a:close/>
                  <a:moveTo>
                    <a:pt x="52324" y="221615"/>
                  </a:moveTo>
                  <a:lnTo>
                    <a:pt x="58039" y="223901"/>
                  </a:lnTo>
                  <a:lnTo>
                    <a:pt x="59055" y="224155"/>
                  </a:lnTo>
                  <a:lnTo>
                    <a:pt x="58928" y="223901"/>
                  </a:lnTo>
                  <a:lnTo>
                    <a:pt x="57531" y="223012"/>
                  </a:lnTo>
                  <a:lnTo>
                    <a:pt x="58928" y="223901"/>
                  </a:lnTo>
                  <a:lnTo>
                    <a:pt x="59436" y="224282"/>
                  </a:lnTo>
                  <a:lnTo>
                    <a:pt x="58928" y="224155"/>
                  </a:lnTo>
                  <a:lnTo>
                    <a:pt x="58928" y="224282"/>
                  </a:lnTo>
                  <a:lnTo>
                    <a:pt x="57912" y="223901"/>
                  </a:lnTo>
                  <a:lnTo>
                    <a:pt x="57785" y="223901"/>
                  </a:lnTo>
                  <a:lnTo>
                    <a:pt x="52197" y="221742"/>
                  </a:lnTo>
                  <a:close/>
                  <a:moveTo>
                    <a:pt x="137287" y="205613"/>
                  </a:moveTo>
                  <a:lnTo>
                    <a:pt x="132461" y="208915"/>
                  </a:lnTo>
                  <a:lnTo>
                    <a:pt x="133096" y="208661"/>
                  </a:lnTo>
                  <a:lnTo>
                    <a:pt x="131191" y="209804"/>
                  </a:lnTo>
                  <a:lnTo>
                    <a:pt x="132334" y="209042"/>
                  </a:lnTo>
                  <a:lnTo>
                    <a:pt x="130556" y="209804"/>
                  </a:lnTo>
                  <a:lnTo>
                    <a:pt x="126365" y="212471"/>
                  </a:lnTo>
                  <a:lnTo>
                    <a:pt x="125984" y="212979"/>
                  </a:lnTo>
                  <a:lnTo>
                    <a:pt x="124206" y="214376"/>
                  </a:lnTo>
                  <a:lnTo>
                    <a:pt x="123317" y="215265"/>
                  </a:lnTo>
                  <a:lnTo>
                    <a:pt x="125095" y="213995"/>
                  </a:lnTo>
                  <a:lnTo>
                    <a:pt x="126111" y="213106"/>
                  </a:lnTo>
                  <a:lnTo>
                    <a:pt x="126746" y="212598"/>
                  </a:lnTo>
                  <a:lnTo>
                    <a:pt x="131191" y="210058"/>
                  </a:lnTo>
                  <a:lnTo>
                    <a:pt x="123190" y="215519"/>
                  </a:lnTo>
                  <a:lnTo>
                    <a:pt x="114935" y="221107"/>
                  </a:lnTo>
                  <a:lnTo>
                    <a:pt x="114935" y="221996"/>
                  </a:lnTo>
                  <a:lnTo>
                    <a:pt x="115062" y="223774"/>
                  </a:lnTo>
                  <a:lnTo>
                    <a:pt x="114808" y="225552"/>
                  </a:lnTo>
                  <a:lnTo>
                    <a:pt x="114935" y="221869"/>
                  </a:lnTo>
                  <a:lnTo>
                    <a:pt x="114681" y="219202"/>
                  </a:lnTo>
                  <a:lnTo>
                    <a:pt x="137287" y="205740"/>
                  </a:lnTo>
                  <a:close/>
                  <a:moveTo>
                    <a:pt x="79248" y="187452"/>
                  </a:moveTo>
                  <a:lnTo>
                    <a:pt x="70104" y="226314"/>
                  </a:lnTo>
                  <a:lnTo>
                    <a:pt x="75184" y="203073"/>
                  </a:lnTo>
                  <a:lnTo>
                    <a:pt x="79248" y="187452"/>
                  </a:lnTo>
                  <a:close/>
                  <a:moveTo>
                    <a:pt x="66802" y="227076"/>
                  </a:moveTo>
                  <a:lnTo>
                    <a:pt x="67056" y="227076"/>
                  </a:lnTo>
                  <a:lnTo>
                    <a:pt x="67818" y="227457"/>
                  </a:lnTo>
                  <a:lnTo>
                    <a:pt x="66802" y="226949"/>
                  </a:lnTo>
                  <a:close/>
                  <a:moveTo>
                    <a:pt x="60325" y="223393"/>
                  </a:moveTo>
                  <a:lnTo>
                    <a:pt x="66802" y="226949"/>
                  </a:lnTo>
                  <a:lnTo>
                    <a:pt x="63119" y="225679"/>
                  </a:lnTo>
                  <a:lnTo>
                    <a:pt x="67437" y="229235"/>
                  </a:lnTo>
                  <a:lnTo>
                    <a:pt x="69469" y="229743"/>
                  </a:lnTo>
                  <a:lnTo>
                    <a:pt x="69215" y="229743"/>
                  </a:lnTo>
                  <a:lnTo>
                    <a:pt x="67437" y="229235"/>
                  </a:lnTo>
                  <a:lnTo>
                    <a:pt x="63627" y="227838"/>
                  </a:lnTo>
                  <a:lnTo>
                    <a:pt x="59436" y="224282"/>
                  </a:lnTo>
                  <a:lnTo>
                    <a:pt x="62611" y="225552"/>
                  </a:lnTo>
                  <a:lnTo>
                    <a:pt x="63119" y="225552"/>
                  </a:lnTo>
                  <a:lnTo>
                    <a:pt x="60325" y="223266"/>
                  </a:lnTo>
                  <a:close/>
                  <a:moveTo>
                    <a:pt x="69215" y="231267"/>
                  </a:moveTo>
                  <a:lnTo>
                    <a:pt x="68961" y="233045"/>
                  </a:lnTo>
                  <a:lnTo>
                    <a:pt x="68580" y="233045"/>
                  </a:lnTo>
                  <a:lnTo>
                    <a:pt x="69088" y="231267"/>
                  </a:lnTo>
                  <a:close/>
                  <a:moveTo>
                    <a:pt x="44196" y="229870"/>
                  </a:moveTo>
                  <a:lnTo>
                    <a:pt x="44069" y="230378"/>
                  </a:lnTo>
                  <a:lnTo>
                    <a:pt x="43815" y="230759"/>
                  </a:lnTo>
                  <a:lnTo>
                    <a:pt x="42164" y="233426"/>
                  </a:lnTo>
                  <a:lnTo>
                    <a:pt x="41148" y="235204"/>
                  </a:lnTo>
                  <a:lnTo>
                    <a:pt x="42926" y="232029"/>
                  </a:lnTo>
                  <a:lnTo>
                    <a:pt x="44323" y="229743"/>
                  </a:lnTo>
                  <a:close/>
                  <a:moveTo>
                    <a:pt x="380492" y="108458"/>
                  </a:moveTo>
                  <a:cubicBezTo>
                    <a:pt x="348742" y="142367"/>
                    <a:pt x="306832" y="187833"/>
                    <a:pt x="254508" y="241427"/>
                  </a:cubicBezTo>
                  <a:lnTo>
                    <a:pt x="245110" y="240157"/>
                  </a:lnTo>
                  <a:lnTo>
                    <a:pt x="243205" y="239649"/>
                  </a:lnTo>
                  <a:lnTo>
                    <a:pt x="242951" y="240157"/>
                  </a:lnTo>
                  <a:lnTo>
                    <a:pt x="189230" y="232537"/>
                  </a:lnTo>
                  <a:lnTo>
                    <a:pt x="185293" y="232156"/>
                  </a:lnTo>
                  <a:lnTo>
                    <a:pt x="185039" y="232156"/>
                  </a:lnTo>
                  <a:lnTo>
                    <a:pt x="184277" y="232537"/>
                  </a:lnTo>
                  <a:lnTo>
                    <a:pt x="184912" y="232156"/>
                  </a:lnTo>
                  <a:lnTo>
                    <a:pt x="185039" y="232156"/>
                  </a:lnTo>
                  <a:lnTo>
                    <a:pt x="177800" y="231267"/>
                  </a:lnTo>
                  <a:lnTo>
                    <a:pt x="161036" y="228854"/>
                  </a:lnTo>
                  <a:lnTo>
                    <a:pt x="160655" y="228981"/>
                  </a:lnTo>
                  <a:lnTo>
                    <a:pt x="156083" y="228092"/>
                  </a:lnTo>
                  <a:lnTo>
                    <a:pt x="158750" y="228473"/>
                  </a:lnTo>
                  <a:lnTo>
                    <a:pt x="161163" y="228727"/>
                  </a:lnTo>
                  <a:lnTo>
                    <a:pt x="168656" y="226695"/>
                  </a:lnTo>
                  <a:lnTo>
                    <a:pt x="173736" y="212344"/>
                  </a:lnTo>
                  <a:lnTo>
                    <a:pt x="163576" y="199009"/>
                  </a:lnTo>
                  <a:lnTo>
                    <a:pt x="162433" y="192278"/>
                  </a:lnTo>
                  <a:lnTo>
                    <a:pt x="175133" y="185547"/>
                  </a:lnTo>
                  <a:lnTo>
                    <a:pt x="197866" y="183769"/>
                  </a:lnTo>
                  <a:lnTo>
                    <a:pt x="224790" y="181483"/>
                  </a:lnTo>
                  <a:lnTo>
                    <a:pt x="235077" y="176149"/>
                  </a:lnTo>
                  <a:lnTo>
                    <a:pt x="273685" y="155575"/>
                  </a:lnTo>
                  <a:cubicBezTo>
                    <a:pt x="279019" y="147574"/>
                    <a:pt x="284353" y="139065"/>
                    <a:pt x="290068" y="131064"/>
                  </a:cubicBezTo>
                  <a:lnTo>
                    <a:pt x="311785" y="119888"/>
                  </a:lnTo>
                  <a:lnTo>
                    <a:pt x="332740" y="114554"/>
                  </a:lnTo>
                  <a:cubicBezTo>
                    <a:pt x="343789" y="116332"/>
                    <a:pt x="355092" y="118618"/>
                    <a:pt x="366268" y="120396"/>
                  </a:cubicBezTo>
                  <a:lnTo>
                    <a:pt x="380619" y="108331"/>
                  </a:lnTo>
                  <a:close/>
                  <a:moveTo>
                    <a:pt x="84201" y="170942"/>
                  </a:moveTo>
                  <a:lnTo>
                    <a:pt x="70866" y="228854"/>
                  </a:lnTo>
                  <a:lnTo>
                    <a:pt x="106045" y="241300"/>
                  </a:lnTo>
                  <a:lnTo>
                    <a:pt x="105664" y="241300"/>
                  </a:lnTo>
                  <a:lnTo>
                    <a:pt x="107442" y="242189"/>
                  </a:lnTo>
                  <a:lnTo>
                    <a:pt x="70739" y="228854"/>
                  </a:lnTo>
                  <a:lnTo>
                    <a:pt x="69596" y="228473"/>
                  </a:lnTo>
                  <a:lnTo>
                    <a:pt x="70612" y="228473"/>
                  </a:lnTo>
                  <a:lnTo>
                    <a:pt x="84074" y="170942"/>
                  </a:lnTo>
                  <a:close/>
                  <a:moveTo>
                    <a:pt x="112395" y="239141"/>
                  </a:moveTo>
                  <a:lnTo>
                    <a:pt x="112903" y="240538"/>
                  </a:lnTo>
                  <a:lnTo>
                    <a:pt x="109474" y="242697"/>
                  </a:lnTo>
                  <a:lnTo>
                    <a:pt x="108712" y="243205"/>
                  </a:lnTo>
                  <a:lnTo>
                    <a:pt x="108585" y="242697"/>
                  </a:lnTo>
                  <a:lnTo>
                    <a:pt x="107569" y="242189"/>
                  </a:lnTo>
                  <a:lnTo>
                    <a:pt x="108966" y="242697"/>
                  </a:lnTo>
                  <a:lnTo>
                    <a:pt x="112395" y="240030"/>
                  </a:lnTo>
                  <a:lnTo>
                    <a:pt x="112522" y="239141"/>
                  </a:lnTo>
                  <a:close/>
                  <a:moveTo>
                    <a:pt x="109474" y="242697"/>
                  </a:moveTo>
                  <a:lnTo>
                    <a:pt x="113665" y="244094"/>
                  </a:lnTo>
                  <a:lnTo>
                    <a:pt x="117094" y="245872"/>
                  </a:lnTo>
                  <a:lnTo>
                    <a:pt x="110236" y="243205"/>
                  </a:lnTo>
                  <a:lnTo>
                    <a:pt x="109474" y="242697"/>
                  </a:lnTo>
                  <a:close/>
                  <a:moveTo>
                    <a:pt x="44577" y="234696"/>
                  </a:moveTo>
                  <a:lnTo>
                    <a:pt x="37719" y="246253"/>
                  </a:lnTo>
                  <a:lnTo>
                    <a:pt x="39751" y="242697"/>
                  </a:lnTo>
                  <a:lnTo>
                    <a:pt x="44577" y="234696"/>
                  </a:lnTo>
                  <a:close/>
                  <a:moveTo>
                    <a:pt x="119888" y="246253"/>
                  </a:moveTo>
                  <a:lnTo>
                    <a:pt x="122174" y="246761"/>
                  </a:lnTo>
                  <a:lnTo>
                    <a:pt x="121031" y="246761"/>
                  </a:lnTo>
                  <a:lnTo>
                    <a:pt x="120015" y="246253"/>
                  </a:lnTo>
                  <a:close/>
                  <a:moveTo>
                    <a:pt x="105029" y="246253"/>
                  </a:moveTo>
                  <a:lnTo>
                    <a:pt x="103124" y="247523"/>
                  </a:lnTo>
                  <a:lnTo>
                    <a:pt x="101473" y="248412"/>
                  </a:lnTo>
                  <a:lnTo>
                    <a:pt x="105029" y="246126"/>
                  </a:lnTo>
                  <a:close/>
                  <a:moveTo>
                    <a:pt x="108712" y="243840"/>
                  </a:moveTo>
                  <a:lnTo>
                    <a:pt x="107950" y="247015"/>
                  </a:lnTo>
                  <a:lnTo>
                    <a:pt x="104521" y="248793"/>
                  </a:lnTo>
                  <a:lnTo>
                    <a:pt x="107696" y="246126"/>
                  </a:lnTo>
                  <a:lnTo>
                    <a:pt x="108712" y="243967"/>
                  </a:lnTo>
                  <a:close/>
                  <a:moveTo>
                    <a:pt x="112776" y="245745"/>
                  </a:moveTo>
                  <a:lnTo>
                    <a:pt x="120904" y="248920"/>
                  </a:lnTo>
                  <a:lnTo>
                    <a:pt x="116840" y="247523"/>
                  </a:lnTo>
                  <a:lnTo>
                    <a:pt x="112776" y="245745"/>
                  </a:lnTo>
                  <a:close/>
                  <a:moveTo>
                    <a:pt x="65913" y="247142"/>
                  </a:moveTo>
                  <a:lnTo>
                    <a:pt x="65405" y="249428"/>
                  </a:lnTo>
                  <a:lnTo>
                    <a:pt x="65913" y="247142"/>
                  </a:lnTo>
                  <a:close/>
                  <a:moveTo>
                    <a:pt x="102108" y="248920"/>
                  </a:moveTo>
                  <a:lnTo>
                    <a:pt x="99822" y="250698"/>
                  </a:lnTo>
                  <a:lnTo>
                    <a:pt x="101981" y="248920"/>
                  </a:lnTo>
                  <a:close/>
                  <a:moveTo>
                    <a:pt x="70231" y="231140"/>
                  </a:moveTo>
                  <a:lnTo>
                    <a:pt x="95758" y="250825"/>
                  </a:lnTo>
                  <a:lnTo>
                    <a:pt x="98552" y="250825"/>
                  </a:lnTo>
                  <a:lnTo>
                    <a:pt x="96901" y="251714"/>
                  </a:lnTo>
                  <a:lnTo>
                    <a:pt x="70231" y="231140"/>
                  </a:lnTo>
                  <a:close/>
                  <a:moveTo>
                    <a:pt x="69977" y="232537"/>
                  </a:moveTo>
                  <a:lnTo>
                    <a:pt x="69088" y="251333"/>
                  </a:lnTo>
                  <a:lnTo>
                    <a:pt x="74422" y="250444"/>
                  </a:lnTo>
                  <a:lnTo>
                    <a:pt x="93599" y="250444"/>
                  </a:lnTo>
                  <a:lnTo>
                    <a:pt x="96012" y="252222"/>
                  </a:lnTo>
                  <a:lnTo>
                    <a:pt x="95885" y="252730"/>
                  </a:lnTo>
                  <a:lnTo>
                    <a:pt x="94488" y="253619"/>
                  </a:lnTo>
                  <a:lnTo>
                    <a:pt x="85979" y="253619"/>
                  </a:lnTo>
                  <a:lnTo>
                    <a:pt x="65786" y="253111"/>
                  </a:lnTo>
                  <a:lnTo>
                    <a:pt x="67437" y="245999"/>
                  </a:lnTo>
                  <a:lnTo>
                    <a:pt x="69977" y="232664"/>
                  </a:lnTo>
                  <a:close/>
                  <a:moveTo>
                    <a:pt x="99949" y="250952"/>
                  </a:moveTo>
                  <a:lnTo>
                    <a:pt x="113284" y="251841"/>
                  </a:lnTo>
                  <a:lnTo>
                    <a:pt x="122428" y="253619"/>
                  </a:lnTo>
                  <a:lnTo>
                    <a:pt x="99441" y="253619"/>
                  </a:lnTo>
                  <a:lnTo>
                    <a:pt x="97663" y="252222"/>
                  </a:lnTo>
                  <a:lnTo>
                    <a:pt x="99949" y="250952"/>
                  </a:lnTo>
                  <a:close/>
                  <a:moveTo>
                    <a:pt x="128397" y="251841"/>
                  </a:moveTo>
                  <a:lnTo>
                    <a:pt x="133223" y="253619"/>
                  </a:lnTo>
                  <a:lnTo>
                    <a:pt x="125222" y="253619"/>
                  </a:lnTo>
                  <a:lnTo>
                    <a:pt x="128397" y="251841"/>
                  </a:lnTo>
                  <a:close/>
                  <a:moveTo>
                    <a:pt x="38862" y="248666"/>
                  </a:moveTo>
                  <a:lnTo>
                    <a:pt x="40005" y="249174"/>
                  </a:lnTo>
                  <a:lnTo>
                    <a:pt x="41148" y="249555"/>
                  </a:lnTo>
                  <a:lnTo>
                    <a:pt x="42545" y="249555"/>
                  </a:lnTo>
                  <a:lnTo>
                    <a:pt x="43688" y="249936"/>
                  </a:lnTo>
                  <a:lnTo>
                    <a:pt x="45085" y="249936"/>
                  </a:lnTo>
                  <a:lnTo>
                    <a:pt x="46355" y="250444"/>
                  </a:lnTo>
                  <a:lnTo>
                    <a:pt x="47371" y="250444"/>
                  </a:lnTo>
                  <a:lnTo>
                    <a:pt x="48514" y="250952"/>
                  </a:lnTo>
                  <a:lnTo>
                    <a:pt x="49657" y="250952"/>
                  </a:lnTo>
                  <a:lnTo>
                    <a:pt x="50673" y="251333"/>
                  </a:lnTo>
                  <a:lnTo>
                    <a:pt x="52324" y="251333"/>
                  </a:lnTo>
                  <a:lnTo>
                    <a:pt x="52959" y="251841"/>
                  </a:lnTo>
                  <a:lnTo>
                    <a:pt x="63246" y="251841"/>
                  </a:lnTo>
                  <a:lnTo>
                    <a:pt x="65278" y="249682"/>
                  </a:lnTo>
                  <a:lnTo>
                    <a:pt x="64897" y="251460"/>
                  </a:lnTo>
                  <a:lnTo>
                    <a:pt x="64389" y="254127"/>
                  </a:lnTo>
                  <a:lnTo>
                    <a:pt x="56134" y="253238"/>
                  </a:lnTo>
                  <a:lnTo>
                    <a:pt x="36703" y="253238"/>
                  </a:lnTo>
                  <a:lnTo>
                    <a:pt x="37465" y="248793"/>
                  </a:lnTo>
                  <a:close/>
                  <a:moveTo>
                    <a:pt x="64262" y="254127"/>
                  </a:moveTo>
                  <a:lnTo>
                    <a:pt x="91948" y="254508"/>
                  </a:lnTo>
                  <a:lnTo>
                    <a:pt x="60198" y="275971"/>
                  </a:lnTo>
                  <a:cubicBezTo>
                    <a:pt x="61341" y="269240"/>
                    <a:pt x="62992" y="260858"/>
                    <a:pt x="64262" y="254127"/>
                  </a:cubicBezTo>
                  <a:close/>
                  <a:moveTo>
                    <a:pt x="97409" y="254508"/>
                  </a:moveTo>
                  <a:lnTo>
                    <a:pt x="118364" y="269748"/>
                  </a:lnTo>
                  <a:lnTo>
                    <a:pt x="120650" y="271018"/>
                  </a:lnTo>
                  <a:lnTo>
                    <a:pt x="135001" y="281305"/>
                  </a:lnTo>
                  <a:lnTo>
                    <a:pt x="132588" y="282702"/>
                  </a:lnTo>
                  <a:lnTo>
                    <a:pt x="55499" y="312420"/>
                  </a:lnTo>
                  <a:lnTo>
                    <a:pt x="56261" y="308356"/>
                  </a:lnTo>
                  <a:lnTo>
                    <a:pt x="58039" y="296799"/>
                  </a:lnTo>
                  <a:lnTo>
                    <a:pt x="61341" y="277114"/>
                  </a:lnTo>
                  <a:lnTo>
                    <a:pt x="94361" y="254381"/>
                  </a:lnTo>
                  <a:close/>
                  <a:moveTo>
                    <a:pt x="184277" y="323977"/>
                  </a:moveTo>
                  <a:lnTo>
                    <a:pt x="177800" y="335153"/>
                  </a:lnTo>
                  <a:lnTo>
                    <a:pt x="177673" y="335153"/>
                  </a:lnTo>
                  <a:lnTo>
                    <a:pt x="174371" y="333883"/>
                  </a:lnTo>
                  <a:lnTo>
                    <a:pt x="173863" y="333883"/>
                  </a:lnTo>
                  <a:lnTo>
                    <a:pt x="170815" y="336931"/>
                  </a:lnTo>
                  <a:lnTo>
                    <a:pt x="169291" y="338836"/>
                  </a:lnTo>
                  <a:lnTo>
                    <a:pt x="170815" y="337058"/>
                  </a:lnTo>
                  <a:lnTo>
                    <a:pt x="170942" y="336931"/>
                  </a:lnTo>
                  <a:lnTo>
                    <a:pt x="172339" y="335280"/>
                  </a:lnTo>
                  <a:lnTo>
                    <a:pt x="173863" y="334010"/>
                  </a:lnTo>
                  <a:cubicBezTo>
                    <a:pt x="171196" y="331724"/>
                    <a:pt x="170180" y="329946"/>
                    <a:pt x="169672" y="326390"/>
                  </a:cubicBezTo>
                  <a:lnTo>
                    <a:pt x="113284" y="351155"/>
                  </a:lnTo>
                  <a:lnTo>
                    <a:pt x="173863" y="325755"/>
                  </a:lnTo>
                  <a:lnTo>
                    <a:pt x="173863" y="326263"/>
                  </a:lnTo>
                  <a:lnTo>
                    <a:pt x="188595" y="323977"/>
                  </a:lnTo>
                  <a:close/>
                  <a:moveTo>
                    <a:pt x="33401" y="383286"/>
                  </a:moveTo>
                  <a:lnTo>
                    <a:pt x="36449" y="384683"/>
                  </a:lnTo>
                  <a:lnTo>
                    <a:pt x="36449" y="384810"/>
                  </a:lnTo>
                  <a:lnTo>
                    <a:pt x="33401" y="383413"/>
                  </a:lnTo>
                  <a:close/>
                  <a:moveTo>
                    <a:pt x="25400" y="379349"/>
                  </a:moveTo>
                  <a:lnTo>
                    <a:pt x="29464" y="385191"/>
                  </a:lnTo>
                  <a:lnTo>
                    <a:pt x="20320" y="388747"/>
                  </a:lnTo>
                  <a:lnTo>
                    <a:pt x="25400" y="379349"/>
                  </a:lnTo>
                  <a:close/>
                  <a:moveTo>
                    <a:pt x="44577" y="389128"/>
                  </a:moveTo>
                  <a:lnTo>
                    <a:pt x="45974" y="389509"/>
                  </a:lnTo>
                  <a:lnTo>
                    <a:pt x="45847" y="389509"/>
                  </a:lnTo>
                  <a:lnTo>
                    <a:pt x="44704" y="389128"/>
                  </a:lnTo>
                  <a:close/>
                  <a:moveTo>
                    <a:pt x="46101" y="389636"/>
                  </a:moveTo>
                  <a:cubicBezTo>
                    <a:pt x="67564" y="400304"/>
                    <a:pt x="85090" y="408813"/>
                    <a:pt x="97790" y="415036"/>
                  </a:cubicBezTo>
                  <a:cubicBezTo>
                    <a:pt x="74930" y="403860"/>
                    <a:pt x="55880" y="394462"/>
                    <a:pt x="46101" y="389636"/>
                  </a:cubicBezTo>
                  <a:close/>
                  <a:moveTo>
                    <a:pt x="25781" y="418973"/>
                  </a:moveTo>
                  <a:lnTo>
                    <a:pt x="38354" y="428752"/>
                  </a:lnTo>
                  <a:lnTo>
                    <a:pt x="40386" y="430530"/>
                  </a:lnTo>
                  <a:lnTo>
                    <a:pt x="25654" y="418973"/>
                  </a:lnTo>
                  <a:close/>
                  <a:moveTo>
                    <a:pt x="46228" y="385572"/>
                  </a:moveTo>
                  <a:cubicBezTo>
                    <a:pt x="66929" y="395351"/>
                    <a:pt x="85852" y="404749"/>
                    <a:pt x="110617" y="412750"/>
                  </a:cubicBezTo>
                  <a:lnTo>
                    <a:pt x="118491" y="403352"/>
                  </a:lnTo>
                  <a:lnTo>
                    <a:pt x="121666" y="399796"/>
                  </a:lnTo>
                  <a:lnTo>
                    <a:pt x="115570" y="406908"/>
                  </a:lnTo>
                  <a:cubicBezTo>
                    <a:pt x="104902" y="419862"/>
                    <a:pt x="95504" y="431038"/>
                    <a:pt x="86868" y="441706"/>
                  </a:cubicBezTo>
                  <a:lnTo>
                    <a:pt x="93218" y="434594"/>
                  </a:lnTo>
                  <a:lnTo>
                    <a:pt x="106426" y="419100"/>
                  </a:lnTo>
                  <a:cubicBezTo>
                    <a:pt x="100838" y="425831"/>
                    <a:pt x="93472" y="434721"/>
                    <a:pt x="100330" y="452120"/>
                  </a:cubicBezTo>
                  <a:lnTo>
                    <a:pt x="57023" y="477012"/>
                  </a:lnTo>
                  <a:lnTo>
                    <a:pt x="60198" y="451993"/>
                  </a:lnTo>
                  <a:lnTo>
                    <a:pt x="56769" y="444881"/>
                  </a:lnTo>
                  <a:lnTo>
                    <a:pt x="51562" y="440436"/>
                  </a:lnTo>
                  <a:lnTo>
                    <a:pt x="62484" y="449326"/>
                  </a:lnTo>
                  <a:lnTo>
                    <a:pt x="62611" y="448056"/>
                  </a:lnTo>
                  <a:lnTo>
                    <a:pt x="60960" y="446659"/>
                  </a:lnTo>
                  <a:lnTo>
                    <a:pt x="63373" y="448437"/>
                  </a:lnTo>
                  <a:cubicBezTo>
                    <a:pt x="75565" y="436880"/>
                    <a:pt x="84328" y="439928"/>
                    <a:pt x="92329" y="434594"/>
                  </a:cubicBezTo>
                  <a:lnTo>
                    <a:pt x="103124" y="422148"/>
                  </a:lnTo>
                  <a:lnTo>
                    <a:pt x="105791" y="418592"/>
                  </a:lnTo>
                  <a:lnTo>
                    <a:pt x="108331" y="415417"/>
                  </a:lnTo>
                  <a:cubicBezTo>
                    <a:pt x="89027" y="406019"/>
                    <a:pt x="70866" y="397637"/>
                    <a:pt x="46355" y="385572"/>
                  </a:cubicBezTo>
                  <a:close/>
                  <a:moveTo>
                    <a:pt x="17145" y="506476"/>
                  </a:moveTo>
                  <a:lnTo>
                    <a:pt x="17018" y="509143"/>
                  </a:lnTo>
                  <a:lnTo>
                    <a:pt x="17018" y="508254"/>
                  </a:lnTo>
                  <a:lnTo>
                    <a:pt x="17145" y="506476"/>
                  </a:lnTo>
                  <a:close/>
                  <a:moveTo>
                    <a:pt x="16510" y="535051"/>
                  </a:moveTo>
                  <a:lnTo>
                    <a:pt x="16510" y="535940"/>
                  </a:lnTo>
                  <a:lnTo>
                    <a:pt x="16383" y="537337"/>
                  </a:lnTo>
                  <a:lnTo>
                    <a:pt x="16383" y="536956"/>
                  </a:lnTo>
                  <a:lnTo>
                    <a:pt x="16383" y="536702"/>
                  </a:lnTo>
                  <a:lnTo>
                    <a:pt x="16510" y="535178"/>
                  </a:lnTo>
                  <a:close/>
                  <a:moveTo>
                    <a:pt x="128397" y="536067"/>
                  </a:moveTo>
                  <a:lnTo>
                    <a:pt x="125222" y="539242"/>
                  </a:lnTo>
                  <a:lnTo>
                    <a:pt x="124079" y="541020"/>
                  </a:lnTo>
                  <a:lnTo>
                    <a:pt x="125857" y="538353"/>
                  </a:lnTo>
                  <a:lnTo>
                    <a:pt x="128397" y="536067"/>
                  </a:lnTo>
                  <a:close/>
                  <a:moveTo>
                    <a:pt x="119634" y="544957"/>
                  </a:moveTo>
                  <a:lnTo>
                    <a:pt x="118618" y="545846"/>
                  </a:lnTo>
                  <a:lnTo>
                    <a:pt x="119634" y="544957"/>
                  </a:lnTo>
                  <a:close/>
                  <a:moveTo>
                    <a:pt x="118618" y="545846"/>
                  </a:moveTo>
                  <a:lnTo>
                    <a:pt x="117602" y="546735"/>
                  </a:lnTo>
                  <a:lnTo>
                    <a:pt x="116078" y="547243"/>
                  </a:lnTo>
                  <a:lnTo>
                    <a:pt x="118618" y="545973"/>
                  </a:lnTo>
                  <a:close/>
                  <a:moveTo>
                    <a:pt x="114173" y="550799"/>
                  </a:moveTo>
                  <a:lnTo>
                    <a:pt x="113411" y="551180"/>
                  </a:lnTo>
                  <a:lnTo>
                    <a:pt x="109982" y="554736"/>
                  </a:lnTo>
                  <a:lnTo>
                    <a:pt x="113792" y="550672"/>
                  </a:lnTo>
                  <a:close/>
                  <a:moveTo>
                    <a:pt x="136652" y="546608"/>
                  </a:moveTo>
                  <a:lnTo>
                    <a:pt x="139192" y="550164"/>
                  </a:lnTo>
                  <a:lnTo>
                    <a:pt x="139954" y="555117"/>
                  </a:lnTo>
                  <a:lnTo>
                    <a:pt x="136652" y="546608"/>
                  </a:lnTo>
                  <a:close/>
                  <a:moveTo>
                    <a:pt x="11049" y="546608"/>
                  </a:moveTo>
                  <a:lnTo>
                    <a:pt x="13716" y="559054"/>
                  </a:lnTo>
                  <a:lnTo>
                    <a:pt x="14478" y="562610"/>
                  </a:lnTo>
                  <a:lnTo>
                    <a:pt x="12700" y="555498"/>
                  </a:lnTo>
                  <a:lnTo>
                    <a:pt x="11049" y="546608"/>
                  </a:lnTo>
                  <a:close/>
                  <a:moveTo>
                    <a:pt x="102997" y="560959"/>
                  </a:moveTo>
                  <a:lnTo>
                    <a:pt x="102743" y="561848"/>
                  </a:lnTo>
                  <a:lnTo>
                    <a:pt x="101600" y="562864"/>
                  </a:lnTo>
                  <a:lnTo>
                    <a:pt x="102997" y="560959"/>
                  </a:lnTo>
                  <a:close/>
                  <a:moveTo>
                    <a:pt x="138176" y="566293"/>
                  </a:moveTo>
                  <a:lnTo>
                    <a:pt x="137541" y="567563"/>
                  </a:lnTo>
                  <a:lnTo>
                    <a:pt x="137795" y="566674"/>
                  </a:lnTo>
                  <a:lnTo>
                    <a:pt x="138049" y="566166"/>
                  </a:lnTo>
                  <a:close/>
                  <a:moveTo>
                    <a:pt x="101473" y="562737"/>
                  </a:moveTo>
                  <a:lnTo>
                    <a:pt x="101219" y="562991"/>
                  </a:lnTo>
                  <a:lnTo>
                    <a:pt x="96774" y="567436"/>
                  </a:lnTo>
                  <a:lnTo>
                    <a:pt x="100203" y="563880"/>
                  </a:lnTo>
                  <a:lnTo>
                    <a:pt x="101473" y="562737"/>
                  </a:lnTo>
                  <a:close/>
                  <a:moveTo>
                    <a:pt x="137541" y="567436"/>
                  </a:moveTo>
                  <a:lnTo>
                    <a:pt x="137414" y="567690"/>
                  </a:lnTo>
                  <a:lnTo>
                    <a:pt x="137541" y="567309"/>
                  </a:lnTo>
                  <a:close/>
                  <a:moveTo>
                    <a:pt x="137287" y="567817"/>
                  </a:moveTo>
                  <a:lnTo>
                    <a:pt x="136906" y="568706"/>
                  </a:lnTo>
                  <a:lnTo>
                    <a:pt x="136906" y="568198"/>
                  </a:lnTo>
                  <a:lnTo>
                    <a:pt x="137160" y="567690"/>
                  </a:lnTo>
                  <a:close/>
                  <a:moveTo>
                    <a:pt x="115189" y="570865"/>
                  </a:moveTo>
                  <a:lnTo>
                    <a:pt x="116713" y="573151"/>
                  </a:lnTo>
                  <a:lnTo>
                    <a:pt x="115824" y="572770"/>
                  </a:lnTo>
                  <a:lnTo>
                    <a:pt x="115189" y="571373"/>
                  </a:lnTo>
                  <a:lnTo>
                    <a:pt x="115189" y="570865"/>
                  </a:lnTo>
                  <a:close/>
                  <a:moveTo>
                    <a:pt x="133858" y="572516"/>
                  </a:moveTo>
                  <a:lnTo>
                    <a:pt x="131699" y="574929"/>
                  </a:lnTo>
                  <a:lnTo>
                    <a:pt x="133604" y="572770"/>
                  </a:lnTo>
                  <a:lnTo>
                    <a:pt x="133858" y="572516"/>
                  </a:lnTo>
                  <a:close/>
                  <a:moveTo>
                    <a:pt x="101092" y="566039"/>
                  </a:moveTo>
                  <a:lnTo>
                    <a:pt x="100838" y="569595"/>
                  </a:lnTo>
                  <a:lnTo>
                    <a:pt x="97663" y="572770"/>
                  </a:lnTo>
                  <a:lnTo>
                    <a:pt x="96139" y="574294"/>
                  </a:lnTo>
                  <a:lnTo>
                    <a:pt x="94615" y="575945"/>
                  </a:lnTo>
                  <a:lnTo>
                    <a:pt x="92202" y="578231"/>
                  </a:lnTo>
                  <a:lnTo>
                    <a:pt x="96139" y="574421"/>
                  </a:lnTo>
                  <a:lnTo>
                    <a:pt x="99822" y="570611"/>
                  </a:lnTo>
                  <a:lnTo>
                    <a:pt x="100838" y="567944"/>
                  </a:lnTo>
                  <a:lnTo>
                    <a:pt x="101092" y="566166"/>
                  </a:lnTo>
                  <a:close/>
                  <a:moveTo>
                    <a:pt x="92075" y="578231"/>
                  </a:moveTo>
                  <a:lnTo>
                    <a:pt x="91821" y="578612"/>
                  </a:lnTo>
                  <a:lnTo>
                    <a:pt x="89789" y="580898"/>
                  </a:lnTo>
                  <a:lnTo>
                    <a:pt x="92202" y="578231"/>
                  </a:lnTo>
                  <a:close/>
                  <a:moveTo>
                    <a:pt x="127" y="474853"/>
                  </a:moveTo>
                  <a:lnTo>
                    <a:pt x="14732" y="556514"/>
                  </a:lnTo>
                  <a:lnTo>
                    <a:pt x="15875" y="562356"/>
                  </a:lnTo>
                  <a:lnTo>
                    <a:pt x="15875" y="565531"/>
                  </a:lnTo>
                  <a:lnTo>
                    <a:pt x="16637" y="572262"/>
                  </a:lnTo>
                  <a:lnTo>
                    <a:pt x="16002" y="572643"/>
                  </a:lnTo>
                  <a:lnTo>
                    <a:pt x="16256" y="582041"/>
                  </a:lnTo>
                  <a:lnTo>
                    <a:pt x="15621" y="567817"/>
                  </a:lnTo>
                  <a:lnTo>
                    <a:pt x="15748" y="568325"/>
                  </a:lnTo>
                  <a:lnTo>
                    <a:pt x="15748" y="565658"/>
                  </a:lnTo>
                  <a:lnTo>
                    <a:pt x="14605" y="556768"/>
                  </a:lnTo>
                  <a:cubicBezTo>
                    <a:pt x="9525" y="532003"/>
                    <a:pt x="4826" y="503428"/>
                    <a:pt x="127" y="474853"/>
                  </a:cubicBezTo>
                  <a:close/>
                  <a:moveTo>
                    <a:pt x="78105" y="586359"/>
                  </a:moveTo>
                  <a:lnTo>
                    <a:pt x="77470" y="586994"/>
                  </a:lnTo>
                  <a:lnTo>
                    <a:pt x="77851" y="586867"/>
                  </a:lnTo>
                  <a:lnTo>
                    <a:pt x="75565" y="588645"/>
                  </a:lnTo>
                  <a:lnTo>
                    <a:pt x="77470" y="586994"/>
                  </a:lnTo>
                  <a:lnTo>
                    <a:pt x="76581" y="587375"/>
                  </a:lnTo>
                  <a:lnTo>
                    <a:pt x="78105" y="586486"/>
                  </a:lnTo>
                  <a:close/>
                  <a:moveTo>
                    <a:pt x="16383" y="582041"/>
                  </a:moveTo>
                  <a:lnTo>
                    <a:pt x="16510" y="586994"/>
                  </a:lnTo>
                  <a:lnTo>
                    <a:pt x="16510" y="589661"/>
                  </a:lnTo>
                  <a:lnTo>
                    <a:pt x="16383" y="582041"/>
                  </a:lnTo>
                  <a:close/>
                  <a:moveTo>
                    <a:pt x="75184" y="589153"/>
                  </a:moveTo>
                  <a:lnTo>
                    <a:pt x="74041" y="590423"/>
                  </a:lnTo>
                  <a:lnTo>
                    <a:pt x="69723" y="594868"/>
                  </a:lnTo>
                  <a:lnTo>
                    <a:pt x="69850" y="594360"/>
                  </a:lnTo>
                  <a:lnTo>
                    <a:pt x="75184" y="589026"/>
                  </a:lnTo>
                  <a:close/>
                  <a:moveTo>
                    <a:pt x="34290" y="427482"/>
                  </a:moveTo>
                  <a:lnTo>
                    <a:pt x="37338" y="429768"/>
                  </a:lnTo>
                  <a:lnTo>
                    <a:pt x="41402" y="432816"/>
                  </a:lnTo>
                  <a:lnTo>
                    <a:pt x="36576" y="487680"/>
                  </a:lnTo>
                  <a:lnTo>
                    <a:pt x="34544" y="598297"/>
                  </a:lnTo>
                  <a:lnTo>
                    <a:pt x="37338" y="429641"/>
                  </a:lnTo>
                  <a:lnTo>
                    <a:pt x="34290" y="427355"/>
                  </a:lnTo>
                  <a:close/>
                  <a:moveTo>
                    <a:pt x="41910" y="433197"/>
                  </a:moveTo>
                  <a:cubicBezTo>
                    <a:pt x="40005" y="486283"/>
                    <a:pt x="35687" y="556768"/>
                    <a:pt x="35941" y="609346"/>
                  </a:cubicBezTo>
                  <a:cubicBezTo>
                    <a:pt x="35687" y="556641"/>
                    <a:pt x="39751" y="485775"/>
                    <a:pt x="41910" y="433197"/>
                  </a:cubicBezTo>
                  <a:close/>
                  <a:moveTo>
                    <a:pt x="35941" y="609600"/>
                  </a:moveTo>
                  <a:lnTo>
                    <a:pt x="27940" y="614045"/>
                  </a:lnTo>
                  <a:lnTo>
                    <a:pt x="32639" y="611378"/>
                  </a:lnTo>
                  <a:lnTo>
                    <a:pt x="35941" y="609600"/>
                  </a:lnTo>
                  <a:close/>
                  <a:moveTo>
                    <a:pt x="27940" y="614045"/>
                  </a:moveTo>
                  <a:lnTo>
                    <a:pt x="29845" y="622046"/>
                  </a:lnTo>
                  <a:lnTo>
                    <a:pt x="28067" y="614934"/>
                  </a:lnTo>
                  <a:lnTo>
                    <a:pt x="27940" y="614045"/>
                  </a:lnTo>
                  <a:close/>
                  <a:moveTo>
                    <a:pt x="34544" y="620268"/>
                  </a:moveTo>
                  <a:lnTo>
                    <a:pt x="34544" y="623824"/>
                  </a:lnTo>
                  <a:lnTo>
                    <a:pt x="33147" y="622935"/>
                  </a:lnTo>
                  <a:lnTo>
                    <a:pt x="32893" y="622935"/>
                  </a:lnTo>
                  <a:lnTo>
                    <a:pt x="29845" y="622046"/>
                  </a:lnTo>
                  <a:lnTo>
                    <a:pt x="33147" y="622935"/>
                  </a:lnTo>
                  <a:lnTo>
                    <a:pt x="34544" y="620268"/>
                  </a:lnTo>
                  <a:close/>
                  <a:moveTo>
                    <a:pt x="27051" y="615315"/>
                  </a:moveTo>
                  <a:lnTo>
                    <a:pt x="27940" y="618871"/>
                  </a:lnTo>
                  <a:lnTo>
                    <a:pt x="28829" y="621538"/>
                  </a:lnTo>
                  <a:lnTo>
                    <a:pt x="28829" y="623316"/>
                  </a:lnTo>
                  <a:lnTo>
                    <a:pt x="29210" y="624713"/>
                  </a:lnTo>
                  <a:lnTo>
                    <a:pt x="27813" y="621538"/>
                  </a:lnTo>
                  <a:lnTo>
                    <a:pt x="28067" y="621030"/>
                  </a:lnTo>
                  <a:lnTo>
                    <a:pt x="26924" y="615188"/>
                  </a:lnTo>
                  <a:close/>
                  <a:moveTo>
                    <a:pt x="15113" y="624078"/>
                  </a:moveTo>
                  <a:lnTo>
                    <a:pt x="13081" y="624967"/>
                  </a:lnTo>
                  <a:lnTo>
                    <a:pt x="11938" y="625348"/>
                  </a:lnTo>
                  <a:lnTo>
                    <a:pt x="12700" y="624967"/>
                  </a:lnTo>
                  <a:lnTo>
                    <a:pt x="13716" y="624586"/>
                  </a:lnTo>
                  <a:lnTo>
                    <a:pt x="15240" y="624078"/>
                  </a:lnTo>
                  <a:close/>
                  <a:moveTo>
                    <a:pt x="11938" y="625348"/>
                  </a:moveTo>
                  <a:lnTo>
                    <a:pt x="11303" y="625856"/>
                  </a:lnTo>
                  <a:lnTo>
                    <a:pt x="10668" y="626110"/>
                  </a:lnTo>
                  <a:lnTo>
                    <a:pt x="10922" y="625856"/>
                  </a:lnTo>
                  <a:lnTo>
                    <a:pt x="11811" y="625348"/>
                  </a:lnTo>
                  <a:close/>
                  <a:moveTo>
                    <a:pt x="64516" y="597662"/>
                  </a:moveTo>
                  <a:lnTo>
                    <a:pt x="62738" y="601218"/>
                  </a:lnTo>
                  <a:lnTo>
                    <a:pt x="37846" y="626237"/>
                  </a:lnTo>
                  <a:lnTo>
                    <a:pt x="37719" y="626237"/>
                  </a:lnTo>
                  <a:lnTo>
                    <a:pt x="37973" y="625983"/>
                  </a:lnTo>
                  <a:lnTo>
                    <a:pt x="36195" y="622173"/>
                  </a:lnTo>
                  <a:lnTo>
                    <a:pt x="36195" y="617220"/>
                  </a:lnTo>
                  <a:lnTo>
                    <a:pt x="48895" y="602996"/>
                  </a:lnTo>
                  <a:lnTo>
                    <a:pt x="64770" y="597662"/>
                  </a:lnTo>
                  <a:close/>
                  <a:moveTo>
                    <a:pt x="39116" y="627380"/>
                  </a:moveTo>
                  <a:lnTo>
                    <a:pt x="39497" y="627761"/>
                  </a:lnTo>
                  <a:lnTo>
                    <a:pt x="40132" y="629031"/>
                  </a:lnTo>
                  <a:lnTo>
                    <a:pt x="39116" y="627253"/>
                  </a:lnTo>
                  <a:close/>
                  <a:moveTo>
                    <a:pt x="10795" y="626364"/>
                  </a:moveTo>
                  <a:lnTo>
                    <a:pt x="10160" y="626999"/>
                  </a:lnTo>
                  <a:lnTo>
                    <a:pt x="9398" y="627507"/>
                  </a:lnTo>
                  <a:lnTo>
                    <a:pt x="9271" y="627634"/>
                  </a:lnTo>
                  <a:lnTo>
                    <a:pt x="9017" y="628015"/>
                  </a:lnTo>
                  <a:lnTo>
                    <a:pt x="7366" y="629285"/>
                  </a:lnTo>
                  <a:lnTo>
                    <a:pt x="7874" y="628904"/>
                  </a:lnTo>
                  <a:lnTo>
                    <a:pt x="8763" y="628015"/>
                  </a:lnTo>
                  <a:lnTo>
                    <a:pt x="9398" y="627634"/>
                  </a:lnTo>
                  <a:lnTo>
                    <a:pt x="9906" y="627126"/>
                  </a:lnTo>
                  <a:lnTo>
                    <a:pt x="10668" y="626745"/>
                  </a:lnTo>
                  <a:lnTo>
                    <a:pt x="10922" y="626618"/>
                  </a:lnTo>
                  <a:close/>
                  <a:moveTo>
                    <a:pt x="36449" y="628523"/>
                  </a:moveTo>
                  <a:lnTo>
                    <a:pt x="34925" y="629793"/>
                  </a:lnTo>
                  <a:lnTo>
                    <a:pt x="36322" y="628523"/>
                  </a:lnTo>
                  <a:close/>
                  <a:moveTo>
                    <a:pt x="19304" y="627380"/>
                  </a:moveTo>
                  <a:lnTo>
                    <a:pt x="28194" y="634111"/>
                  </a:lnTo>
                  <a:lnTo>
                    <a:pt x="23749" y="631063"/>
                  </a:lnTo>
                  <a:lnTo>
                    <a:pt x="19431" y="627507"/>
                  </a:lnTo>
                  <a:close/>
                  <a:moveTo>
                    <a:pt x="34544" y="630174"/>
                  </a:moveTo>
                  <a:lnTo>
                    <a:pt x="31496" y="633222"/>
                  </a:lnTo>
                  <a:lnTo>
                    <a:pt x="30353" y="634111"/>
                  </a:lnTo>
                  <a:lnTo>
                    <a:pt x="31369" y="633222"/>
                  </a:lnTo>
                  <a:lnTo>
                    <a:pt x="31496" y="633222"/>
                  </a:lnTo>
                  <a:lnTo>
                    <a:pt x="32258" y="631825"/>
                  </a:lnTo>
                  <a:lnTo>
                    <a:pt x="32385" y="631825"/>
                  </a:lnTo>
                  <a:lnTo>
                    <a:pt x="34417" y="630047"/>
                  </a:lnTo>
                  <a:close/>
                  <a:moveTo>
                    <a:pt x="33401" y="635381"/>
                  </a:moveTo>
                  <a:lnTo>
                    <a:pt x="33655" y="636778"/>
                  </a:lnTo>
                  <a:lnTo>
                    <a:pt x="32004" y="635381"/>
                  </a:lnTo>
                  <a:lnTo>
                    <a:pt x="33528" y="636270"/>
                  </a:lnTo>
                  <a:lnTo>
                    <a:pt x="33401" y="635381"/>
                  </a:lnTo>
                  <a:close/>
                  <a:moveTo>
                    <a:pt x="32004" y="635381"/>
                  </a:moveTo>
                  <a:lnTo>
                    <a:pt x="32639" y="637667"/>
                  </a:lnTo>
                  <a:lnTo>
                    <a:pt x="32004" y="635889"/>
                  </a:lnTo>
                  <a:lnTo>
                    <a:pt x="32004" y="635381"/>
                  </a:lnTo>
                  <a:close/>
                  <a:moveTo>
                    <a:pt x="28575" y="634492"/>
                  </a:moveTo>
                  <a:lnTo>
                    <a:pt x="29337" y="635000"/>
                  </a:lnTo>
                  <a:lnTo>
                    <a:pt x="29464" y="635381"/>
                  </a:lnTo>
                  <a:lnTo>
                    <a:pt x="29210" y="635127"/>
                  </a:lnTo>
                  <a:lnTo>
                    <a:pt x="29083" y="635381"/>
                  </a:lnTo>
                  <a:lnTo>
                    <a:pt x="25781" y="638937"/>
                  </a:lnTo>
                  <a:lnTo>
                    <a:pt x="26035" y="638556"/>
                  </a:lnTo>
                  <a:lnTo>
                    <a:pt x="29083" y="635127"/>
                  </a:lnTo>
                  <a:lnTo>
                    <a:pt x="28448" y="634492"/>
                  </a:lnTo>
                  <a:close/>
                  <a:moveTo>
                    <a:pt x="34925" y="639826"/>
                  </a:moveTo>
                  <a:lnTo>
                    <a:pt x="36322" y="640715"/>
                  </a:lnTo>
                  <a:lnTo>
                    <a:pt x="34671" y="639826"/>
                  </a:lnTo>
                  <a:close/>
                  <a:moveTo>
                    <a:pt x="28194" y="640715"/>
                  </a:moveTo>
                  <a:lnTo>
                    <a:pt x="25654" y="641223"/>
                  </a:lnTo>
                  <a:lnTo>
                    <a:pt x="25019" y="641223"/>
                  </a:lnTo>
                  <a:lnTo>
                    <a:pt x="26924" y="640715"/>
                  </a:lnTo>
                  <a:close/>
                  <a:moveTo>
                    <a:pt x="36703" y="643001"/>
                  </a:moveTo>
                  <a:lnTo>
                    <a:pt x="37719" y="643890"/>
                  </a:lnTo>
                  <a:lnTo>
                    <a:pt x="39243" y="643890"/>
                  </a:lnTo>
                  <a:lnTo>
                    <a:pt x="37719" y="643001"/>
                  </a:lnTo>
                  <a:close/>
                  <a:moveTo>
                    <a:pt x="23749" y="640334"/>
                  </a:moveTo>
                  <a:lnTo>
                    <a:pt x="22733" y="641604"/>
                  </a:lnTo>
                  <a:lnTo>
                    <a:pt x="24257" y="641223"/>
                  </a:lnTo>
                  <a:lnTo>
                    <a:pt x="24384" y="641223"/>
                  </a:lnTo>
                  <a:lnTo>
                    <a:pt x="21971" y="646176"/>
                  </a:lnTo>
                  <a:lnTo>
                    <a:pt x="24257" y="641350"/>
                  </a:lnTo>
                  <a:lnTo>
                    <a:pt x="22733" y="641731"/>
                  </a:lnTo>
                  <a:lnTo>
                    <a:pt x="18288" y="643128"/>
                  </a:lnTo>
                  <a:lnTo>
                    <a:pt x="16891" y="643636"/>
                  </a:lnTo>
                  <a:lnTo>
                    <a:pt x="21590" y="641858"/>
                  </a:lnTo>
                  <a:lnTo>
                    <a:pt x="23876" y="640588"/>
                  </a:lnTo>
                  <a:close/>
                  <a:moveTo>
                    <a:pt x="39497" y="644652"/>
                  </a:moveTo>
                  <a:lnTo>
                    <a:pt x="39878" y="645033"/>
                  </a:lnTo>
                  <a:lnTo>
                    <a:pt x="40132" y="646303"/>
                  </a:lnTo>
                  <a:lnTo>
                    <a:pt x="39370" y="644525"/>
                  </a:lnTo>
                  <a:close/>
                  <a:moveTo>
                    <a:pt x="32766" y="641350"/>
                  </a:moveTo>
                  <a:lnTo>
                    <a:pt x="34163" y="641731"/>
                  </a:lnTo>
                  <a:lnTo>
                    <a:pt x="34417" y="641731"/>
                  </a:lnTo>
                  <a:lnTo>
                    <a:pt x="35052" y="644906"/>
                  </a:lnTo>
                  <a:lnTo>
                    <a:pt x="35687" y="647319"/>
                  </a:lnTo>
                  <a:lnTo>
                    <a:pt x="34163" y="641858"/>
                  </a:lnTo>
                  <a:lnTo>
                    <a:pt x="34544" y="641858"/>
                  </a:lnTo>
                  <a:lnTo>
                    <a:pt x="33401" y="641477"/>
                  </a:lnTo>
                  <a:close/>
                  <a:moveTo>
                    <a:pt x="25400" y="646430"/>
                  </a:moveTo>
                  <a:lnTo>
                    <a:pt x="20320" y="651383"/>
                  </a:lnTo>
                  <a:lnTo>
                    <a:pt x="22733" y="648716"/>
                  </a:lnTo>
                  <a:lnTo>
                    <a:pt x="25400" y="646430"/>
                  </a:lnTo>
                  <a:close/>
                  <a:moveTo>
                    <a:pt x="1778" y="651637"/>
                  </a:moveTo>
                  <a:lnTo>
                    <a:pt x="2921" y="652272"/>
                  </a:lnTo>
                  <a:lnTo>
                    <a:pt x="1778" y="651891"/>
                  </a:lnTo>
                  <a:lnTo>
                    <a:pt x="1778" y="651764"/>
                  </a:lnTo>
                  <a:close/>
                  <a:moveTo>
                    <a:pt x="36195" y="647573"/>
                  </a:moveTo>
                  <a:lnTo>
                    <a:pt x="36703" y="649605"/>
                  </a:lnTo>
                  <a:lnTo>
                    <a:pt x="37465" y="652780"/>
                  </a:lnTo>
                  <a:lnTo>
                    <a:pt x="36195" y="647573"/>
                  </a:lnTo>
                  <a:close/>
                  <a:moveTo>
                    <a:pt x="39116" y="650113"/>
                  </a:moveTo>
                  <a:lnTo>
                    <a:pt x="38989" y="651129"/>
                  </a:lnTo>
                  <a:lnTo>
                    <a:pt x="39751" y="651383"/>
                  </a:lnTo>
                  <a:lnTo>
                    <a:pt x="39116" y="651383"/>
                  </a:lnTo>
                  <a:lnTo>
                    <a:pt x="39116" y="651129"/>
                  </a:lnTo>
                  <a:lnTo>
                    <a:pt x="38735" y="651002"/>
                  </a:lnTo>
                  <a:lnTo>
                    <a:pt x="37719" y="652780"/>
                  </a:lnTo>
                  <a:lnTo>
                    <a:pt x="39243" y="650113"/>
                  </a:lnTo>
                  <a:close/>
                  <a:moveTo>
                    <a:pt x="635" y="657860"/>
                  </a:moveTo>
                  <a:lnTo>
                    <a:pt x="1651" y="658749"/>
                  </a:lnTo>
                  <a:lnTo>
                    <a:pt x="1524" y="658749"/>
                  </a:lnTo>
                  <a:lnTo>
                    <a:pt x="635" y="657860"/>
                  </a:lnTo>
                  <a:close/>
                  <a:moveTo>
                    <a:pt x="4445" y="660908"/>
                  </a:moveTo>
                  <a:lnTo>
                    <a:pt x="3429" y="661797"/>
                  </a:lnTo>
                  <a:lnTo>
                    <a:pt x="3556" y="661289"/>
                  </a:lnTo>
                  <a:lnTo>
                    <a:pt x="3937" y="661289"/>
                  </a:lnTo>
                  <a:lnTo>
                    <a:pt x="4191" y="660781"/>
                  </a:lnTo>
                  <a:close/>
                  <a:moveTo>
                    <a:pt x="3175" y="661670"/>
                  </a:moveTo>
                  <a:lnTo>
                    <a:pt x="2794" y="662178"/>
                  </a:lnTo>
                  <a:lnTo>
                    <a:pt x="127" y="664845"/>
                  </a:lnTo>
                  <a:lnTo>
                    <a:pt x="3302" y="661670"/>
                  </a:lnTo>
                  <a:close/>
                  <a:moveTo>
                    <a:pt x="4318" y="660781"/>
                  </a:moveTo>
                  <a:lnTo>
                    <a:pt x="7874" y="663448"/>
                  </a:lnTo>
                  <a:lnTo>
                    <a:pt x="9779" y="665099"/>
                  </a:lnTo>
                  <a:lnTo>
                    <a:pt x="9398" y="664845"/>
                  </a:lnTo>
                  <a:lnTo>
                    <a:pt x="4318" y="660781"/>
                  </a:lnTo>
                  <a:close/>
                  <a:moveTo>
                    <a:pt x="9779" y="665099"/>
                  </a:moveTo>
                  <a:lnTo>
                    <a:pt x="11938" y="666623"/>
                  </a:lnTo>
                  <a:lnTo>
                    <a:pt x="11049" y="666242"/>
                  </a:lnTo>
                  <a:lnTo>
                    <a:pt x="9779" y="665226"/>
                  </a:lnTo>
                  <a:close/>
                  <a:moveTo>
                    <a:pt x="11938" y="668909"/>
                  </a:moveTo>
                  <a:lnTo>
                    <a:pt x="8255" y="676910"/>
                  </a:lnTo>
                  <a:lnTo>
                    <a:pt x="9652" y="673862"/>
                  </a:lnTo>
                  <a:lnTo>
                    <a:pt x="12065" y="668909"/>
                  </a:lnTo>
                  <a:close/>
                  <a:moveTo>
                    <a:pt x="60198" y="657352"/>
                  </a:moveTo>
                  <a:lnTo>
                    <a:pt x="62992" y="659638"/>
                  </a:lnTo>
                  <a:lnTo>
                    <a:pt x="125349" y="678815"/>
                  </a:lnTo>
                  <a:lnTo>
                    <a:pt x="125857" y="678942"/>
                  </a:lnTo>
                  <a:lnTo>
                    <a:pt x="125603" y="678815"/>
                  </a:lnTo>
                  <a:lnTo>
                    <a:pt x="130556" y="679704"/>
                  </a:lnTo>
                  <a:lnTo>
                    <a:pt x="130937" y="679831"/>
                  </a:lnTo>
                  <a:lnTo>
                    <a:pt x="128016" y="679323"/>
                  </a:lnTo>
                  <a:lnTo>
                    <a:pt x="125857" y="678942"/>
                  </a:lnTo>
                  <a:lnTo>
                    <a:pt x="127762" y="679704"/>
                  </a:lnTo>
                  <a:lnTo>
                    <a:pt x="133350" y="681482"/>
                  </a:lnTo>
                  <a:lnTo>
                    <a:pt x="135001" y="680593"/>
                  </a:lnTo>
                  <a:lnTo>
                    <a:pt x="135128" y="680593"/>
                  </a:lnTo>
                  <a:lnTo>
                    <a:pt x="131064" y="679831"/>
                  </a:lnTo>
                  <a:lnTo>
                    <a:pt x="133223" y="680212"/>
                  </a:lnTo>
                  <a:cubicBezTo>
                    <a:pt x="113665" y="673989"/>
                    <a:pt x="78232" y="663194"/>
                    <a:pt x="60325" y="657479"/>
                  </a:cubicBezTo>
                  <a:close/>
                  <a:moveTo>
                    <a:pt x="135128" y="680720"/>
                  </a:moveTo>
                  <a:lnTo>
                    <a:pt x="133350" y="681609"/>
                  </a:lnTo>
                  <a:lnTo>
                    <a:pt x="110871" y="690499"/>
                  </a:lnTo>
                  <a:lnTo>
                    <a:pt x="110744" y="691007"/>
                  </a:lnTo>
                  <a:lnTo>
                    <a:pt x="108966" y="692785"/>
                  </a:lnTo>
                  <a:lnTo>
                    <a:pt x="135128" y="682117"/>
                  </a:lnTo>
                  <a:lnTo>
                    <a:pt x="136906" y="681228"/>
                  </a:lnTo>
                  <a:lnTo>
                    <a:pt x="137795" y="681228"/>
                  </a:lnTo>
                  <a:lnTo>
                    <a:pt x="135509" y="680847"/>
                  </a:lnTo>
                  <a:lnTo>
                    <a:pt x="135255" y="680847"/>
                  </a:lnTo>
                  <a:lnTo>
                    <a:pt x="136906" y="681228"/>
                  </a:lnTo>
                  <a:lnTo>
                    <a:pt x="135128" y="680847"/>
                  </a:lnTo>
                  <a:close/>
                  <a:moveTo>
                    <a:pt x="32893" y="659130"/>
                  </a:moveTo>
                  <a:lnTo>
                    <a:pt x="26162" y="666750"/>
                  </a:lnTo>
                  <a:lnTo>
                    <a:pt x="25654" y="676529"/>
                  </a:lnTo>
                  <a:lnTo>
                    <a:pt x="32639" y="680593"/>
                  </a:lnTo>
                  <a:lnTo>
                    <a:pt x="40894" y="671703"/>
                  </a:lnTo>
                  <a:lnTo>
                    <a:pt x="44958" y="684657"/>
                  </a:lnTo>
                  <a:lnTo>
                    <a:pt x="46228" y="693166"/>
                  </a:lnTo>
                  <a:lnTo>
                    <a:pt x="40259" y="689102"/>
                  </a:lnTo>
                  <a:lnTo>
                    <a:pt x="37719" y="683768"/>
                  </a:lnTo>
                  <a:lnTo>
                    <a:pt x="37465" y="676656"/>
                  </a:lnTo>
                  <a:lnTo>
                    <a:pt x="37084" y="676656"/>
                  </a:lnTo>
                  <a:lnTo>
                    <a:pt x="36068" y="680720"/>
                  </a:lnTo>
                  <a:lnTo>
                    <a:pt x="36322" y="686054"/>
                  </a:lnTo>
                  <a:lnTo>
                    <a:pt x="35560" y="685165"/>
                  </a:lnTo>
                  <a:lnTo>
                    <a:pt x="33909" y="683768"/>
                  </a:lnTo>
                  <a:lnTo>
                    <a:pt x="25527" y="677418"/>
                  </a:lnTo>
                  <a:lnTo>
                    <a:pt x="25527" y="676402"/>
                  </a:lnTo>
                  <a:lnTo>
                    <a:pt x="19558" y="672973"/>
                  </a:lnTo>
                  <a:lnTo>
                    <a:pt x="32893" y="659130"/>
                  </a:lnTo>
                  <a:close/>
                  <a:moveTo>
                    <a:pt x="62484" y="705993"/>
                  </a:moveTo>
                  <a:lnTo>
                    <a:pt x="62611" y="706501"/>
                  </a:lnTo>
                  <a:lnTo>
                    <a:pt x="63119" y="708279"/>
                  </a:lnTo>
                  <a:lnTo>
                    <a:pt x="62484" y="705993"/>
                  </a:lnTo>
                  <a:close/>
                  <a:moveTo>
                    <a:pt x="63119" y="708279"/>
                  </a:moveTo>
                  <a:lnTo>
                    <a:pt x="64262" y="709676"/>
                  </a:lnTo>
                  <a:lnTo>
                    <a:pt x="62611" y="710057"/>
                  </a:lnTo>
                  <a:lnTo>
                    <a:pt x="63246" y="708279"/>
                  </a:lnTo>
                  <a:close/>
                  <a:moveTo>
                    <a:pt x="37846" y="689102"/>
                  </a:moveTo>
                  <a:lnTo>
                    <a:pt x="48768" y="697611"/>
                  </a:lnTo>
                  <a:lnTo>
                    <a:pt x="50419" y="703453"/>
                  </a:lnTo>
                  <a:lnTo>
                    <a:pt x="53594" y="714121"/>
                  </a:lnTo>
                  <a:lnTo>
                    <a:pt x="48514" y="715899"/>
                  </a:lnTo>
                  <a:lnTo>
                    <a:pt x="39243" y="719963"/>
                  </a:lnTo>
                  <a:lnTo>
                    <a:pt x="38989" y="710565"/>
                  </a:lnTo>
                  <a:lnTo>
                    <a:pt x="37973" y="689102"/>
                  </a:lnTo>
                  <a:close/>
                  <a:moveTo>
                    <a:pt x="125730" y="754253"/>
                  </a:moveTo>
                  <a:lnTo>
                    <a:pt x="125603" y="756031"/>
                  </a:lnTo>
                  <a:lnTo>
                    <a:pt x="134239" y="762254"/>
                  </a:lnTo>
                  <a:lnTo>
                    <a:pt x="131953" y="758698"/>
                  </a:lnTo>
                  <a:lnTo>
                    <a:pt x="125603" y="754253"/>
                  </a:lnTo>
                  <a:close/>
                  <a:moveTo>
                    <a:pt x="134747" y="760476"/>
                  </a:moveTo>
                  <a:lnTo>
                    <a:pt x="134112" y="762254"/>
                  </a:lnTo>
                  <a:lnTo>
                    <a:pt x="153289" y="776478"/>
                  </a:lnTo>
                  <a:lnTo>
                    <a:pt x="148209" y="770636"/>
                  </a:lnTo>
                  <a:lnTo>
                    <a:pt x="134747" y="760349"/>
                  </a:lnTo>
                  <a:close/>
                  <a:moveTo>
                    <a:pt x="447548" y="774192"/>
                  </a:moveTo>
                  <a:lnTo>
                    <a:pt x="447421" y="774319"/>
                  </a:lnTo>
                  <a:lnTo>
                    <a:pt x="455422" y="777367"/>
                  </a:lnTo>
                  <a:lnTo>
                    <a:pt x="476250" y="783209"/>
                  </a:lnTo>
                  <a:lnTo>
                    <a:pt x="471932" y="784098"/>
                  </a:lnTo>
                  <a:lnTo>
                    <a:pt x="402844" y="793877"/>
                  </a:lnTo>
                  <a:cubicBezTo>
                    <a:pt x="406908" y="792734"/>
                    <a:pt x="415290" y="788924"/>
                    <a:pt x="445389" y="775208"/>
                  </a:cubicBezTo>
                  <a:lnTo>
                    <a:pt x="446532" y="774700"/>
                  </a:lnTo>
                  <a:lnTo>
                    <a:pt x="447294" y="774319"/>
                  </a:lnTo>
                  <a:lnTo>
                    <a:pt x="447167" y="774192"/>
                  </a:lnTo>
                  <a:close/>
                  <a:moveTo>
                    <a:pt x="402717" y="793877"/>
                  </a:moveTo>
                  <a:lnTo>
                    <a:pt x="401828" y="794131"/>
                  </a:lnTo>
                  <a:lnTo>
                    <a:pt x="400431" y="794385"/>
                  </a:lnTo>
                  <a:lnTo>
                    <a:pt x="402336" y="794004"/>
                  </a:lnTo>
                  <a:lnTo>
                    <a:pt x="402717" y="794004"/>
                  </a:lnTo>
                  <a:close/>
                  <a:moveTo>
                    <a:pt x="254762" y="771652"/>
                  </a:moveTo>
                  <a:lnTo>
                    <a:pt x="254254" y="771906"/>
                  </a:lnTo>
                  <a:lnTo>
                    <a:pt x="253365" y="772414"/>
                  </a:lnTo>
                  <a:lnTo>
                    <a:pt x="267716" y="807212"/>
                  </a:lnTo>
                  <a:lnTo>
                    <a:pt x="270129" y="808609"/>
                  </a:lnTo>
                  <a:lnTo>
                    <a:pt x="254762" y="771652"/>
                  </a:lnTo>
                  <a:close/>
                  <a:moveTo>
                    <a:pt x="251206" y="724789"/>
                  </a:moveTo>
                  <a:cubicBezTo>
                    <a:pt x="233680" y="724789"/>
                    <a:pt x="219710" y="742188"/>
                    <a:pt x="220345" y="756793"/>
                  </a:cubicBezTo>
                  <a:lnTo>
                    <a:pt x="202946" y="761746"/>
                  </a:lnTo>
                  <a:lnTo>
                    <a:pt x="204597" y="763016"/>
                  </a:lnTo>
                  <a:lnTo>
                    <a:pt x="202946" y="763524"/>
                  </a:lnTo>
                  <a:cubicBezTo>
                    <a:pt x="208153" y="767588"/>
                    <a:pt x="265938" y="807212"/>
                    <a:pt x="266446" y="807720"/>
                  </a:cubicBezTo>
                  <a:lnTo>
                    <a:pt x="268732" y="809117"/>
                  </a:lnTo>
                  <a:cubicBezTo>
                    <a:pt x="267843" y="807339"/>
                    <a:pt x="267843" y="807339"/>
                    <a:pt x="209550" y="761365"/>
                  </a:cubicBezTo>
                  <a:lnTo>
                    <a:pt x="219456" y="758698"/>
                  </a:lnTo>
                  <a:lnTo>
                    <a:pt x="220345" y="758698"/>
                  </a:lnTo>
                  <a:lnTo>
                    <a:pt x="220345" y="759587"/>
                  </a:lnTo>
                  <a:lnTo>
                    <a:pt x="224663" y="771906"/>
                  </a:lnTo>
                  <a:lnTo>
                    <a:pt x="240157" y="775843"/>
                  </a:lnTo>
                  <a:cubicBezTo>
                    <a:pt x="244602" y="775843"/>
                    <a:pt x="249174" y="774700"/>
                    <a:pt x="253492" y="772414"/>
                  </a:cubicBezTo>
                  <a:lnTo>
                    <a:pt x="254889" y="771525"/>
                  </a:lnTo>
                  <a:lnTo>
                    <a:pt x="254889" y="771652"/>
                  </a:lnTo>
                  <a:lnTo>
                    <a:pt x="260350" y="768477"/>
                  </a:lnTo>
                  <a:lnTo>
                    <a:pt x="268224" y="756793"/>
                  </a:lnTo>
                  <a:cubicBezTo>
                    <a:pt x="273939" y="743839"/>
                    <a:pt x="270510" y="728218"/>
                    <a:pt x="253619" y="724916"/>
                  </a:cubicBezTo>
                  <a:lnTo>
                    <a:pt x="251206" y="724789"/>
                  </a:lnTo>
                  <a:close/>
                  <a:moveTo>
                    <a:pt x="20955" y="816610"/>
                  </a:moveTo>
                  <a:lnTo>
                    <a:pt x="18669" y="824230"/>
                  </a:lnTo>
                  <a:lnTo>
                    <a:pt x="19177" y="825627"/>
                  </a:lnTo>
                  <a:lnTo>
                    <a:pt x="23622" y="826516"/>
                  </a:lnTo>
                  <a:lnTo>
                    <a:pt x="28194" y="820674"/>
                  </a:lnTo>
                  <a:lnTo>
                    <a:pt x="20955" y="816610"/>
                  </a:lnTo>
                  <a:close/>
                  <a:moveTo>
                    <a:pt x="299847" y="815721"/>
                  </a:moveTo>
                  <a:lnTo>
                    <a:pt x="300863" y="824230"/>
                  </a:lnTo>
                  <a:lnTo>
                    <a:pt x="298323" y="827786"/>
                  </a:lnTo>
                  <a:lnTo>
                    <a:pt x="291338" y="823341"/>
                  </a:lnTo>
                  <a:lnTo>
                    <a:pt x="280289" y="815721"/>
                  </a:lnTo>
                  <a:close/>
                  <a:moveTo>
                    <a:pt x="293497" y="834136"/>
                  </a:moveTo>
                  <a:lnTo>
                    <a:pt x="292354" y="834771"/>
                  </a:lnTo>
                  <a:lnTo>
                    <a:pt x="289941" y="836168"/>
                  </a:lnTo>
                  <a:lnTo>
                    <a:pt x="293624" y="834136"/>
                  </a:lnTo>
                  <a:close/>
                  <a:moveTo>
                    <a:pt x="287401" y="835787"/>
                  </a:moveTo>
                  <a:lnTo>
                    <a:pt x="284607" y="838454"/>
                  </a:lnTo>
                  <a:lnTo>
                    <a:pt x="286512" y="837565"/>
                  </a:lnTo>
                  <a:lnTo>
                    <a:pt x="287147" y="837565"/>
                  </a:lnTo>
                  <a:lnTo>
                    <a:pt x="287401" y="837057"/>
                  </a:lnTo>
                  <a:lnTo>
                    <a:pt x="287909" y="837057"/>
                  </a:lnTo>
                  <a:lnTo>
                    <a:pt x="288163" y="836676"/>
                  </a:lnTo>
                  <a:lnTo>
                    <a:pt x="288671" y="836676"/>
                  </a:lnTo>
                  <a:lnTo>
                    <a:pt x="287528" y="835787"/>
                  </a:lnTo>
                  <a:close/>
                  <a:moveTo>
                    <a:pt x="299720" y="0"/>
                  </a:moveTo>
                  <a:lnTo>
                    <a:pt x="195961" y="53594"/>
                  </a:lnTo>
                  <a:lnTo>
                    <a:pt x="207518" y="40259"/>
                  </a:lnTo>
                  <a:lnTo>
                    <a:pt x="198120" y="28575"/>
                  </a:lnTo>
                  <a:lnTo>
                    <a:pt x="196469" y="28575"/>
                  </a:lnTo>
                  <a:cubicBezTo>
                    <a:pt x="192786" y="28575"/>
                    <a:pt x="186944" y="29718"/>
                    <a:pt x="176276" y="35814"/>
                  </a:cubicBezTo>
                  <a:lnTo>
                    <a:pt x="164592" y="44704"/>
                  </a:lnTo>
                  <a:lnTo>
                    <a:pt x="162052" y="53594"/>
                  </a:lnTo>
                  <a:lnTo>
                    <a:pt x="161798" y="54483"/>
                  </a:lnTo>
                  <a:lnTo>
                    <a:pt x="161417" y="55245"/>
                  </a:lnTo>
                  <a:lnTo>
                    <a:pt x="161544" y="54483"/>
                  </a:lnTo>
                  <a:lnTo>
                    <a:pt x="158115" y="59436"/>
                  </a:lnTo>
                  <a:lnTo>
                    <a:pt x="148971" y="71882"/>
                  </a:lnTo>
                  <a:lnTo>
                    <a:pt x="162179" y="53594"/>
                  </a:lnTo>
                  <a:cubicBezTo>
                    <a:pt x="155575" y="53594"/>
                    <a:pt x="147193" y="53213"/>
                    <a:pt x="140843" y="53213"/>
                  </a:cubicBezTo>
                  <a:lnTo>
                    <a:pt x="115443" y="50038"/>
                  </a:lnTo>
                  <a:lnTo>
                    <a:pt x="103505" y="47371"/>
                  </a:lnTo>
                  <a:lnTo>
                    <a:pt x="94869" y="45593"/>
                  </a:lnTo>
                  <a:lnTo>
                    <a:pt x="85725" y="50800"/>
                  </a:lnTo>
                  <a:lnTo>
                    <a:pt x="88265" y="51181"/>
                  </a:lnTo>
                  <a:lnTo>
                    <a:pt x="80645" y="51689"/>
                  </a:lnTo>
                  <a:lnTo>
                    <a:pt x="78105" y="52959"/>
                  </a:lnTo>
                  <a:lnTo>
                    <a:pt x="81280" y="49784"/>
                  </a:lnTo>
                  <a:lnTo>
                    <a:pt x="70993" y="47117"/>
                  </a:lnTo>
                  <a:lnTo>
                    <a:pt x="59436" y="44831"/>
                  </a:lnTo>
                  <a:lnTo>
                    <a:pt x="49784" y="38989"/>
                  </a:lnTo>
                  <a:lnTo>
                    <a:pt x="55626" y="36703"/>
                  </a:lnTo>
                  <a:lnTo>
                    <a:pt x="59817" y="34925"/>
                  </a:lnTo>
                  <a:lnTo>
                    <a:pt x="60325" y="34925"/>
                  </a:lnTo>
                  <a:lnTo>
                    <a:pt x="62103" y="34417"/>
                  </a:lnTo>
                  <a:lnTo>
                    <a:pt x="62230" y="34036"/>
                  </a:lnTo>
                  <a:lnTo>
                    <a:pt x="60325" y="34036"/>
                  </a:lnTo>
                  <a:lnTo>
                    <a:pt x="58420" y="34925"/>
                  </a:lnTo>
                  <a:lnTo>
                    <a:pt x="46990" y="38989"/>
                  </a:lnTo>
                  <a:lnTo>
                    <a:pt x="29718" y="46228"/>
                  </a:lnTo>
                  <a:lnTo>
                    <a:pt x="32639" y="45085"/>
                  </a:lnTo>
                  <a:lnTo>
                    <a:pt x="30861" y="45720"/>
                  </a:lnTo>
                  <a:lnTo>
                    <a:pt x="27686" y="46990"/>
                  </a:lnTo>
                  <a:lnTo>
                    <a:pt x="15113" y="52324"/>
                  </a:lnTo>
                  <a:lnTo>
                    <a:pt x="67691" y="111506"/>
                  </a:lnTo>
                  <a:lnTo>
                    <a:pt x="74422" y="89662"/>
                  </a:lnTo>
                  <a:lnTo>
                    <a:pt x="74676" y="89027"/>
                  </a:lnTo>
                  <a:lnTo>
                    <a:pt x="67691" y="111506"/>
                  </a:lnTo>
                  <a:lnTo>
                    <a:pt x="67437" y="112776"/>
                  </a:lnTo>
                  <a:lnTo>
                    <a:pt x="64897" y="121285"/>
                  </a:lnTo>
                  <a:lnTo>
                    <a:pt x="66040" y="120396"/>
                  </a:lnTo>
                  <a:lnTo>
                    <a:pt x="65913" y="121285"/>
                  </a:lnTo>
                  <a:lnTo>
                    <a:pt x="64770" y="121793"/>
                  </a:lnTo>
                  <a:lnTo>
                    <a:pt x="43307" y="210566"/>
                  </a:lnTo>
                  <a:lnTo>
                    <a:pt x="127" y="176276"/>
                  </a:lnTo>
                  <a:lnTo>
                    <a:pt x="127" y="202184"/>
                  </a:lnTo>
                  <a:cubicBezTo>
                    <a:pt x="10414" y="206248"/>
                    <a:pt x="22733" y="210693"/>
                    <a:pt x="37846" y="216535"/>
                  </a:cubicBezTo>
                  <a:lnTo>
                    <a:pt x="41783" y="218313"/>
                  </a:lnTo>
                  <a:lnTo>
                    <a:pt x="127" y="203454"/>
                  </a:lnTo>
                  <a:cubicBezTo>
                    <a:pt x="17653" y="210566"/>
                    <a:pt x="31242" y="215519"/>
                    <a:pt x="37719" y="218186"/>
                  </a:cubicBezTo>
                  <a:lnTo>
                    <a:pt x="40894" y="223520"/>
                  </a:lnTo>
                  <a:lnTo>
                    <a:pt x="39751" y="229362"/>
                  </a:lnTo>
                  <a:lnTo>
                    <a:pt x="37592" y="241427"/>
                  </a:lnTo>
                  <a:lnTo>
                    <a:pt x="36449" y="248539"/>
                  </a:lnTo>
                  <a:lnTo>
                    <a:pt x="36322" y="249047"/>
                  </a:lnTo>
                  <a:lnTo>
                    <a:pt x="35560" y="253111"/>
                  </a:lnTo>
                  <a:lnTo>
                    <a:pt x="28702" y="298577"/>
                  </a:lnTo>
                  <a:lnTo>
                    <a:pt x="29718" y="297688"/>
                  </a:lnTo>
                  <a:lnTo>
                    <a:pt x="36576" y="254000"/>
                  </a:lnTo>
                  <a:lnTo>
                    <a:pt x="62992" y="262509"/>
                  </a:lnTo>
                  <a:lnTo>
                    <a:pt x="60452" y="276733"/>
                  </a:lnTo>
                  <a:lnTo>
                    <a:pt x="59563" y="277241"/>
                  </a:lnTo>
                  <a:lnTo>
                    <a:pt x="30099" y="297815"/>
                  </a:lnTo>
                  <a:lnTo>
                    <a:pt x="28702" y="298704"/>
                  </a:lnTo>
                  <a:lnTo>
                    <a:pt x="28575" y="299593"/>
                  </a:lnTo>
                  <a:lnTo>
                    <a:pt x="27051" y="321945"/>
                  </a:lnTo>
                  <a:cubicBezTo>
                    <a:pt x="27813" y="315214"/>
                    <a:pt x="28956" y="305816"/>
                    <a:pt x="29845" y="298704"/>
                  </a:cubicBezTo>
                  <a:lnTo>
                    <a:pt x="58547" y="287020"/>
                  </a:lnTo>
                  <a:lnTo>
                    <a:pt x="55372" y="306197"/>
                  </a:lnTo>
                  <a:lnTo>
                    <a:pt x="56007" y="308483"/>
                  </a:lnTo>
                  <a:cubicBezTo>
                    <a:pt x="53721" y="309880"/>
                    <a:pt x="48641" y="353060"/>
                    <a:pt x="45974" y="378587"/>
                  </a:cubicBezTo>
                  <a:lnTo>
                    <a:pt x="47117" y="378206"/>
                  </a:lnTo>
                  <a:lnTo>
                    <a:pt x="55372" y="313436"/>
                  </a:lnTo>
                  <a:cubicBezTo>
                    <a:pt x="99441" y="296926"/>
                    <a:pt x="99441" y="296926"/>
                    <a:pt x="134874" y="283083"/>
                  </a:cubicBezTo>
                  <a:lnTo>
                    <a:pt x="137160" y="282194"/>
                  </a:lnTo>
                  <a:lnTo>
                    <a:pt x="179959" y="312039"/>
                  </a:lnTo>
                  <a:lnTo>
                    <a:pt x="178562" y="313436"/>
                  </a:lnTo>
                  <a:lnTo>
                    <a:pt x="175387" y="319278"/>
                  </a:lnTo>
                  <a:lnTo>
                    <a:pt x="174117" y="322326"/>
                  </a:lnTo>
                  <a:lnTo>
                    <a:pt x="174752" y="320548"/>
                  </a:lnTo>
                  <a:lnTo>
                    <a:pt x="175514" y="319278"/>
                  </a:lnTo>
                  <a:lnTo>
                    <a:pt x="176276" y="317500"/>
                  </a:lnTo>
                  <a:lnTo>
                    <a:pt x="176403" y="317500"/>
                  </a:lnTo>
                  <a:lnTo>
                    <a:pt x="173101" y="314833"/>
                  </a:lnTo>
                  <a:cubicBezTo>
                    <a:pt x="167259" y="313944"/>
                    <a:pt x="161544" y="312547"/>
                    <a:pt x="156083" y="311658"/>
                  </a:cubicBezTo>
                  <a:lnTo>
                    <a:pt x="119507" y="308864"/>
                  </a:lnTo>
                  <a:lnTo>
                    <a:pt x="79121" y="314198"/>
                  </a:lnTo>
                  <a:lnTo>
                    <a:pt x="54737" y="336931"/>
                  </a:lnTo>
                  <a:lnTo>
                    <a:pt x="70612" y="337820"/>
                  </a:lnTo>
                  <a:lnTo>
                    <a:pt x="72009" y="344043"/>
                  </a:lnTo>
                  <a:lnTo>
                    <a:pt x="88011" y="355600"/>
                  </a:lnTo>
                  <a:lnTo>
                    <a:pt x="94869" y="356997"/>
                  </a:lnTo>
                  <a:lnTo>
                    <a:pt x="113284" y="351155"/>
                  </a:lnTo>
                  <a:lnTo>
                    <a:pt x="47117" y="377952"/>
                  </a:lnTo>
                  <a:lnTo>
                    <a:pt x="45593" y="380619"/>
                  </a:lnTo>
                  <a:lnTo>
                    <a:pt x="44831" y="385953"/>
                  </a:lnTo>
                  <a:lnTo>
                    <a:pt x="44577" y="389128"/>
                  </a:lnTo>
                  <a:lnTo>
                    <a:pt x="44196" y="394081"/>
                  </a:lnTo>
                  <a:lnTo>
                    <a:pt x="43688" y="397256"/>
                  </a:lnTo>
                  <a:lnTo>
                    <a:pt x="36449" y="384810"/>
                  </a:lnTo>
                  <a:lnTo>
                    <a:pt x="39116" y="386080"/>
                  </a:lnTo>
                  <a:lnTo>
                    <a:pt x="44323" y="388747"/>
                  </a:lnTo>
                  <a:lnTo>
                    <a:pt x="44704" y="387477"/>
                  </a:lnTo>
                  <a:lnTo>
                    <a:pt x="43815" y="384429"/>
                  </a:lnTo>
                  <a:lnTo>
                    <a:pt x="44704" y="384810"/>
                  </a:lnTo>
                  <a:lnTo>
                    <a:pt x="45212" y="383032"/>
                  </a:lnTo>
                  <a:lnTo>
                    <a:pt x="43561" y="379476"/>
                  </a:lnTo>
                  <a:lnTo>
                    <a:pt x="32766" y="378968"/>
                  </a:lnTo>
                  <a:lnTo>
                    <a:pt x="21590" y="373126"/>
                  </a:lnTo>
                  <a:lnTo>
                    <a:pt x="21463" y="373126"/>
                  </a:lnTo>
                  <a:lnTo>
                    <a:pt x="26543" y="324866"/>
                  </a:lnTo>
                  <a:lnTo>
                    <a:pt x="29337" y="323088"/>
                  </a:lnTo>
                  <a:lnTo>
                    <a:pt x="34290" y="321691"/>
                  </a:lnTo>
                  <a:lnTo>
                    <a:pt x="41783" y="318516"/>
                  </a:lnTo>
                  <a:lnTo>
                    <a:pt x="53467" y="314071"/>
                  </a:lnTo>
                  <a:lnTo>
                    <a:pt x="54229" y="313690"/>
                  </a:lnTo>
                  <a:lnTo>
                    <a:pt x="54356" y="312801"/>
                  </a:lnTo>
                  <a:lnTo>
                    <a:pt x="38989" y="318643"/>
                  </a:lnTo>
                  <a:lnTo>
                    <a:pt x="33401" y="321310"/>
                  </a:lnTo>
                  <a:lnTo>
                    <a:pt x="35052" y="320167"/>
                  </a:lnTo>
                  <a:lnTo>
                    <a:pt x="32512" y="320802"/>
                  </a:lnTo>
                  <a:lnTo>
                    <a:pt x="26670" y="323088"/>
                  </a:lnTo>
                  <a:lnTo>
                    <a:pt x="26924" y="321691"/>
                  </a:lnTo>
                  <a:lnTo>
                    <a:pt x="26797" y="322072"/>
                  </a:lnTo>
                  <a:lnTo>
                    <a:pt x="25781" y="322580"/>
                  </a:lnTo>
                  <a:lnTo>
                    <a:pt x="25654" y="323469"/>
                  </a:lnTo>
                  <a:lnTo>
                    <a:pt x="25527" y="325628"/>
                  </a:lnTo>
                  <a:cubicBezTo>
                    <a:pt x="23876" y="339471"/>
                    <a:pt x="22098" y="358648"/>
                    <a:pt x="20574" y="372491"/>
                  </a:cubicBezTo>
                  <a:lnTo>
                    <a:pt x="17653" y="412750"/>
                  </a:lnTo>
                  <a:lnTo>
                    <a:pt x="18669" y="413258"/>
                  </a:lnTo>
                  <a:lnTo>
                    <a:pt x="18669" y="415036"/>
                  </a:lnTo>
                  <a:lnTo>
                    <a:pt x="17780" y="421259"/>
                  </a:lnTo>
                  <a:lnTo>
                    <a:pt x="17145" y="436372"/>
                  </a:lnTo>
                  <a:lnTo>
                    <a:pt x="17399" y="414020"/>
                  </a:lnTo>
                  <a:lnTo>
                    <a:pt x="19177" y="389001"/>
                  </a:lnTo>
                  <a:lnTo>
                    <a:pt x="0" y="396621"/>
                  </a:lnTo>
                  <a:lnTo>
                    <a:pt x="4826" y="402590"/>
                  </a:lnTo>
                  <a:lnTo>
                    <a:pt x="8255" y="405130"/>
                  </a:lnTo>
                  <a:lnTo>
                    <a:pt x="15113" y="410464"/>
                  </a:lnTo>
                  <a:lnTo>
                    <a:pt x="5080" y="402844"/>
                  </a:lnTo>
                  <a:lnTo>
                    <a:pt x="4826" y="402590"/>
                  </a:lnTo>
                  <a:cubicBezTo>
                    <a:pt x="3175" y="401320"/>
                    <a:pt x="1651" y="400177"/>
                    <a:pt x="0" y="398907"/>
                  </a:cubicBezTo>
                  <a:lnTo>
                    <a:pt x="0" y="474853"/>
                  </a:lnTo>
                  <a:lnTo>
                    <a:pt x="4572" y="626491"/>
                  </a:lnTo>
                  <a:lnTo>
                    <a:pt x="12700" y="622427"/>
                  </a:lnTo>
                  <a:lnTo>
                    <a:pt x="127" y="629158"/>
                  </a:lnTo>
                  <a:lnTo>
                    <a:pt x="254" y="636270"/>
                  </a:lnTo>
                  <a:lnTo>
                    <a:pt x="381" y="636270"/>
                  </a:lnTo>
                  <a:lnTo>
                    <a:pt x="127" y="636778"/>
                  </a:lnTo>
                  <a:lnTo>
                    <a:pt x="1778" y="651383"/>
                  </a:lnTo>
                  <a:lnTo>
                    <a:pt x="127" y="650621"/>
                  </a:lnTo>
                  <a:lnTo>
                    <a:pt x="508" y="657733"/>
                  </a:lnTo>
                  <a:lnTo>
                    <a:pt x="635" y="657733"/>
                  </a:lnTo>
                  <a:lnTo>
                    <a:pt x="508" y="657733"/>
                  </a:lnTo>
                  <a:lnTo>
                    <a:pt x="127" y="657352"/>
                  </a:lnTo>
                  <a:lnTo>
                    <a:pt x="254" y="660908"/>
                  </a:lnTo>
                  <a:lnTo>
                    <a:pt x="889" y="660019"/>
                  </a:lnTo>
                  <a:lnTo>
                    <a:pt x="127" y="661797"/>
                  </a:lnTo>
                  <a:lnTo>
                    <a:pt x="127" y="694817"/>
                  </a:lnTo>
                  <a:lnTo>
                    <a:pt x="254" y="696595"/>
                  </a:lnTo>
                  <a:lnTo>
                    <a:pt x="1143" y="696595"/>
                  </a:lnTo>
                  <a:lnTo>
                    <a:pt x="1778" y="697103"/>
                  </a:lnTo>
                  <a:lnTo>
                    <a:pt x="254" y="696595"/>
                  </a:lnTo>
                  <a:lnTo>
                    <a:pt x="127" y="696595"/>
                  </a:lnTo>
                  <a:lnTo>
                    <a:pt x="2794" y="726440"/>
                  </a:lnTo>
                  <a:lnTo>
                    <a:pt x="11811" y="712216"/>
                  </a:lnTo>
                  <a:lnTo>
                    <a:pt x="4445" y="697992"/>
                  </a:lnTo>
                  <a:lnTo>
                    <a:pt x="4953" y="696214"/>
                  </a:lnTo>
                  <a:lnTo>
                    <a:pt x="2159" y="694436"/>
                  </a:lnTo>
                  <a:lnTo>
                    <a:pt x="1651" y="691769"/>
                  </a:lnTo>
                  <a:lnTo>
                    <a:pt x="14478" y="690880"/>
                  </a:lnTo>
                  <a:lnTo>
                    <a:pt x="28702" y="683260"/>
                  </a:lnTo>
                  <a:lnTo>
                    <a:pt x="29718" y="682879"/>
                  </a:lnTo>
                  <a:lnTo>
                    <a:pt x="36322" y="687832"/>
                  </a:lnTo>
                  <a:lnTo>
                    <a:pt x="36576" y="698119"/>
                  </a:lnTo>
                  <a:lnTo>
                    <a:pt x="37592" y="720471"/>
                  </a:lnTo>
                  <a:lnTo>
                    <a:pt x="36322" y="720979"/>
                  </a:lnTo>
                  <a:lnTo>
                    <a:pt x="127" y="735457"/>
                  </a:lnTo>
                  <a:lnTo>
                    <a:pt x="127" y="737235"/>
                  </a:lnTo>
                  <a:lnTo>
                    <a:pt x="37846" y="721614"/>
                  </a:lnTo>
                  <a:lnTo>
                    <a:pt x="41783" y="784987"/>
                  </a:lnTo>
                  <a:lnTo>
                    <a:pt x="43307" y="785495"/>
                  </a:lnTo>
                  <a:lnTo>
                    <a:pt x="39243" y="721233"/>
                  </a:lnTo>
                  <a:lnTo>
                    <a:pt x="53721" y="715010"/>
                  </a:lnTo>
                  <a:lnTo>
                    <a:pt x="79121" y="797560"/>
                  </a:lnTo>
                  <a:lnTo>
                    <a:pt x="68834" y="800735"/>
                  </a:lnTo>
                  <a:lnTo>
                    <a:pt x="72263" y="800735"/>
                  </a:lnTo>
                  <a:lnTo>
                    <a:pt x="76200" y="799846"/>
                  </a:lnTo>
                  <a:lnTo>
                    <a:pt x="77597" y="799338"/>
                  </a:lnTo>
                  <a:lnTo>
                    <a:pt x="77978" y="799338"/>
                  </a:lnTo>
                  <a:lnTo>
                    <a:pt x="79121" y="798957"/>
                  </a:lnTo>
                  <a:lnTo>
                    <a:pt x="80264" y="800735"/>
                  </a:lnTo>
                  <a:lnTo>
                    <a:pt x="81280" y="804291"/>
                  </a:lnTo>
                  <a:lnTo>
                    <a:pt x="92964" y="839089"/>
                  </a:lnTo>
                  <a:lnTo>
                    <a:pt x="93980" y="838581"/>
                  </a:lnTo>
                  <a:lnTo>
                    <a:pt x="82550" y="804672"/>
                  </a:lnTo>
                  <a:lnTo>
                    <a:pt x="80772" y="798449"/>
                  </a:lnTo>
                  <a:lnTo>
                    <a:pt x="124968" y="786003"/>
                  </a:lnTo>
                  <a:lnTo>
                    <a:pt x="126238" y="785495"/>
                  </a:lnTo>
                  <a:lnTo>
                    <a:pt x="126746" y="783717"/>
                  </a:lnTo>
                  <a:lnTo>
                    <a:pt x="80137" y="797179"/>
                  </a:lnTo>
                  <a:lnTo>
                    <a:pt x="54737" y="714629"/>
                  </a:lnTo>
                  <a:lnTo>
                    <a:pt x="54356" y="713740"/>
                  </a:lnTo>
                  <a:lnTo>
                    <a:pt x="54483" y="713613"/>
                  </a:lnTo>
                  <a:lnTo>
                    <a:pt x="53086" y="709168"/>
                  </a:lnTo>
                  <a:lnTo>
                    <a:pt x="50038" y="698881"/>
                  </a:lnTo>
                  <a:lnTo>
                    <a:pt x="58420" y="705104"/>
                  </a:lnTo>
                  <a:lnTo>
                    <a:pt x="54102" y="706882"/>
                  </a:lnTo>
                  <a:lnTo>
                    <a:pt x="55118" y="713105"/>
                  </a:lnTo>
                  <a:lnTo>
                    <a:pt x="59944" y="710819"/>
                  </a:lnTo>
                  <a:lnTo>
                    <a:pt x="57658" y="712089"/>
                  </a:lnTo>
                  <a:lnTo>
                    <a:pt x="55118" y="712978"/>
                  </a:lnTo>
                  <a:lnTo>
                    <a:pt x="54356" y="713359"/>
                  </a:lnTo>
                  <a:lnTo>
                    <a:pt x="54610" y="714375"/>
                  </a:lnTo>
                  <a:lnTo>
                    <a:pt x="58801" y="713486"/>
                  </a:lnTo>
                  <a:lnTo>
                    <a:pt x="60706" y="712089"/>
                  </a:lnTo>
                  <a:lnTo>
                    <a:pt x="60833" y="712089"/>
                  </a:lnTo>
                  <a:lnTo>
                    <a:pt x="65151" y="710311"/>
                  </a:lnTo>
                  <a:lnTo>
                    <a:pt x="109601" y="744220"/>
                  </a:lnTo>
                  <a:lnTo>
                    <a:pt x="111252" y="743712"/>
                  </a:lnTo>
                  <a:cubicBezTo>
                    <a:pt x="96901" y="731266"/>
                    <a:pt x="81788" y="720471"/>
                    <a:pt x="66929" y="709422"/>
                  </a:cubicBezTo>
                  <a:lnTo>
                    <a:pt x="106426" y="693420"/>
                  </a:lnTo>
                  <a:lnTo>
                    <a:pt x="201168" y="762635"/>
                  </a:lnTo>
                  <a:lnTo>
                    <a:pt x="202819" y="761746"/>
                  </a:lnTo>
                  <a:lnTo>
                    <a:pt x="108331" y="693420"/>
                  </a:lnTo>
                  <a:lnTo>
                    <a:pt x="107696" y="693039"/>
                  </a:lnTo>
                  <a:lnTo>
                    <a:pt x="108712" y="692658"/>
                  </a:lnTo>
                  <a:lnTo>
                    <a:pt x="110617" y="690372"/>
                  </a:lnTo>
                  <a:lnTo>
                    <a:pt x="107823" y="693039"/>
                  </a:lnTo>
                  <a:lnTo>
                    <a:pt x="62992" y="659511"/>
                  </a:lnTo>
                  <a:lnTo>
                    <a:pt x="59436" y="658622"/>
                  </a:lnTo>
                  <a:lnTo>
                    <a:pt x="65024" y="662686"/>
                  </a:lnTo>
                  <a:lnTo>
                    <a:pt x="105156" y="692658"/>
                  </a:lnTo>
                  <a:lnTo>
                    <a:pt x="105410" y="692531"/>
                  </a:lnTo>
                  <a:lnTo>
                    <a:pt x="105664" y="692912"/>
                  </a:lnTo>
                  <a:lnTo>
                    <a:pt x="105156" y="692531"/>
                  </a:lnTo>
                  <a:lnTo>
                    <a:pt x="64897" y="707644"/>
                  </a:lnTo>
                  <a:lnTo>
                    <a:pt x="62611" y="705866"/>
                  </a:lnTo>
                  <a:lnTo>
                    <a:pt x="60833" y="704977"/>
                  </a:lnTo>
                  <a:lnTo>
                    <a:pt x="57404" y="701802"/>
                  </a:lnTo>
                  <a:lnTo>
                    <a:pt x="49657" y="695960"/>
                  </a:lnTo>
                  <a:lnTo>
                    <a:pt x="48133" y="694563"/>
                  </a:lnTo>
                  <a:lnTo>
                    <a:pt x="48895" y="695071"/>
                  </a:lnTo>
                  <a:lnTo>
                    <a:pt x="49657" y="695960"/>
                  </a:lnTo>
                  <a:lnTo>
                    <a:pt x="47371" y="687959"/>
                  </a:lnTo>
                  <a:lnTo>
                    <a:pt x="42291" y="669163"/>
                  </a:lnTo>
                  <a:lnTo>
                    <a:pt x="41783" y="667766"/>
                  </a:lnTo>
                  <a:lnTo>
                    <a:pt x="41529" y="666623"/>
                  </a:lnTo>
                  <a:lnTo>
                    <a:pt x="41021" y="665099"/>
                  </a:lnTo>
                  <a:lnTo>
                    <a:pt x="40005" y="660654"/>
                  </a:lnTo>
                  <a:lnTo>
                    <a:pt x="41529" y="666623"/>
                  </a:lnTo>
                  <a:lnTo>
                    <a:pt x="42291" y="669163"/>
                  </a:lnTo>
                  <a:lnTo>
                    <a:pt x="45974" y="661543"/>
                  </a:lnTo>
                  <a:lnTo>
                    <a:pt x="49530" y="655320"/>
                  </a:lnTo>
                  <a:lnTo>
                    <a:pt x="59436" y="658495"/>
                  </a:lnTo>
                  <a:lnTo>
                    <a:pt x="52832" y="654431"/>
                  </a:lnTo>
                  <a:lnTo>
                    <a:pt x="44958" y="652653"/>
                  </a:lnTo>
                  <a:lnTo>
                    <a:pt x="45085" y="653542"/>
                  </a:lnTo>
                  <a:lnTo>
                    <a:pt x="44831" y="652145"/>
                  </a:lnTo>
                  <a:lnTo>
                    <a:pt x="44831" y="651510"/>
                  </a:lnTo>
                  <a:lnTo>
                    <a:pt x="50800" y="651891"/>
                  </a:lnTo>
                  <a:lnTo>
                    <a:pt x="56769" y="656336"/>
                  </a:lnTo>
                  <a:lnTo>
                    <a:pt x="59944" y="657225"/>
                  </a:lnTo>
                  <a:lnTo>
                    <a:pt x="57150" y="655066"/>
                  </a:lnTo>
                  <a:lnTo>
                    <a:pt x="49403" y="648843"/>
                  </a:lnTo>
                  <a:lnTo>
                    <a:pt x="48387" y="648335"/>
                  </a:lnTo>
                  <a:lnTo>
                    <a:pt x="41656" y="643001"/>
                  </a:lnTo>
                  <a:lnTo>
                    <a:pt x="41656" y="643509"/>
                  </a:lnTo>
                  <a:lnTo>
                    <a:pt x="43307" y="646176"/>
                  </a:lnTo>
                  <a:lnTo>
                    <a:pt x="47244" y="648843"/>
                  </a:lnTo>
                  <a:lnTo>
                    <a:pt x="47117" y="649224"/>
                  </a:lnTo>
                  <a:lnTo>
                    <a:pt x="43561" y="647827"/>
                  </a:lnTo>
                  <a:lnTo>
                    <a:pt x="41275" y="645160"/>
                  </a:lnTo>
                  <a:lnTo>
                    <a:pt x="41402" y="644271"/>
                  </a:lnTo>
                  <a:lnTo>
                    <a:pt x="41656" y="643001"/>
                  </a:lnTo>
                  <a:cubicBezTo>
                    <a:pt x="42672" y="638556"/>
                    <a:pt x="42545" y="634111"/>
                    <a:pt x="40767" y="630555"/>
                  </a:cubicBezTo>
                  <a:lnTo>
                    <a:pt x="63627" y="606933"/>
                  </a:lnTo>
                  <a:lnTo>
                    <a:pt x="65151" y="605663"/>
                  </a:lnTo>
                  <a:lnTo>
                    <a:pt x="89281" y="581533"/>
                  </a:lnTo>
                  <a:lnTo>
                    <a:pt x="90043" y="581152"/>
                  </a:lnTo>
                  <a:lnTo>
                    <a:pt x="68707" y="607441"/>
                  </a:lnTo>
                  <a:lnTo>
                    <a:pt x="74168" y="608330"/>
                  </a:lnTo>
                  <a:cubicBezTo>
                    <a:pt x="77597" y="608330"/>
                    <a:pt x="82804" y="607568"/>
                    <a:pt x="92710" y="606044"/>
                  </a:cubicBezTo>
                  <a:lnTo>
                    <a:pt x="103632" y="599313"/>
                  </a:lnTo>
                  <a:lnTo>
                    <a:pt x="126746" y="602869"/>
                  </a:lnTo>
                  <a:lnTo>
                    <a:pt x="131064" y="600202"/>
                  </a:lnTo>
                  <a:lnTo>
                    <a:pt x="135001" y="592201"/>
                  </a:lnTo>
                  <a:lnTo>
                    <a:pt x="140081" y="580644"/>
                  </a:lnTo>
                  <a:lnTo>
                    <a:pt x="149098" y="575310"/>
                  </a:lnTo>
                  <a:lnTo>
                    <a:pt x="162179" y="553974"/>
                  </a:lnTo>
                  <a:lnTo>
                    <a:pt x="167894" y="541528"/>
                  </a:lnTo>
                  <a:lnTo>
                    <a:pt x="151511" y="536194"/>
                  </a:lnTo>
                  <a:lnTo>
                    <a:pt x="138176" y="532638"/>
                  </a:lnTo>
                  <a:lnTo>
                    <a:pt x="183769" y="493141"/>
                  </a:lnTo>
                  <a:lnTo>
                    <a:pt x="192405" y="494157"/>
                  </a:lnTo>
                  <a:cubicBezTo>
                    <a:pt x="205740" y="494157"/>
                    <a:pt x="221615" y="485394"/>
                    <a:pt x="230124" y="469773"/>
                  </a:cubicBezTo>
                  <a:cubicBezTo>
                    <a:pt x="239522" y="452374"/>
                    <a:pt x="234315" y="435483"/>
                    <a:pt x="216662" y="432054"/>
                  </a:cubicBezTo>
                  <a:lnTo>
                    <a:pt x="213741" y="431927"/>
                  </a:lnTo>
                  <a:cubicBezTo>
                    <a:pt x="188341" y="431927"/>
                    <a:pt x="166243" y="459740"/>
                    <a:pt x="171704" y="479552"/>
                  </a:cubicBezTo>
                  <a:cubicBezTo>
                    <a:pt x="172847" y="483108"/>
                    <a:pt x="174498" y="486283"/>
                    <a:pt x="176784" y="488442"/>
                  </a:cubicBezTo>
                  <a:lnTo>
                    <a:pt x="134874" y="531749"/>
                  </a:lnTo>
                  <a:lnTo>
                    <a:pt x="136779" y="532638"/>
                  </a:lnTo>
                  <a:lnTo>
                    <a:pt x="133350" y="531368"/>
                  </a:lnTo>
                  <a:lnTo>
                    <a:pt x="130556" y="530860"/>
                  </a:lnTo>
                  <a:lnTo>
                    <a:pt x="121285" y="536194"/>
                  </a:lnTo>
                  <a:lnTo>
                    <a:pt x="99314" y="550037"/>
                  </a:lnTo>
                  <a:lnTo>
                    <a:pt x="91440" y="558546"/>
                  </a:lnTo>
                  <a:lnTo>
                    <a:pt x="85598" y="570103"/>
                  </a:lnTo>
                  <a:lnTo>
                    <a:pt x="76200" y="580771"/>
                  </a:lnTo>
                  <a:lnTo>
                    <a:pt x="72390" y="589788"/>
                  </a:lnTo>
                  <a:lnTo>
                    <a:pt x="75692" y="587883"/>
                  </a:lnTo>
                  <a:lnTo>
                    <a:pt x="76962" y="587502"/>
                  </a:lnTo>
                  <a:lnTo>
                    <a:pt x="72263" y="590169"/>
                  </a:lnTo>
                  <a:lnTo>
                    <a:pt x="72390" y="589788"/>
                  </a:lnTo>
                  <a:lnTo>
                    <a:pt x="69342" y="591439"/>
                  </a:lnTo>
                  <a:lnTo>
                    <a:pt x="68453" y="593217"/>
                  </a:lnTo>
                  <a:lnTo>
                    <a:pt x="69215" y="591566"/>
                  </a:lnTo>
                  <a:lnTo>
                    <a:pt x="41529" y="606679"/>
                  </a:lnTo>
                  <a:lnTo>
                    <a:pt x="122174" y="426593"/>
                  </a:lnTo>
                  <a:lnTo>
                    <a:pt x="114046" y="422529"/>
                  </a:lnTo>
                  <a:lnTo>
                    <a:pt x="129921" y="430149"/>
                  </a:lnTo>
                  <a:lnTo>
                    <a:pt x="124206" y="423418"/>
                  </a:lnTo>
                  <a:lnTo>
                    <a:pt x="115697" y="418973"/>
                  </a:lnTo>
                  <a:lnTo>
                    <a:pt x="128905" y="425196"/>
                  </a:lnTo>
                  <a:lnTo>
                    <a:pt x="131699" y="426593"/>
                  </a:lnTo>
                  <a:cubicBezTo>
                    <a:pt x="145288" y="402082"/>
                    <a:pt x="163449" y="369443"/>
                    <a:pt x="178689" y="344043"/>
                  </a:cubicBezTo>
                  <a:lnTo>
                    <a:pt x="186436" y="337312"/>
                  </a:lnTo>
                  <a:lnTo>
                    <a:pt x="187579" y="335026"/>
                  </a:lnTo>
                  <a:lnTo>
                    <a:pt x="185166" y="335026"/>
                  </a:lnTo>
                  <a:cubicBezTo>
                    <a:pt x="192532" y="335026"/>
                    <a:pt x="201041" y="329692"/>
                    <a:pt x="211074" y="313182"/>
                  </a:cubicBezTo>
                  <a:lnTo>
                    <a:pt x="200152" y="302768"/>
                  </a:lnTo>
                  <a:lnTo>
                    <a:pt x="198755" y="302768"/>
                  </a:lnTo>
                  <a:cubicBezTo>
                    <a:pt x="192786" y="302768"/>
                    <a:pt x="185674" y="306197"/>
                    <a:pt x="180594" y="310896"/>
                  </a:cubicBezTo>
                  <a:lnTo>
                    <a:pt x="138557" y="281559"/>
                  </a:lnTo>
                  <a:lnTo>
                    <a:pt x="137541" y="280670"/>
                  </a:lnTo>
                  <a:lnTo>
                    <a:pt x="123190" y="270383"/>
                  </a:lnTo>
                  <a:lnTo>
                    <a:pt x="120777" y="269113"/>
                  </a:lnTo>
                  <a:lnTo>
                    <a:pt x="104267" y="255524"/>
                  </a:lnTo>
                  <a:lnTo>
                    <a:pt x="112776" y="255778"/>
                  </a:lnTo>
                  <a:cubicBezTo>
                    <a:pt x="119126" y="255778"/>
                    <a:pt x="126111" y="255016"/>
                    <a:pt x="134747" y="255016"/>
                  </a:cubicBezTo>
                  <a:lnTo>
                    <a:pt x="138303" y="255143"/>
                  </a:lnTo>
                  <a:lnTo>
                    <a:pt x="142748" y="256413"/>
                  </a:lnTo>
                  <a:lnTo>
                    <a:pt x="144272" y="255524"/>
                  </a:lnTo>
                  <a:lnTo>
                    <a:pt x="144526" y="255524"/>
                  </a:lnTo>
                  <a:lnTo>
                    <a:pt x="144272" y="255016"/>
                  </a:lnTo>
                  <a:lnTo>
                    <a:pt x="142621" y="254508"/>
                  </a:lnTo>
                  <a:lnTo>
                    <a:pt x="140716" y="254000"/>
                  </a:lnTo>
                  <a:lnTo>
                    <a:pt x="134239" y="251714"/>
                  </a:lnTo>
                  <a:lnTo>
                    <a:pt x="126746" y="249047"/>
                  </a:lnTo>
                  <a:lnTo>
                    <a:pt x="140716" y="243713"/>
                  </a:lnTo>
                  <a:lnTo>
                    <a:pt x="151638" y="231267"/>
                  </a:lnTo>
                  <a:lnTo>
                    <a:pt x="152146" y="230378"/>
                  </a:lnTo>
                  <a:lnTo>
                    <a:pt x="151130" y="230759"/>
                  </a:lnTo>
                  <a:lnTo>
                    <a:pt x="152781" y="229870"/>
                  </a:lnTo>
                  <a:lnTo>
                    <a:pt x="152146" y="230378"/>
                  </a:lnTo>
                  <a:lnTo>
                    <a:pt x="158115" y="228981"/>
                  </a:lnTo>
                  <a:lnTo>
                    <a:pt x="184023" y="232537"/>
                  </a:lnTo>
                  <a:lnTo>
                    <a:pt x="187960" y="232918"/>
                  </a:lnTo>
                  <a:lnTo>
                    <a:pt x="188595" y="232537"/>
                  </a:lnTo>
                  <a:lnTo>
                    <a:pt x="188468" y="232918"/>
                  </a:lnTo>
                  <a:lnTo>
                    <a:pt x="203962" y="235204"/>
                  </a:lnTo>
                  <a:lnTo>
                    <a:pt x="230886" y="244602"/>
                  </a:lnTo>
                  <a:lnTo>
                    <a:pt x="209804" y="252603"/>
                  </a:lnTo>
                  <a:lnTo>
                    <a:pt x="212471" y="252603"/>
                  </a:lnTo>
                  <a:lnTo>
                    <a:pt x="242570" y="240538"/>
                  </a:lnTo>
                  <a:lnTo>
                    <a:pt x="247904" y="240919"/>
                  </a:lnTo>
                  <a:lnTo>
                    <a:pt x="255143" y="245872"/>
                  </a:lnTo>
                  <a:lnTo>
                    <a:pt x="249174" y="252603"/>
                  </a:lnTo>
                  <a:lnTo>
                    <a:pt x="250190" y="252603"/>
                  </a:lnTo>
                  <a:lnTo>
                    <a:pt x="259207" y="242316"/>
                  </a:lnTo>
                  <a:lnTo>
                    <a:pt x="333121" y="252095"/>
                  </a:lnTo>
                  <a:lnTo>
                    <a:pt x="340741" y="252095"/>
                  </a:lnTo>
                  <a:lnTo>
                    <a:pt x="259842" y="241427"/>
                  </a:lnTo>
                  <a:lnTo>
                    <a:pt x="270129" y="230251"/>
                  </a:lnTo>
                  <a:lnTo>
                    <a:pt x="271526" y="228473"/>
                  </a:lnTo>
                  <a:lnTo>
                    <a:pt x="353060" y="138811"/>
                  </a:lnTo>
                  <a:lnTo>
                    <a:pt x="443357" y="42799"/>
                  </a:lnTo>
                  <a:lnTo>
                    <a:pt x="437769" y="48133"/>
                  </a:lnTo>
                  <a:cubicBezTo>
                    <a:pt x="427736" y="58420"/>
                    <a:pt x="408813" y="78105"/>
                    <a:pt x="382778" y="105664"/>
                  </a:cubicBezTo>
                  <a:lnTo>
                    <a:pt x="366395" y="100330"/>
                  </a:lnTo>
                  <a:lnTo>
                    <a:pt x="342900" y="102616"/>
                  </a:lnTo>
                  <a:lnTo>
                    <a:pt x="332994" y="87884"/>
                  </a:lnTo>
                  <a:lnTo>
                    <a:pt x="312928" y="75819"/>
                  </a:lnTo>
                  <a:lnTo>
                    <a:pt x="286766" y="68199"/>
                  </a:lnTo>
                  <a:lnTo>
                    <a:pt x="260223" y="57531"/>
                  </a:lnTo>
                  <a:lnTo>
                    <a:pt x="234823" y="61976"/>
                  </a:lnTo>
                  <a:cubicBezTo>
                    <a:pt x="229235" y="61087"/>
                    <a:pt x="223393" y="60198"/>
                    <a:pt x="217805" y="58801"/>
                  </a:cubicBezTo>
                  <a:lnTo>
                    <a:pt x="196977" y="52959"/>
                  </a:lnTo>
                  <a:lnTo>
                    <a:pt x="299720" y="0"/>
                  </a:lnTo>
                  <a:close/>
                  <a:moveTo>
                    <a:pt x="127" y="843407"/>
                  </a:moveTo>
                  <a:lnTo>
                    <a:pt x="1016" y="848360"/>
                  </a:lnTo>
                  <a:lnTo>
                    <a:pt x="2667" y="851535"/>
                  </a:lnTo>
                  <a:lnTo>
                    <a:pt x="4191" y="851027"/>
                  </a:lnTo>
                  <a:lnTo>
                    <a:pt x="127" y="843407"/>
                  </a:lnTo>
                  <a:close/>
                  <a:moveTo>
                    <a:pt x="244983" y="843026"/>
                  </a:moveTo>
                  <a:lnTo>
                    <a:pt x="250190" y="846582"/>
                  </a:lnTo>
                  <a:lnTo>
                    <a:pt x="262763" y="855472"/>
                  </a:lnTo>
                  <a:lnTo>
                    <a:pt x="258064" y="850138"/>
                  </a:lnTo>
                  <a:lnTo>
                    <a:pt x="244856" y="843026"/>
                  </a:lnTo>
                  <a:close/>
                  <a:moveTo>
                    <a:pt x="28575" y="856869"/>
                  </a:moveTo>
                  <a:lnTo>
                    <a:pt x="26162" y="864870"/>
                  </a:lnTo>
                  <a:lnTo>
                    <a:pt x="26797" y="866140"/>
                  </a:lnTo>
                  <a:lnTo>
                    <a:pt x="31242" y="866648"/>
                  </a:lnTo>
                  <a:lnTo>
                    <a:pt x="35814" y="860806"/>
                  </a:lnTo>
                  <a:lnTo>
                    <a:pt x="28575" y="856742"/>
                  </a:lnTo>
                  <a:close/>
                  <a:moveTo>
                    <a:pt x="50800" y="870077"/>
                  </a:moveTo>
                  <a:lnTo>
                    <a:pt x="51435" y="875919"/>
                  </a:lnTo>
                  <a:lnTo>
                    <a:pt x="51181" y="874141"/>
                  </a:lnTo>
                  <a:lnTo>
                    <a:pt x="50927" y="870077"/>
                  </a:lnTo>
                  <a:close/>
                  <a:moveTo>
                    <a:pt x="301879" y="882523"/>
                  </a:moveTo>
                  <a:lnTo>
                    <a:pt x="308737" y="887476"/>
                  </a:lnTo>
                  <a:lnTo>
                    <a:pt x="310261" y="897763"/>
                  </a:lnTo>
                  <a:lnTo>
                    <a:pt x="310769" y="902208"/>
                  </a:lnTo>
                  <a:lnTo>
                    <a:pt x="308483" y="896366"/>
                  </a:lnTo>
                  <a:lnTo>
                    <a:pt x="301879" y="882523"/>
                  </a:lnTo>
                  <a:close/>
                  <a:moveTo>
                    <a:pt x="310769" y="902208"/>
                  </a:moveTo>
                  <a:lnTo>
                    <a:pt x="313055" y="907923"/>
                  </a:lnTo>
                  <a:lnTo>
                    <a:pt x="310769" y="902589"/>
                  </a:lnTo>
                  <a:lnTo>
                    <a:pt x="310769" y="902208"/>
                  </a:lnTo>
                  <a:close/>
                  <a:moveTo>
                    <a:pt x="151003" y="905764"/>
                  </a:moveTo>
                  <a:lnTo>
                    <a:pt x="143256" y="908939"/>
                  </a:lnTo>
                  <a:lnTo>
                    <a:pt x="148463" y="906653"/>
                  </a:lnTo>
                  <a:lnTo>
                    <a:pt x="151003" y="905764"/>
                  </a:lnTo>
                  <a:close/>
                  <a:moveTo>
                    <a:pt x="199263" y="898652"/>
                  </a:moveTo>
                  <a:lnTo>
                    <a:pt x="186690" y="901827"/>
                  </a:lnTo>
                  <a:lnTo>
                    <a:pt x="183134" y="912114"/>
                  </a:lnTo>
                  <a:lnTo>
                    <a:pt x="188468" y="913003"/>
                  </a:lnTo>
                  <a:lnTo>
                    <a:pt x="201422" y="909828"/>
                  </a:lnTo>
                  <a:lnTo>
                    <a:pt x="199390" y="898652"/>
                  </a:lnTo>
                  <a:close/>
                  <a:moveTo>
                    <a:pt x="521589" y="905764"/>
                  </a:moveTo>
                  <a:lnTo>
                    <a:pt x="511937" y="909828"/>
                  </a:lnTo>
                  <a:lnTo>
                    <a:pt x="492633" y="921004"/>
                  </a:lnTo>
                  <a:lnTo>
                    <a:pt x="501904" y="916940"/>
                  </a:lnTo>
                  <a:lnTo>
                    <a:pt x="521462" y="905764"/>
                  </a:lnTo>
                  <a:close/>
                  <a:moveTo>
                    <a:pt x="47117" y="848741"/>
                  </a:moveTo>
                  <a:lnTo>
                    <a:pt x="48895" y="867918"/>
                  </a:lnTo>
                  <a:lnTo>
                    <a:pt x="44323" y="870585"/>
                  </a:lnTo>
                  <a:lnTo>
                    <a:pt x="50038" y="876427"/>
                  </a:lnTo>
                  <a:cubicBezTo>
                    <a:pt x="50165" y="880999"/>
                    <a:pt x="55499" y="927862"/>
                    <a:pt x="57277" y="941451"/>
                  </a:cubicBezTo>
                  <a:cubicBezTo>
                    <a:pt x="51308" y="911225"/>
                    <a:pt x="21082" y="880364"/>
                    <a:pt x="6350" y="854583"/>
                  </a:cubicBezTo>
                  <a:lnTo>
                    <a:pt x="47244" y="848741"/>
                  </a:lnTo>
                  <a:close/>
                  <a:moveTo>
                    <a:pt x="296418" y="898779"/>
                  </a:moveTo>
                  <a:lnTo>
                    <a:pt x="273685" y="906780"/>
                  </a:lnTo>
                  <a:lnTo>
                    <a:pt x="267589" y="925576"/>
                  </a:lnTo>
                  <a:lnTo>
                    <a:pt x="273431" y="942086"/>
                  </a:lnTo>
                  <a:lnTo>
                    <a:pt x="289179" y="922020"/>
                  </a:lnTo>
                  <a:lnTo>
                    <a:pt x="296545" y="898779"/>
                  </a:lnTo>
                  <a:close/>
                  <a:moveTo>
                    <a:pt x="94361" y="842518"/>
                  </a:moveTo>
                  <a:lnTo>
                    <a:pt x="112395" y="893318"/>
                  </a:lnTo>
                  <a:cubicBezTo>
                    <a:pt x="115443" y="901319"/>
                    <a:pt x="118364" y="909447"/>
                    <a:pt x="121285" y="916940"/>
                  </a:cubicBezTo>
                  <a:lnTo>
                    <a:pt x="60325" y="943864"/>
                  </a:lnTo>
                  <a:lnTo>
                    <a:pt x="59182" y="944753"/>
                  </a:lnTo>
                  <a:lnTo>
                    <a:pt x="51943" y="875538"/>
                  </a:lnTo>
                  <a:lnTo>
                    <a:pt x="55372" y="870204"/>
                  </a:lnTo>
                  <a:lnTo>
                    <a:pt x="51816" y="867537"/>
                  </a:lnTo>
                  <a:lnTo>
                    <a:pt x="50419" y="867537"/>
                  </a:lnTo>
                  <a:lnTo>
                    <a:pt x="48895" y="868045"/>
                  </a:lnTo>
                  <a:lnTo>
                    <a:pt x="50292" y="867537"/>
                  </a:lnTo>
                  <a:lnTo>
                    <a:pt x="49911" y="861695"/>
                  </a:lnTo>
                  <a:lnTo>
                    <a:pt x="48641" y="848741"/>
                  </a:lnTo>
                  <a:lnTo>
                    <a:pt x="94361" y="842518"/>
                  </a:lnTo>
                  <a:close/>
                  <a:moveTo>
                    <a:pt x="57277" y="941451"/>
                  </a:moveTo>
                  <a:lnTo>
                    <a:pt x="57531" y="942467"/>
                  </a:lnTo>
                  <a:lnTo>
                    <a:pt x="57912" y="944626"/>
                  </a:lnTo>
                  <a:lnTo>
                    <a:pt x="58674" y="946404"/>
                  </a:lnTo>
                  <a:lnTo>
                    <a:pt x="58293" y="945515"/>
                  </a:lnTo>
                  <a:lnTo>
                    <a:pt x="57912" y="944880"/>
                  </a:lnTo>
                  <a:lnTo>
                    <a:pt x="57404" y="941324"/>
                  </a:lnTo>
                  <a:close/>
                  <a:moveTo>
                    <a:pt x="303403" y="831215"/>
                  </a:moveTo>
                  <a:lnTo>
                    <a:pt x="303403" y="832993"/>
                  </a:lnTo>
                  <a:lnTo>
                    <a:pt x="439039" y="924941"/>
                  </a:lnTo>
                  <a:cubicBezTo>
                    <a:pt x="423037" y="934720"/>
                    <a:pt x="418846" y="954405"/>
                    <a:pt x="431546" y="964184"/>
                  </a:cubicBezTo>
                  <a:lnTo>
                    <a:pt x="435356" y="958850"/>
                  </a:lnTo>
                  <a:lnTo>
                    <a:pt x="430276" y="966470"/>
                  </a:lnTo>
                  <a:cubicBezTo>
                    <a:pt x="434721" y="970534"/>
                    <a:pt x="440182" y="972312"/>
                    <a:pt x="456946" y="972312"/>
                  </a:cubicBezTo>
                  <a:lnTo>
                    <a:pt x="472186" y="951738"/>
                  </a:lnTo>
                  <a:cubicBezTo>
                    <a:pt x="472948" y="949452"/>
                    <a:pt x="473202" y="946785"/>
                    <a:pt x="473202" y="945896"/>
                  </a:cubicBezTo>
                  <a:lnTo>
                    <a:pt x="508381" y="968629"/>
                  </a:lnTo>
                  <a:lnTo>
                    <a:pt x="508635" y="969010"/>
                  </a:lnTo>
                  <a:lnTo>
                    <a:pt x="509397" y="967613"/>
                  </a:lnTo>
                  <a:lnTo>
                    <a:pt x="483997" y="951611"/>
                  </a:lnTo>
                  <a:lnTo>
                    <a:pt x="473329" y="944499"/>
                  </a:lnTo>
                  <a:lnTo>
                    <a:pt x="461772" y="936879"/>
                  </a:lnTo>
                  <a:lnTo>
                    <a:pt x="473329" y="940943"/>
                  </a:lnTo>
                  <a:lnTo>
                    <a:pt x="482727" y="927989"/>
                  </a:lnTo>
                  <a:lnTo>
                    <a:pt x="491998" y="922655"/>
                  </a:lnTo>
                  <a:lnTo>
                    <a:pt x="492633" y="920877"/>
                  </a:lnTo>
                  <a:cubicBezTo>
                    <a:pt x="481965" y="926719"/>
                    <a:pt x="481965" y="926719"/>
                    <a:pt x="468122" y="927608"/>
                  </a:cubicBezTo>
                  <a:lnTo>
                    <a:pt x="457073" y="922274"/>
                  </a:lnTo>
                  <a:lnTo>
                    <a:pt x="453517" y="921766"/>
                  </a:lnTo>
                  <a:lnTo>
                    <a:pt x="451485" y="921766"/>
                  </a:lnTo>
                  <a:cubicBezTo>
                    <a:pt x="448310" y="921766"/>
                    <a:pt x="445135" y="922401"/>
                    <a:pt x="441833" y="923671"/>
                  </a:cubicBezTo>
                  <a:lnTo>
                    <a:pt x="334137" y="852805"/>
                  </a:lnTo>
                  <a:lnTo>
                    <a:pt x="309245" y="836295"/>
                  </a:lnTo>
                  <a:lnTo>
                    <a:pt x="308102" y="835406"/>
                  </a:lnTo>
                  <a:lnTo>
                    <a:pt x="303149" y="831342"/>
                  </a:lnTo>
                  <a:close/>
                  <a:moveTo>
                    <a:pt x="313817" y="913511"/>
                  </a:moveTo>
                  <a:lnTo>
                    <a:pt x="343916" y="979170"/>
                  </a:lnTo>
                  <a:cubicBezTo>
                    <a:pt x="346583" y="984885"/>
                    <a:pt x="348996" y="989965"/>
                    <a:pt x="351155" y="994283"/>
                  </a:cubicBezTo>
                  <a:lnTo>
                    <a:pt x="342138" y="985774"/>
                  </a:lnTo>
                  <a:lnTo>
                    <a:pt x="341122" y="988441"/>
                  </a:lnTo>
                  <a:lnTo>
                    <a:pt x="339471" y="983996"/>
                  </a:lnTo>
                  <a:lnTo>
                    <a:pt x="333248" y="982726"/>
                  </a:lnTo>
                  <a:lnTo>
                    <a:pt x="330454" y="982599"/>
                  </a:lnTo>
                  <a:cubicBezTo>
                    <a:pt x="328168" y="982599"/>
                    <a:pt x="326009" y="982980"/>
                    <a:pt x="323977" y="983488"/>
                  </a:cubicBezTo>
                  <a:lnTo>
                    <a:pt x="313817" y="913384"/>
                  </a:lnTo>
                  <a:close/>
                  <a:moveTo>
                    <a:pt x="99822" y="974217"/>
                  </a:moveTo>
                  <a:lnTo>
                    <a:pt x="93726" y="998347"/>
                  </a:lnTo>
                  <a:lnTo>
                    <a:pt x="95631" y="1002792"/>
                  </a:lnTo>
                  <a:lnTo>
                    <a:pt x="109982" y="1004570"/>
                  </a:lnTo>
                  <a:lnTo>
                    <a:pt x="122428" y="986663"/>
                  </a:lnTo>
                  <a:lnTo>
                    <a:pt x="99822" y="974217"/>
                  </a:lnTo>
                  <a:close/>
                  <a:moveTo>
                    <a:pt x="145669" y="961263"/>
                  </a:moveTo>
                  <a:lnTo>
                    <a:pt x="127381" y="980440"/>
                  </a:lnTo>
                  <a:lnTo>
                    <a:pt x="164846" y="983615"/>
                  </a:lnTo>
                  <a:lnTo>
                    <a:pt x="160655" y="983234"/>
                  </a:lnTo>
                  <a:lnTo>
                    <a:pt x="150876" y="982853"/>
                  </a:lnTo>
                  <a:cubicBezTo>
                    <a:pt x="142621" y="982853"/>
                    <a:pt x="133604" y="983742"/>
                    <a:pt x="125349" y="987044"/>
                  </a:cubicBezTo>
                  <a:lnTo>
                    <a:pt x="127127" y="995045"/>
                  </a:lnTo>
                  <a:cubicBezTo>
                    <a:pt x="129794" y="1002665"/>
                    <a:pt x="136271" y="1006221"/>
                    <a:pt x="152527" y="1006221"/>
                  </a:cubicBezTo>
                  <a:lnTo>
                    <a:pt x="167640" y="987933"/>
                  </a:lnTo>
                  <a:lnTo>
                    <a:pt x="168402" y="984377"/>
                  </a:lnTo>
                  <a:cubicBezTo>
                    <a:pt x="170053" y="973201"/>
                    <a:pt x="165100" y="965200"/>
                    <a:pt x="145669" y="961136"/>
                  </a:cubicBezTo>
                  <a:close/>
                  <a:moveTo>
                    <a:pt x="29210" y="1021969"/>
                  </a:moveTo>
                  <a:lnTo>
                    <a:pt x="28575" y="1023747"/>
                  </a:lnTo>
                  <a:lnTo>
                    <a:pt x="27813" y="1025525"/>
                  </a:lnTo>
                  <a:lnTo>
                    <a:pt x="29083" y="1021969"/>
                  </a:lnTo>
                  <a:close/>
                  <a:moveTo>
                    <a:pt x="65278" y="1026922"/>
                  </a:moveTo>
                  <a:lnTo>
                    <a:pt x="62484" y="1027303"/>
                  </a:lnTo>
                  <a:lnTo>
                    <a:pt x="60579" y="1027303"/>
                  </a:lnTo>
                  <a:lnTo>
                    <a:pt x="65405" y="1026922"/>
                  </a:lnTo>
                  <a:close/>
                  <a:moveTo>
                    <a:pt x="26035" y="1034923"/>
                  </a:moveTo>
                  <a:lnTo>
                    <a:pt x="27051" y="1042924"/>
                  </a:lnTo>
                  <a:lnTo>
                    <a:pt x="26035" y="1038479"/>
                  </a:lnTo>
                  <a:lnTo>
                    <a:pt x="26035" y="1034923"/>
                  </a:lnTo>
                  <a:close/>
                  <a:moveTo>
                    <a:pt x="70485" y="1028192"/>
                  </a:moveTo>
                  <a:lnTo>
                    <a:pt x="76708" y="1030478"/>
                  </a:lnTo>
                  <a:lnTo>
                    <a:pt x="80645" y="1031494"/>
                  </a:lnTo>
                  <a:lnTo>
                    <a:pt x="70739" y="1031367"/>
                  </a:lnTo>
                  <a:lnTo>
                    <a:pt x="70739" y="1032764"/>
                  </a:lnTo>
                  <a:lnTo>
                    <a:pt x="69596" y="1033653"/>
                  </a:lnTo>
                  <a:lnTo>
                    <a:pt x="67945" y="1034161"/>
                  </a:lnTo>
                  <a:lnTo>
                    <a:pt x="50038" y="1046607"/>
                  </a:lnTo>
                  <a:lnTo>
                    <a:pt x="66675" y="1031367"/>
                  </a:lnTo>
                  <a:lnTo>
                    <a:pt x="70739" y="1031367"/>
                  </a:lnTo>
                  <a:lnTo>
                    <a:pt x="70739" y="1030478"/>
                  </a:lnTo>
                  <a:lnTo>
                    <a:pt x="70485" y="1028192"/>
                  </a:lnTo>
                  <a:close/>
                  <a:moveTo>
                    <a:pt x="357505" y="1034415"/>
                  </a:moveTo>
                  <a:lnTo>
                    <a:pt x="343154" y="1037590"/>
                  </a:lnTo>
                  <a:lnTo>
                    <a:pt x="339852" y="1047877"/>
                  </a:lnTo>
                  <a:lnTo>
                    <a:pt x="360045" y="1049274"/>
                  </a:lnTo>
                  <a:lnTo>
                    <a:pt x="357505" y="1034542"/>
                  </a:lnTo>
                  <a:close/>
                  <a:moveTo>
                    <a:pt x="85725" y="1038987"/>
                  </a:moveTo>
                  <a:lnTo>
                    <a:pt x="83439" y="1043051"/>
                  </a:lnTo>
                  <a:lnTo>
                    <a:pt x="99060" y="1057783"/>
                  </a:lnTo>
                  <a:lnTo>
                    <a:pt x="80391" y="1048004"/>
                  </a:lnTo>
                  <a:lnTo>
                    <a:pt x="78994" y="1049274"/>
                  </a:lnTo>
                  <a:lnTo>
                    <a:pt x="85852" y="1039114"/>
                  </a:lnTo>
                  <a:close/>
                  <a:moveTo>
                    <a:pt x="78994" y="1049274"/>
                  </a:moveTo>
                  <a:lnTo>
                    <a:pt x="75946" y="1053846"/>
                  </a:lnTo>
                  <a:lnTo>
                    <a:pt x="66548" y="1058291"/>
                  </a:lnTo>
                  <a:lnTo>
                    <a:pt x="70104" y="1056513"/>
                  </a:lnTo>
                  <a:lnTo>
                    <a:pt x="72009" y="1055116"/>
                  </a:lnTo>
                  <a:lnTo>
                    <a:pt x="78994" y="1049147"/>
                  </a:lnTo>
                  <a:close/>
                  <a:moveTo>
                    <a:pt x="63246" y="1059942"/>
                  </a:moveTo>
                  <a:lnTo>
                    <a:pt x="61722" y="1060323"/>
                  </a:lnTo>
                  <a:lnTo>
                    <a:pt x="59944" y="1060831"/>
                  </a:lnTo>
                  <a:lnTo>
                    <a:pt x="59563" y="1060831"/>
                  </a:lnTo>
                  <a:lnTo>
                    <a:pt x="60833" y="1060323"/>
                  </a:lnTo>
                  <a:lnTo>
                    <a:pt x="62738" y="1059942"/>
                  </a:lnTo>
                  <a:close/>
                  <a:moveTo>
                    <a:pt x="51308" y="1074166"/>
                  </a:moveTo>
                  <a:lnTo>
                    <a:pt x="41529" y="1081786"/>
                  </a:lnTo>
                  <a:lnTo>
                    <a:pt x="37846" y="1086231"/>
                  </a:lnTo>
                  <a:lnTo>
                    <a:pt x="42291" y="1082675"/>
                  </a:lnTo>
                  <a:lnTo>
                    <a:pt x="51435" y="1075563"/>
                  </a:lnTo>
                  <a:lnTo>
                    <a:pt x="51816" y="1075563"/>
                  </a:lnTo>
                  <a:lnTo>
                    <a:pt x="51181" y="1074166"/>
                  </a:lnTo>
                  <a:close/>
                  <a:moveTo>
                    <a:pt x="103632" y="1024128"/>
                  </a:moveTo>
                  <a:lnTo>
                    <a:pt x="164846" y="1120140"/>
                  </a:lnTo>
                  <a:lnTo>
                    <a:pt x="100330" y="1046988"/>
                  </a:lnTo>
                  <a:lnTo>
                    <a:pt x="86233" y="1033145"/>
                  </a:lnTo>
                  <a:lnTo>
                    <a:pt x="84836" y="1032764"/>
                  </a:lnTo>
                  <a:lnTo>
                    <a:pt x="86487" y="1033145"/>
                  </a:lnTo>
                  <a:lnTo>
                    <a:pt x="87376" y="1033145"/>
                  </a:lnTo>
                  <a:lnTo>
                    <a:pt x="88011" y="1029970"/>
                  </a:lnTo>
                  <a:lnTo>
                    <a:pt x="94488" y="1028700"/>
                  </a:lnTo>
                  <a:lnTo>
                    <a:pt x="89027" y="1026795"/>
                  </a:lnTo>
                  <a:lnTo>
                    <a:pt x="93853" y="1025017"/>
                  </a:lnTo>
                  <a:lnTo>
                    <a:pt x="103251" y="1024636"/>
                  </a:lnTo>
                  <a:lnTo>
                    <a:pt x="104140" y="1024128"/>
                  </a:lnTo>
                  <a:close/>
                  <a:moveTo>
                    <a:pt x="187833" y="1146429"/>
                  </a:moveTo>
                  <a:lnTo>
                    <a:pt x="191516" y="1147699"/>
                  </a:lnTo>
                  <a:lnTo>
                    <a:pt x="193675" y="1148588"/>
                  </a:lnTo>
                  <a:lnTo>
                    <a:pt x="189865" y="1147191"/>
                  </a:lnTo>
                  <a:lnTo>
                    <a:pt x="187833" y="1146302"/>
                  </a:lnTo>
                  <a:close/>
                  <a:moveTo>
                    <a:pt x="25400" y="1162939"/>
                  </a:moveTo>
                  <a:lnTo>
                    <a:pt x="25654" y="1165225"/>
                  </a:lnTo>
                  <a:lnTo>
                    <a:pt x="22098" y="1165606"/>
                  </a:lnTo>
                  <a:lnTo>
                    <a:pt x="25400" y="1162939"/>
                  </a:lnTo>
                  <a:close/>
                  <a:moveTo>
                    <a:pt x="194310" y="1163828"/>
                  </a:moveTo>
                  <a:lnTo>
                    <a:pt x="194437" y="1164209"/>
                  </a:lnTo>
                  <a:lnTo>
                    <a:pt x="192024" y="1166114"/>
                  </a:lnTo>
                  <a:lnTo>
                    <a:pt x="192532" y="1165479"/>
                  </a:lnTo>
                  <a:lnTo>
                    <a:pt x="194056" y="1164082"/>
                  </a:lnTo>
                  <a:lnTo>
                    <a:pt x="194310" y="1163701"/>
                  </a:lnTo>
                  <a:close/>
                  <a:moveTo>
                    <a:pt x="16256" y="1169670"/>
                  </a:moveTo>
                  <a:lnTo>
                    <a:pt x="13970" y="1170559"/>
                  </a:lnTo>
                  <a:lnTo>
                    <a:pt x="11684" y="1170940"/>
                  </a:lnTo>
                  <a:lnTo>
                    <a:pt x="16129" y="1169670"/>
                  </a:lnTo>
                  <a:close/>
                  <a:moveTo>
                    <a:pt x="402717" y="1096010"/>
                  </a:moveTo>
                  <a:lnTo>
                    <a:pt x="402844" y="1100074"/>
                  </a:lnTo>
                  <a:lnTo>
                    <a:pt x="405130" y="1104138"/>
                  </a:lnTo>
                  <a:lnTo>
                    <a:pt x="442849" y="1177798"/>
                  </a:lnTo>
                  <a:lnTo>
                    <a:pt x="444119" y="1176909"/>
                  </a:lnTo>
                  <a:lnTo>
                    <a:pt x="406527" y="1103249"/>
                  </a:lnTo>
                  <a:lnTo>
                    <a:pt x="402717" y="1096137"/>
                  </a:lnTo>
                  <a:close/>
                  <a:moveTo>
                    <a:pt x="211836" y="1157097"/>
                  </a:moveTo>
                  <a:lnTo>
                    <a:pt x="206121" y="1157986"/>
                  </a:lnTo>
                  <a:lnTo>
                    <a:pt x="234442" y="1183894"/>
                  </a:lnTo>
                  <a:cubicBezTo>
                    <a:pt x="235966" y="1170051"/>
                    <a:pt x="228219" y="1159383"/>
                    <a:pt x="211836" y="1157097"/>
                  </a:cubicBezTo>
                  <a:close/>
                  <a:moveTo>
                    <a:pt x="293243" y="1184275"/>
                  </a:moveTo>
                  <a:lnTo>
                    <a:pt x="297942" y="1185672"/>
                  </a:lnTo>
                  <a:lnTo>
                    <a:pt x="292227" y="1185672"/>
                  </a:lnTo>
                  <a:lnTo>
                    <a:pt x="288417" y="1185164"/>
                  </a:lnTo>
                  <a:lnTo>
                    <a:pt x="293243" y="1184275"/>
                  </a:lnTo>
                  <a:close/>
                  <a:moveTo>
                    <a:pt x="196977" y="1149604"/>
                  </a:moveTo>
                  <a:cubicBezTo>
                    <a:pt x="231140" y="1162050"/>
                    <a:pt x="262001" y="1173226"/>
                    <a:pt x="279781" y="1181735"/>
                  </a:cubicBezTo>
                  <a:lnTo>
                    <a:pt x="274828" y="1184783"/>
                  </a:lnTo>
                  <a:lnTo>
                    <a:pt x="234442" y="1184783"/>
                  </a:lnTo>
                  <a:lnTo>
                    <a:pt x="234315" y="1185672"/>
                  </a:lnTo>
                  <a:lnTo>
                    <a:pt x="234061" y="1187069"/>
                  </a:lnTo>
                  <a:lnTo>
                    <a:pt x="234315" y="1185291"/>
                  </a:lnTo>
                  <a:lnTo>
                    <a:pt x="234442" y="1184021"/>
                  </a:lnTo>
                  <a:lnTo>
                    <a:pt x="204978" y="1158621"/>
                  </a:lnTo>
                  <a:lnTo>
                    <a:pt x="201549" y="1160018"/>
                  </a:lnTo>
                  <a:lnTo>
                    <a:pt x="204851" y="1158621"/>
                  </a:lnTo>
                  <a:lnTo>
                    <a:pt x="203454" y="1155954"/>
                  </a:lnTo>
                  <a:lnTo>
                    <a:pt x="196977" y="1149731"/>
                  </a:lnTo>
                  <a:close/>
                  <a:moveTo>
                    <a:pt x="236220" y="1185418"/>
                  </a:moveTo>
                  <a:lnTo>
                    <a:pt x="272923" y="1186307"/>
                  </a:lnTo>
                  <a:lnTo>
                    <a:pt x="252730" y="1200531"/>
                  </a:lnTo>
                  <a:lnTo>
                    <a:pt x="236220" y="1185291"/>
                  </a:lnTo>
                  <a:close/>
                  <a:moveTo>
                    <a:pt x="475234" y="1191514"/>
                  </a:moveTo>
                  <a:lnTo>
                    <a:pt x="513842" y="1192403"/>
                  </a:lnTo>
                  <a:lnTo>
                    <a:pt x="477012" y="1200404"/>
                  </a:lnTo>
                  <a:lnTo>
                    <a:pt x="475234" y="1191514"/>
                  </a:lnTo>
                  <a:close/>
                  <a:moveTo>
                    <a:pt x="466598" y="1191006"/>
                  </a:moveTo>
                  <a:lnTo>
                    <a:pt x="468884" y="1201674"/>
                  </a:lnTo>
                  <a:lnTo>
                    <a:pt x="458978" y="1203960"/>
                  </a:lnTo>
                  <a:lnTo>
                    <a:pt x="451866" y="1191006"/>
                  </a:lnTo>
                  <a:close/>
                  <a:moveTo>
                    <a:pt x="315341" y="1187450"/>
                  </a:moveTo>
                  <a:lnTo>
                    <a:pt x="450215" y="1191006"/>
                  </a:lnTo>
                  <a:cubicBezTo>
                    <a:pt x="452247" y="1195070"/>
                    <a:pt x="455295" y="1200785"/>
                    <a:pt x="457200" y="1204468"/>
                  </a:cubicBezTo>
                  <a:lnTo>
                    <a:pt x="398399" y="1216914"/>
                  </a:lnTo>
                  <a:lnTo>
                    <a:pt x="401193" y="1217803"/>
                  </a:lnTo>
                  <a:lnTo>
                    <a:pt x="397510" y="1217041"/>
                  </a:lnTo>
                  <a:lnTo>
                    <a:pt x="394335" y="1217422"/>
                  </a:lnTo>
                  <a:lnTo>
                    <a:pt x="397129" y="1216914"/>
                  </a:lnTo>
                  <a:lnTo>
                    <a:pt x="397510" y="1217041"/>
                  </a:lnTo>
                  <a:lnTo>
                    <a:pt x="398272" y="1216914"/>
                  </a:lnTo>
                  <a:lnTo>
                    <a:pt x="315214" y="1187450"/>
                  </a:lnTo>
                  <a:close/>
                  <a:moveTo>
                    <a:pt x="476504" y="1201674"/>
                  </a:moveTo>
                  <a:lnTo>
                    <a:pt x="473329" y="1202309"/>
                  </a:lnTo>
                  <a:lnTo>
                    <a:pt x="469011" y="1203452"/>
                  </a:lnTo>
                  <a:lnTo>
                    <a:pt x="475488" y="1235583"/>
                  </a:lnTo>
                  <a:lnTo>
                    <a:pt x="459613" y="1205230"/>
                  </a:lnTo>
                  <a:lnTo>
                    <a:pt x="458851" y="1203833"/>
                  </a:lnTo>
                  <a:lnTo>
                    <a:pt x="462407" y="1204722"/>
                  </a:lnTo>
                  <a:lnTo>
                    <a:pt x="468376" y="1203325"/>
                  </a:lnTo>
                  <a:lnTo>
                    <a:pt x="471551" y="1202436"/>
                  </a:lnTo>
                  <a:lnTo>
                    <a:pt x="473329" y="1202055"/>
                  </a:lnTo>
                  <a:lnTo>
                    <a:pt x="473837" y="1201928"/>
                  </a:lnTo>
                  <a:lnTo>
                    <a:pt x="476504" y="1201420"/>
                  </a:lnTo>
                  <a:close/>
                  <a:moveTo>
                    <a:pt x="457962" y="1205484"/>
                  </a:moveTo>
                  <a:lnTo>
                    <a:pt x="476123" y="1239901"/>
                  </a:lnTo>
                  <a:lnTo>
                    <a:pt x="476758" y="1241298"/>
                  </a:lnTo>
                  <a:lnTo>
                    <a:pt x="477520" y="1244473"/>
                  </a:lnTo>
                  <a:lnTo>
                    <a:pt x="401320" y="1217676"/>
                  </a:lnTo>
                  <a:lnTo>
                    <a:pt x="458089" y="1205611"/>
                  </a:lnTo>
                  <a:close/>
                  <a:moveTo>
                    <a:pt x="476758" y="1241298"/>
                  </a:moveTo>
                  <a:lnTo>
                    <a:pt x="478790" y="1244854"/>
                  </a:lnTo>
                  <a:lnTo>
                    <a:pt x="477393" y="1242568"/>
                  </a:lnTo>
                  <a:lnTo>
                    <a:pt x="476631" y="1241298"/>
                  </a:lnTo>
                  <a:close/>
                  <a:moveTo>
                    <a:pt x="484124" y="1251077"/>
                  </a:moveTo>
                  <a:lnTo>
                    <a:pt x="487299" y="1252474"/>
                  </a:lnTo>
                  <a:lnTo>
                    <a:pt x="485013" y="1251585"/>
                  </a:lnTo>
                  <a:lnTo>
                    <a:pt x="484124" y="1251204"/>
                  </a:lnTo>
                  <a:close/>
                  <a:moveTo>
                    <a:pt x="482473" y="1251839"/>
                  </a:moveTo>
                  <a:lnTo>
                    <a:pt x="482600" y="1252093"/>
                  </a:lnTo>
                  <a:lnTo>
                    <a:pt x="483235" y="1253363"/>
                  </a:lnTo>
                  <a:lnTo>
                    <a:pt x="482473" y="1251966"/>
                  </a:lnTo>
                  <a:close/>
                  <a:moveTo>
                    <a:pt x="483235" y="1253363"/>
                  </a:moveTo>
                  <a:lnTo>
                    <a:pt x="485267" y="1257046"/>
                  </a:lnTo>
                  <a:lnTo>
                    <a:pt x="484632" y="1256157"/>
                  </a:lnTo>
                  <a:lnTo>
                    <a:pt x="483235" y="1253363"/>
                  </a:lnTo>
                  <a:close/>
                  <a:moveTo>
                    <a:pt x="489966" y="1261872"/>
                  </a:moveTo>
                  <a:lnTo>
                    <a:pt x="491109" y="1267714"/>
                  </a:lnTo>
                  <a:lnTo>
                    <a:pt x="490855" y="1267333"/>
                  </a:lnTo>
                  <a:lnTo>
                    <a:pt x="490347" y="1265936"/>
                  </a:lnTo>
                  <a:lnTo>
                    <a:pt x="490601" y="1266825"/>
                  </a:lnTo>
                  <a:lnTo>
                    <a:pt x="489839" y="1261872"/>
                  </a:lnTo>
                  <a:close/>
                  <a:moveTo>
                    <a:pt x="156210" y="1134872"/>
                  </a:moveTo>
                  <a:lnTo>
                    <a:pt x="163449" y="1141603"/>
                  </a:lnTo>
                  <a:lnTo>
                    <a:pt x="191262" y="1166876"/>
                  </a:lnTo>
                  <a:lnTo>
                    <a:pt x="192024" y="1166241"/>
                  </a:lnTo>
                  <a:lnTo>
                    <a:pt x="191389" y="1167003"/>
                  </a:lnTo>
                  <a:lnTo>
                    <a:pt x="198120" y="1173353"/>
                  </a:lnTo>
                  <a:lnTo>
                    <a:pt x="215519" y="1189228"/>
                  </a:lnTo>
                  <a:lnTo>
                    <a:pt x="191135" y="1167003"/>
                  </a:lnTo>
                  <a:cubicBezTo>
                    <a:pt x="174879" y="1185037"/>
                    <a:pt x="183642" y="1210691"/>
                    <a:pt x="206375" y="1210691"/>
                  </a:cubicBezTo>
                  <a:cubicBezTo>
                    <a:pt x="214249" y="1210183"/>
                    <a:pt x="221996" y="1206246"/>
                    <a:pt x="227457" y="1200023"/>
                  </a:cubicBezTo>
                  <a:lnTo>
                    <a:pt x="238633" y="1210183"/>
                  </a:lnTo>
                  <a:lnTo>
                    <a:pt x="148971" y="1271778"/>
                  </a:lnTo>
                  <a:lnTo>
                    <a:pt x="152908" y="1275588"/>
                  </a:lnTo>
                  <a:lnTo>
                    <a:pt x="151638" y="1274445"/>
                  </a:lnTo>
                  <a:lnTo>
                    <a:pt x="148971" y="1271778"/>
                  </a:lnTo>
                  <a:cubicBezTo>
                    <a:pt x="123571" y="1249934"/>
                    <a:pt x="83947" y="1214628"/>
                    <a:pt x="34163" y="1168654"/>
                  </a:cubicBezTo>
                  <a:lnTo>
                    <a:pt x="30861" y="1165606"/>
                  </a:lnTo>
                  <a:cubicBezTo>
                    <a:pt x="32766" y="1167384"/>
                    <a:pt x="34544" y="1169162"/>
                    <a:pt x="36703" y="1170940"/>
                  </a:cubicBezTo>
                  <a:lnTo>
                    <a:pt x="163576" y="1141476"/>
                  </a:lnTo>
                  <a:cubicBezTo>
                    <a:pt x="161290" y="1139698"/>
                    <a:pt x="158623" y="1137031"/>
                    <a:pt x="156337" y="1134745"/>
                  </a:cubicBezTo>
                  <a:close/>
                  <a:moveTo>
                    <a:pt x="327787" y="1268222"/>
                  </a:moveTo>
                  <a:lnTo>
                    <a:pt x="324358" y="1280668"/>
                  </a:lnTo>
                  <a:lnTo>
                    <a:pt x="325374" y="1276604"/>
                  </a:lnTo>
                  <a:lnTo>
                    <a:pt x="327787" y="1268095"/>
                  </a:lnTo>
                  <a:close/>
                  <a:moveTo>
                    <a:pt x="495173" y="1274826"/>
                  </a:moveTo>
                  <a:lnTo>
                    <a:pt x="501142" y="1289939"/>
                  </a:lnTo>
                  <a:lnTo>
                    <a:pt x="496316" y="1291209"/>
                  </a:lnTo>
                  <a:lnTo>
                    <a:pt x="495173" y="1274699"/>
                  </a:lnTo>
                  <a:close/>
                  <a:moveTo>
                    <a:pt x="286639" y="1186561"/>
                  </a:moveTo>
                  <a:lnTo>
                    <a:pt x="301498" y="1186942"/>
                  </a:lnTo>
                  <a:cubicBezTo>
                    <a:pt x="352552" y="1205230"/>
                    <a:pt x="390271" y="1218184"/>
                    <a:pt x="382270" y="1219581"/>
                  </a:cubicBezTo>
                  <a:lnTo>
                    <a:pt x="363855" y="1224026"/>
                  </a:lnTo>
                  <a:cubicBezTo>
                    <a:pt x="362585" y="1213739"/>
                    <a:pt x="355346" y="1205230"/>
                    <a:pt x="341249" y="1203071"/>
                  </a:cubicBezTo>
                  <a:lnTo>
                    <a:pt x="325120" y="1208024"/>
                  </a:lnTo>
                  <a:cubicBezTo>
                    <a:pt x="304673" y="1222248"/>
                    <a:pt x="308229" y="1253490"/>
                    <a:pt x="332486" y="1257300"/>
                  </a:cubicBezTo>
                  <a:lnTo>
                    <a:pt x="335026" y="1257427"/>
                  </a:lnTo>
                  <a:cubicBezTo>
                    <a:pt x="350393" y="1257427"/>
                    <a:pt x="359283" y="1245362"/>
                    <a:pt x="361950" y="1237996"/>
                  </a:cubicBezTo>
                  <a:cubicBezTo>
                    <a:pt x="363728" y="1233932"/>
                    <a:pt x="364236" y="1229995"/>
                    <a:pt x="373507" y="1223772"/>
                  </a:cubicBezTo>
                  <a:lnTo>
                    <a:pt x="392176" y="1219708"/>
                  </a:lnTo>
                  <a:lnTo>
                    <a:pt x="393192" y="1219708"/>
                  </a:lnTo>
                  <a:lnTo>
                    <a:pt x="395732" y="1218819"/>
                  </a:lnTo>
                  <a:lnTo>
                    <a:pt x="400431" y="1217930"/>
                  </a:lnTo>
                  <a:lnTo>
                    <a:pt x="398780" y="1218311"/>
                  </a:lnTo>
                  <a:lnTo>
                    <a:pt x="396240" y="1218819"/>
                  </a:lnTo>
                  <a:lnTo>
                    <a:pt x="393192" y="1219708"/>
                  </a:lnTo>
                  <a:lnTo>
                    <a:pt x="475996" y="1248664"/>
                  </a:lnTo>
                  <a:lnTo>
                    <a:pt x="478663" y="1249553"/>
                  </a:lnTo>
                  <a:lnTo>
                    <a:pt x="479298" y="1250061"/>
                  </a:lnTo>
                  <a:lnTo>
                    <a:pt x="480695" y="1250061"/>
                  </a:lnTo>
                  <a:lnTo>
                    <a:pt x="480949" y="1250315"/>
                  </a:lnTo>
                  <a:lnTo>
                    <a:pt x="481838" y="1250569"/>
                  </a:lnTo>
                  <a:lnTo>
                    <a:pt x="482727" y="1252093"/>
                  </a:lnTo>
                  <a:lnTo>
                    <a:pt x="481838" y="1250950"/>
                  </a:lnTo>
                  <a:lnTo>
                    <a:pt x="481330" y="1250442"/>
                  </a:lnTo>
                  <a:lnTo>
                    <a:pt x="481076" y="1250442"/>
                  </a:lnTo>
                  <a:lnTo>
                    <a:pt x="480949" y="1250188"/>
                  </a:lnTo>
                  <a:lnTo>
                    <a:pt x="479679" y="1249934"/>
                  </a:lnTo>
                  <a:cubicBezTo>
                    <a:pt x="482219" y="1262888"/>
                    <a:pt x="485648" y="1280668"/>
                    <a:pt x="488188" y="1293622"/>
                  </a:cubicBezTo>
                  <a:lnTo>
                    <a:pt x="390398" y="1321308"/>
                  </a:lnTo>
                  <a:lnTo>
                    <a:pt x="329946" y="1261110"/>
                  </a:lnTo>
                  <a:lnTo>
                    <a:pt x="331216" y="1257046"/>
                  </a:lnTo>
                  <a:lnTo>
                    <a:pt x="328803" y="1259713"/>
                  </a:lnTo>
                  <a:lnTo>
                    <a:pt x="327152" y="1265936"/>
                  </a:lnTo>
                  <a:lnTo>
                    <a:pt x="259334" y="1205738"/>
                  </a:lnTo>
                  <a:lnTo>
                    <a:pt x="286893" y="1186561"/>
                  </a:lnTo>
                  <a:close/>
                  <a:moveTo>
                    <a:pt x="323469" y="1285113"/>
                  </a:moveTo>
                  <a:cubicBezTo>
                    <a:pt x="337693" y="1297559"/>
                    <a:pt x="356870" y="1314069"/>
                    <a:pt x="371094" y="1327023"/>
                  </a:cubicBezTo>
                  <a:lnTo>
                    <a:pt x="306832" y="1344803"/>
                  </a:lnTo>
                  <a:cubicBezTo>
                    <a:pt x="312039" y="1325245"/>
                    <a:pt x="315849" y="1311783"/>
                    <a:pt x="322580" y="1288161"/>
                  </a:cubicBezTo>
                  <a:lnTo>
                    <a:pt x="323469" y="1284986"/>
                  </a:lnTo>
                  <a:close/>
                  <a:moveTo>
                    <a:pt x="306705" y="1345184"/>
                  </a:moveTo>
                  <a:lnTo>
                    <a:pt x="306578" y="1346073"/>
                  </a:lnTo>
                  <a:lnTo>
                    <a:pt x="306070" y="1347343"/>
                  </a:lnTo>
                  <a:lnTo>
                    <a:pt x="306705" y="1345057"/>
                  </a:lnTo>
                  <a:close/>
                  <a:moveTo>
                    <a:pt x="110998" y="1371854"/>
                  </a:moveTo>
                  <a:lnTo>
                    <a:pt x="108839" y="1374521"/>
                  </a:lnTo>
                  <a:lnTo>
                    <a:pt x="109474" y="1373632"/>
                  </a:lnTo>
                  <a:lnTo>
                    <a:pt x="110998" y="1371854"/>
                  </a:lnTo>
                  <a:close/>
                  <a:moveTo>
                    <a:pt x="108839" y="1374521"/>
                  </a:moveTo>
                  <a:lnTo>
                    <a:pt x="107569" y="1376299"/>
                  </a:lnTo>
                  <a:lnTo>
                    <a:pt x="108204" y="1375283"/>
                  </a:lnTo>
                  <a:lnTo>
                    <a:pt x="108839" y="1374521"/>
                  </a:lnTo>
                  <a:close/>
                  <a:moveTo>
                    <a:pt x="153670" y="1278509"/>
                  </a:moveTo>
                  <a:cubicBezTo>
                    <a:pt x="186055" y="1306576"/>
                    <a:pt x="216662" y="1332992"/>
                    <a:pt x="250190" y="1361059"/>
                  </a:cubicBezTo>
                  <a:lnTo>
                    <a:pt x="188976" y="1378077"/>
                  </a:lnTo>
                  <a:cubicBezTo>
                    <a:pt x="182499" y="1362964"/>
                    <a:pt x="171577" y="1354455"/>
                    <a:pt x="154051" y="1352042"/>
                  </a:cubicBezTo>
                  <a:lnTo>
                    <a:pt x="151257" y="1352042"/>
                  </a:lnTo>
                  <a:cubicBezTo>
                    <a:pt x="130556" y="1352042"/>
                    <a:pt x="117094" y="1364361"/>
                    <a:pt x="110871" y="1371854"/>
                  </a:cubicBezTo>
                  <a:cubicBezTo>
                    <a:pt x="95885" y="1362964"/>
                    <a:pt x="76454" y="1350899"/>
                    <a:pt x="61722" y="1342009"/>
                  </a:cubicBezTo>
                  <a:lnTo>
                    <a:pt x="86106" y="1325118"/>
                  </a:lnTo>
                  <a:cubicBezTo>
                    <a:pt x="92202" y="1334008"/>
                    <a:pt x="102108" y="1347470"/>
                    <a:pt x="116205" y="1366139"/>
                  </a:cubicBezTo>
                  <a:lnTo>
                    <a:pt x="119761" y="1362964"/>
                  </a:lnTo>
                  <a:lnTo>
                    <a:pt x="89662" y="1322324"/>
                  </a:lnTo>
                  <a:lnTo>
                    <a:pt x="88646" y="1320927"/>
                  </a:lnTo>
                  <a:lnTo>
                    <a:pt x="86487" y="1318133"/>
                  </a:lnTo>
                  <a:lnTo>
                    <a:pt x="88011" y="1320038"/>
                  </a:lnTo>
                  <a:cubicBezTo>
                    <a:pt x="88519" y="1320800"/>
                    <a:pt x="89027" y="1321562"/>
                    <a:pt x="89535" y="1322197"/>
                  </a:cubicBezTo>
                  <a:lnTo>
                    <a:pt x="153289" y="1278509"/>
                  </a:lnTo>
                  <a:close/>
                  <a:moveTo>
                    <a:pt x="107188" y="1376299"/>
                  </a:moveTo>
                  <a:lnTo>
                    <a:pt x="104902" y="1379855"/>
                  </a:lnTo>
                  <a:lnTo>
                    <a:pt x="106553" y="1377188"/>
                  </a:lnTo>
                  <a:lnTo>
                    <a:pt x="107188" y="1376299"/>
                  </a:lnTo>
                  <a:close/>
                  <a:moveTo>
                    <a:pt x="244348" y="1215644"/>
                  </a:moveTo>
                  <a:lnTo>
                    <a:pt x="321437" y="1284351"/>
                  </a:lnTo>
                  <a:lnTo>
                    <a:pt x="304419" y="1345946"/>
                  </a:lnTo>
                  <a:lnTo>
                    <a:pt x="253746" y="1361440"/>
                  </a:lnTo>
                  <a:lnTo>
                    <a:pt x="254889" y="1362456"/>
                  </a:lnTo>
                  <a:cubicBezTo>
                    <a:pt x="255397" y="1362837"/>
                    <a:pt x="255905" y="1363345"/>
                    <a:pt x="256413" y="1363726"/>
                  </a:cubicBezTo>
                  <a:lnTo>
                    <a:pt x="303276" y="1350391"/>
                  </a:lnTo>
                  <a:lnTo>
                    <a:pt x="291719" y="1392809"/>
                  </a:lnTo>
                  <a:cubicBezTo>
                    <a:pt x="278511" y="1382014"/>
                    <a:pt x="271526" y="1376299"/>
                    <a:pt x="256413" y="1363726"/>
                  </a:cubicBezTo>
                  <a:lnTo>
                    <a:pt x="256286" y="1363726"/>
                  </a:lnTo>
                  <a:lnTo>
                    <a:pt x="253619" y="1361440"/>
                  </a:lnTo>
                  <a:lnTo>
                    <a:pt x="253746" y="1361440"/>
                  </a:lnTo>
                  <a:lnTo>
                    <a:pt x="154940" y="1277620"/>
                  </a:lnTo>
                  <a:lnTo>
                    <a:pt x="244475" y="1215644"/>
                  </a:lnTo>
                  <a:close/>
                  <a:moveTo>
                    <a:pt x="147447" y="1393698"/>
                  </a:moveTo>
                  <a:lnTo>
                    <a:pt x="186690" y="1416939"/>
                  </a:lnTo>
                  <a:lnTo>
                    <a:pt x="175006" y="1410208"/>
                  </a:lnTo>
                  <a:lnTo>
                    <a:pt x="147447" y="1393698"/>
                  </a:lnTo>
                  <a:close/>
                  <a:moveTo>
                    <a:pt x="488696" y="1298194"/>
                  </a:moveTo>
                  <a:lnTo>
                    <a:pt x="518668" y="1430782"/>
                  </a:lnTo>
                  <a:lnTo>
                    <a:pt x="394081" y="1324610"/>
                  </a:lnTo>
                  <a:lnTo>
                    <a:pt x="488696" y="1298321"/>
                  </a:lnTo>
                  <a:close/>
                  <a:moveTo>
                    <a:pt x="98552" y="1403096"/>
                  </a:moveTo>
                  <a:cubicBezTo>
                    <a:pt x="69215" y="1411097"/>
                    <a:pt x="31369" y="1421384"/>
                    <a:pt x="127" y="1430782"/>
                  </a:cubicBezTo>
                  <a:lnTo>
                    <a:pt x="127" y="1433957"/>
                  </a:lnTo>
                  <a:lnTo>
                    <a:pt x="3937" y="1435735"/>
                  </a:lnTo>
                  <a:lnTo>
                    <a:pt x="15367" y="1436116"/>
                  </a:lnTo>
                  <a:lnTo>
                    <a:pt x="23114" y="1436497"/>
                  </a:lnTo>
                  <a:lnTo>
                    <a:pt x="24765" y="1436497"/>
                  </a:lnTo>
                  <a:lnTo>
                    <a:pt x="29210" y="1437005"/>
                  </a:lnTo>
                  <a:cubicBezTo>
                    <a:pt x="33020" y="1437005"/>
                    <a:pt x="36957" y="1437513"/>
                    <a:pt x="40894" y="1437513"/>
                  </a:cubicBezTo>
                  <a:lnTo>
                    <a:pt x="112014" y="1440180"/>
                  </a:lnTo>
                  <a:lnTo>
                    <a:pt x="114554" y="1440688"/>
                  </a:lnTo>
                  <a:cubicBezTo>
                    <a:pt x="112268" y="1438910"/>
                    <a:pt x="112268" y="1438910"/>
                    <a:pt x="44958" y="1436243"/>
                  </a:cubicBezTo>
                  <a:lnTo>
                    <a:pt x="33147" y="1435862"/>
                  </a:lnTo>
                  <a:lnTo>
                    <a:pt x="3302" y="1434465"/>
                  </a:lnTo>
                  <a:lnTo>
                    <a:pt x="98298" y="1405890"/>
                  </a:lnTo>
                  <a:lnTo>
                    <a:pt x="98298" y="1404493"/>
                  </a:lnTo>
                  <a:lnTo>
                    <a:pt x="98425" y="1404493"/>
                  </a:lnTo>
                  <a:lnTo>
                    <a:pt x="98552" y="1403223"/>
                  </a:lnTo>
                  <a:close/>
                  <a:moveTo>
                    <a:pt x="170942" y="1437640"/>
                  </a:moveTo>
                  <a:lnTo>
                    <a:pt x="173990" y="1441704"/>
                  </a:lnTo>
                  <a:lnTo>
                    <a:pt x="171577" y="1441704"/>
                  </a:lnTo>
                  <a:lnTo>
                    <a:pt x="167894" y="1440307"/>
                  </a:lnTo>
                  <a:lnTo>
                    <a:pt x="171069" y="1437640"/>
                  </a:lnTo>
                  <a:close/>
                  <a:moveTo>
                    <a:pt x="271272" y="1477391"/>
                  </a:moveTo>
                  <a:lnTo>
                    <a:pt x="271018" y="1478788"/>
                  </a:lnTo>
                  <a:lnTo>
                    <a:pt x="269367" y="1485011"/>
                  </a:lnTo>
                  <a:lnTo>
                    <a:pt x="270129" y="1481836"/>
                  </a:lnTo>
                  <a:lnTo>
                    <a:pt x="271272" y="1477391"/>
                  </a:lnTo>
                  <a:close/>
                  <a:moveTo>
                    <a:pt x="255397" y="1538097"/>
                  </a:moveTo>
                  <a:lnTo>
                    <a:pt x="253873" y="1538478"/>
                  </a:lnTo>
                  <a:lnTo>
                    <a:pt x="252857" y="1542034"/>
                  </a:lnTo>
                  <a:lnTo>
                    <a:pt x="254508" y="1542034"/>
                  </a:lnTo>
                  <a:lnTo>
                    <a:pt x="255397" y="1538478"/>
                  </a:lnTo>
                  <a:lnTo>
                    <a:pt x="255397" y="1538097"/>
                  </a:lnTo>
                  <a:close/>
                  <a:moveTo>
                    <a:pt x="285623" y="637921"/>
                  </a:moveTo>
                  <a:lnTo>
                    <a:pt x="284353" y="639318"/>
                  </a:lnTo>
                  <a:cubicBezTo>
                    <a:pt x="286004" y="669163"/>
                    <a:pt x="288290" y="698246"/>
                    <a:pt x="287782" y="727202"/>
                  </a:cubicBezTo>
                  <a:lnTo>
                    <a:pt x="135001" y="681863"/>
                  </a:lnTo>
                  <a:lnTo>
                    <a:pt x="290957" y="728345"/>
                  </a:lnTo>
                  <a:cubicBezTo>
                    <a:pt x="293243" y="755142"/>
                    <a:pt x="295910" y="781431"/>
                    <a:pt x="298831" y="809117"/>
                  </a:cubicBezTo>
                  <a:lnTo>
                    <a:pt x="275590" y="812673"/>
                  </a:lnTo>
                  <a:lnTo>
                    <a:pt x="270002" y="808609"/>
                  </a:lnTo>
                  <a:lnTo>
                    <a:pt x="270891" y="810895"/>
                  </a:lnTo>
                  <a:lnTo>
                    <a:pt x="268478" y="809117"/>
                  </a:lnTo>
                  <a:lnTo>
                    <a:pt x="268605" y="809498"/>
                  </a:lnTo>
                  <a:lnTo>
                    <a:pt x="270129" y="813054"/>
                  </a:lnTo>
                  <a:lnTo>
                    <a:pt x="268097" y="813562"/>
                  </a:lnTo>
                  <a:cubicBezTo>
                    <a:pt x="257556" y="815340"/>
                    <a:pt x="249936" y="816229"/>
                    <a:pt x="229743" y="818896"/>
                  </a:cubicBezTo>
                  <a:lnTo>
                    <a:pt x="218821" y="822071"/>
                  </a:lnTo>
                  <a:lnTo>
                    <a:pt x="224663" y="823849"/>
                  </a:lnTo>
                  <a:lnTo>
                    <a:pt x="238633" y="820293"/>
                  </a:lnTo>
                  <a:lnTo>
                    <a:pt x="242316" y="821182"/>
                  </a:lnTo>
                  <a:lnTo>
                    <a:pt x="248031" y="820293"/>
                  </a:lnTo>
                  <a:lnTo>
                    <a:pt x="272796" y="819912"/>
                  </a:lnTo>
                  <a:lnTo>
                    <a:pt x="278130" y="831977"/>
                  </a:lnTo>
                  <a:lnTo>
                    <a:pt x="278130" y="848487"/>
                  </a:lnTo>
                  <a:lnTo>
                    <a:pt x="264160" y="854710"/>
                  </a:lnTo>
                  <a:lnTo>
                    <a:pt x="262636" y="855599"/>
                  </a:lnTo>
                  <a:lnTo>
                    <a:pt x="158877" y="900684"/>
                  </a:lnTo>
                  <a:lnTo>
                    <a:pt x="143764" y="907415"/>
                  </a:lnTo>
                  <a:lnTo>
                    <a:pt x="154940" y="900303"/>
                  </a:lnTo>
                  <a:lnTo>
                    <a:pt x="146685" y="898906"/>
                  </a:lnTo>
                  <a:lnTo>
                    <a:pt x="145669" y="901573"/>
                  </a:lnTo>
                  <a:lnTo>
                    <a:pt x="143764" y="907415"/>
                  </a:lnTo>
                  <a:lnTo>
                    <a:pt x="122174" y="916813"/>
                  </a:lnTo>
                  <a:lnTo>
                    <a:pt x="129286" y="915035"/>
                  </a:lnTo>
                  <a:lnTo>
                    <a:pt x="141859" y="912749"/>
                  </a:lnTo>
                  <a:lnTo>
                    <a:pt x="134366" y="918972"/>
                  </a:lnTo>
                  <a:lnTo>
                    <a:pt x="124968" y="917194"/>
                  </a:lnTo>
                  <a:lnTo>
                    <a:pt x="123571" y="920750"/>
                  </a:lnTo>
                  <a:lnTo>
                    <a:pt x="122682" y="918083"/>
                  </a:lnTo>
                  <a:lnTo>
                    <a:pt x="122047" y="916686"/>
                  </a:lnTo>
                  <a:lnTo>
                    <a:pt x="113157" y="892556"/>
                  </a:lnTo>
                  <a:lnTo>
                    <a:pt x="95123" y="842137"/>
                  </a:lnTo>
                  <a:lnTo>
                    <a:pt x="193167" y="827913"/>
                  </a:lnTo>
                  <a:lnTo>
                    <a:pt x="219075" y="824357"/>
                  </a:lnTo>
                  <a:lnTo>
                    <a:pt x="224409" y="828421"/>
                  </a:lnTo>
                  <a:lnTo>
                    <a:pt x="225298" y="827024"/>
                  </a:lnTo>
                  <a:lnTo>
                    <a:pt x="225425" y="827024"/>
                  </a:lnTo>
                  <a:lnTo>
                    <a:pt x="223139" y="825627"/>
                  </a:lnTo>
                  <a:lnTo>
                    <a:pt x="222123" y="824738"/>
                  </a:lnTo>
                  <a:lnTo>
                    <a:pt x="219710" y="822960"/>
                  </a:lnTo>
                  <a:lnTo>
                    <a:pt x="216916" y="821182"/>
                  </a:lnTo>
                  <a:cubicBezTo>
                    <a:pt x="216154" y="820293"/>
                    <a:pt x="216154" y="820293"/>
                    <a:pt x="210820" y="816737"/>
                  </a:cubicBezTo>
                  <a:lnTo>
                    <a:pt x="156337" y="776986"/>
                  </a:lnTo>
                  <a:cubicBezTo>
                    <a:pt x="177038" y="770763"/>
                    <a:pt x="177038" y="770763"/>
                    <a:pt x="201549" y="764032"/>
                  </a:cubicBezTo>
                  <a:lnTo>
                    <a:pt x="202692" y="763651"/>
                  </a:lnTo>
                  <a:lnTo>
                    <a:pt x="201168" y="762762"/>
                  </a:lnTo>
                  <a:lnTo>
                    <a:pt x="155067" y="775716"/>
                  </a:lnTo>
                  <a:lnTo>
                    <a:pt x="153162" y="776605"/>
                  </a:lnTo>
                  <a:lnTo>
                    <a:pt x="127000" y="783717"/>
                  </a:lnTo>
                  <a:lnTo>
                    <a:pt x="132969" y="783717"/>
                  </a:lnTo>
                  <a:lnTo>
                    <a:pt x="154813" y="777494"/>
                  </a:lnTo>
                  <a:cubicBezTo>
                    <a:pt x="171323" y="789559"/>
                    <a:pt x="193294" y="805561"/>
                    <a:pt x="209931" y="817626"/>
                  </a:cubicBezTo>
                  <a:lnTo>
                    <a:pt x="215138" y="821182"/>
                  </a:lnTo>
                  <a:lnTo>
                    <a:pt x="205105" y="822579"/>
                  </a:lnTo>
                  <a:lnTo>
                    <a:pt x="201041" y="823468"/>
                  </a:lnTo>
                  <a:lnTo>
                    <a:pt x="197739" y="823976"/>
                  </a:lnTo>
                  <a:cubicBezTo>
                    <a:pt x="154432" y="829818"/>
                    <a:pt x="149860" y="830707"/>
                    <a:pt x="94234" y="838708"/>
                  </a:cubicBezTo>
                  <a:lnTo>
                    <a:pt x="93091" y="839216"/>
                  </a:lnTo>
                  <a:lnTo>
                    <a:pt x="90297" y="839216"/>
                  </a:lnTo>
                  <a:cubicBezTo>
                    <a:pt x="74422" y="841883"/>
                    <a:pt x="74422" y="841883"/>
                    <a:pt x="48387" y="845439"/>
                  </a:cubicBezTo>
                  <a:cubicBezTo>
                    <a:pt x="47371" y="833882"/>
                    <a:pt x="45974" y="819531"/>
                    <a:pt x="53213" y="806577"/>
                  </a:cubicBezTo>
                  <a:lnTo>
                    <a:pt x="69723" y="801624"/>
                  </a:lnTo>
                  <a:lnTo>
                    <a:pt x="70612" y="801624"/>
                  </a:lnTo>
                  <a:lnTo>
                    <a:pt x="68961" y="800735"/>
                  </a:lnTo>
                  <a:lnTo>
                    <a:pt x="44958" y="807466"/>
                  </a:lnTo>
                  <a:lnTo>
                    <a:pt x="41783" y="786003"/>
                  </a:lnTo>
                  <a:lnTo>
                    <a:pt x="43561" y="807847"/>
                  </a:lnTo>
                  <a:lnTo>
                    <a:pt x="127" y="819785"/>
                  </a:lnTo>
                  <a:lnTo>
                    <a:pt x="127" y="821563"/>
                  </a:lnTo>
                  <a:lnTo>
                    <a:pt x="43561" y="809117"/>
                  </a:lnTo>
                  <a:cubicBezTo>
                    <a:pt x="44196" y="815848"/>
                    <a:pt x="45212" y="828802"/>
                    <a:pt x="46863" y="845312"/>
                  </a:cubicBezTo>
                  <a:lnTo>
                    <a:pt x="45339" y="845693"/>
                  </a:lnTo>
                  <a:lnTo>
                    <a:pt x="4445" y="851027"/>
                  </a:lnTo>
                  <a:lnTo>
                    <a:pt x="2667" y="851535"/>
                  </a:lnTo>
                  <a:lnTo>
                    <a:pt x="889" y="852043"/>
                  </a:lnTo>
                  <a:lnTo>
                    <a:pt x="127" y="852043"/>
                  </a:lnTo>
                  <a:lnTo>
                    <a:pt x="127" y="855599"/>
                  </a:lnTo>
                  <a:lnTo>
                    <a:pt x="4572" y="855218"/>
                  </a:lnTo>
                  <a:lnTo>
                    <a:pt x="56515" y="945769"/>
                  </a:lnTo>
                  <a:lnTo>
                    <a:pt x="54864" y="946658"/>
                  </a:lnTo>
                  <a:lnTo>
                    <a:pt x="127" y="970153"/>
                  </a:lnTo>
                  <a:lnTo>
                    <a:pt x="127" y="971423"/>
                  </a:lnTo>
                  <a:lnTo>
                    <a:pt x="54356" y="947801"/>
                  </a:lnTo>
                  <a:lnTo>
                    <a:pt x="57150" y="946912"/>
                  </a:lnTo>
                  <a:lnTo>
                    <a:pt x="58166" y="949579"/>
                  </a:lnTo>
                  <a:cubicBezTo>
                    <a:pt x="60071" y="965581"/>
                    <a:pt x="61849" y="979424"/>
                    <a:pt x="62738" y="986155"/>
                  </a:cubicBezTo>
                  <a:lnTo>
                    <a:pt x="64389" y="985647"/>
                  </a:lnTo>
                  <a:lnTo>
                    <a:pt x="59944" y="951738"/>
                  </a:lnTo>
                  <a:lnTo>
                    <a:pt x="103251" y="1022731"/>
                  </a:lnTo>
                  <a:lnTo>
                    <a:pt x="98044" y="1023112"/>
                  </a:lnTo>
                  <a:lnTo>
                    <a:pt x="89154" y="1023620"/>
                  </a:lnTo>
                  <a:lnTo>
                    <a:pt x="69977" y="1024890"/>
                  </a:lnTo>
                  <a:lnTo>
                    <a:pt x="88011" y="1023620"/>
                  </a:lnTo>
                  <a:lnTo>
                    <a:pt x="88646" y="1023620"/>
                  </a:lnTo>
                  <a:lnTo>
                    <a:pt x="89281" y="1007110"/>
                  </a:lnTo>
                  <a:lnTo>
                    <a:pt x="68580" y="997712"/>
                  </a:lnTo>
                  <a:lnTo>
                    <a:pt x="67437" y="1005713"/>
                  </a:lnTo>
                  <a:lnTo>
                    <a:pt x="70104" y="1024890"/>
                  </a:lnTo>
                  <a:lnTo>
                    <a:pt x="69723" y="1024890"/>
                  </a:lnTo>
                  <a:lnTo>
                    <a:pt x="68834" y="1016889"/>
                  </a:lnTo>
                  <a:lnTo>
                    <a:pt x="66040" y="997331"/>
                  </a:lnTo>
                  <a:lnTo>
                    <a:pt x="64516" y="985647"/>
                  </a:lnTo>
                  <a:lnTo>
                    <a:pt x="63500" y="989711"/>
                  </a:lnTo>
                  <a:lnTo>
                    <a:pt x="64389" y="997331"/>
                  </a:lnTo>
                  <a:lnTo>
                    <a:pt x="62103" y="997331"/>
                  </a:lnTo>
                  <a:cubicBezTo>
                    <a:pt x="49022" y="998601"/>
                    <a:pt x="37846" y="1006221"/>
                    <a:pt x="31496" y="1017397"/>
                  </a:cubicBezTo>
                  <a:lnTo>
                    <a:pt x="22479" y="1013841"/>
                  </a:lnTo>
                  <a:lnTo>
                    <a:pt x="127" y="1009396"/>
                  </a:lnTo>
                  <a:lnTo>
                    <a:pt x="127" y="1025906"/>
                  </a:lnTo>
                  <a:lnTo>
                    <a:pt x="19177" y="1028573"/>
                  </a:lnTo>
                  <a:lnTo>
                    <a:pt x="27559" y="1026287"/>
                  </a:lnTo>
                  <a:lnTo>
                    <a:pt x="27686" y="1025779"/>
                  </a:lnTo>
                  <a:lnTo>
                    <a:pt x="27813" y="1025271"/>
                  </a:lnTo>
                  <a:lnTo>
                    <a:pt x="27305" y="1027049"/>
                  </a:lnTo>
                  <a:lnTo>
                    <a:pt x="27051" y="1027938"/>
                  </a:lnTo>
                  <a:lnTo>
                    <a:pt x="26924" y="1029335"/>
                  </a:lnTo>
                  <a:lnTo>
                    <a:pt x="23114" y="1027938"/>
                  </a:lnTo>
                  <a:lnTo>
                    <a:pt x="15240" y="1028827"/>
                  </a:lnTo>
                  <a:lnTo>
                    <a:pt x="8509" y="1028827"/>
                  </a:lnTo>
                  <a:lnTo>
                    <a:pt x="127" y="1029970"/>
                  </a:lnTo>
                  <a:lnTo>
                    <a:pt x="127" y="1031367"/>
                  </a:lnTo>
                  <a:lnTo>
                    <a:pt x="6858" y="1030986"/>
                  </a:lnTo>
                  <a:lnTo>
                    <a:pt x="19558" y="1030097"/>
                  </a:lnTo>
                  <a:lnTo>
                    <a:pt x="19812" y="1030097"/>
                  </a:lnTo>
                  <a:lnTo>
                    <a:pt x="127" y="1034923"/>
                  </a:lnTo>
                  <a:lnTo>
                    <a:pt x="127" y="1050036"/>
                  </a:lnTo>
                  <a:lnTo>
                    <a:pt x="30353" y="1054481"/>
                  </a:lnTo>
                  <a:lnTo>
                    <a:pt x="48514" y="1061212"/>
                  </a:lnTo>
                  <a:lnTo>
                    <a:pt x="48514" y="1060704"/>
                  </a:lnTo>
                  <a:lnTo>
                    <a:pt x="52070" y="1062101"/>
                  </a:lnTo>
                  <a:lnTo>
                    <a:pt x="59182" y="1060704"/>
                  </a:lnTo>
                  <a:lnTo>
                    <a:pt x="54102" y="1062101"/>
                  </a:lnTo>
                  <a:lnTo>
                    <a:pt x="48514" y="1067943"/>
                  </a:lnTo>
                  <a:lnTo>
                    <a:pt x="64643" y="1083056"/>
                  </a:lnTo>
                  <a:lnTo>
                    <a:pt x="77343" y="1084834"/>
                  </a:lnTo>
                  <a:lnTo>
                    <a:pt x="89789" y="1074547"/>
                  </a:lnTo>
                  <a:lnTo>
                    <a:pt x="90932" y="1073150"/>
                  </a:lnTo>
                  <a:cubicBezTo>
                    <a:pt x="107950" y="1089279"/>
                    <a:pt x="130937" y="1110615"/>
                    <a:pt x="147828" y="1126744"/>
                  </a:cubicBezTo>
                  <a:lnTo>
                    <a:pt x="38227" y="1086104"/>
                  </a:lnTo>
                  <a:lnTo>
                    <a:pt x="36703" y="1085723"/>
                  </a:lnTo>
                  <a:lnTo>
                    <a:pt x="127" y="1071880"/>
                  </a:lnTo>
                  <a:lnTo>
                    <a:pt x="127" y="1076833"/>
                  </a:lnTo>
                  <a:lnTo>
                    <a:pt x="32893" y="1088898"/>
                  </a:lnTo>
                  <a:lnTo>
                    <a:pt x="34544" y="1087501"/>
                  </a:lnTo>
                  <a:lnTo>
                    <a:pt x="34036" y="1087882"/>
                  </a:lnTo>
                  <a:lnTo>
                    <a:pt x="32893" y="1088771"/>
                  </a:lnTo>
                  <a:lnTo>
                    <a:pt x="31369" y="1090168"/>
                  </a:lnTo>
                  <a:lnTo>
                    <a:pt x="127" y="1114806"/>
                  </a:lnTo>
                  <a:lnTo>
                    <a:pt x="127" y="1116584"/>
                  </a:lnTo>
                  <a:lnTo>
                    <a:pt x="32893" y="1090676"/>
                  </a:lnTo>
                  <a:lnTo>
                    <a:pt x="34290" y="1089279"/>
                  </a:lnTo>
                  <a:cubicBezTo>
                    <a:pt x="101981" y="1114679"/>
                    <a:pt x="156210" y="1134745"/>
                    <a:pt x="156210" y="1134745"/>
                  </a:cubicBezTo>
                  <a:lnTo>
                    <a:pt x="29210" y="1164209"/>
                  </a:lnTo>
                  <a:lnTo>
                    <a:pt x="28956" y="1159256"/>
                  </a:lnTo>
                  <a:lnTo>
                    <a:pt x="33655" y="1151255"/>
                  </a:lnTo>
                  <a:cubicBezTo>
                    <a:pt x="40386" y="1135126"/>
                    <a:pt x="33020" y="1118616"/>
                    <a:pt x="16891" y="1115822"/>
                  </a:cubicBezTo>
                  <a:lnTo>
                    <a:pt x="13970" y="1115695"/>
                  </a:lnTo>
                  <a:cubicBezTo>
                    <a:pt x="10541" y="1115695"/>
                    <a:pt x="5715" y="1116330"/>
                    <a:pt x="254" y="1119124"/>
                  </a:cubicBezTo>
                  <a:lnTo>
                    <a:pt x="254" y="1179322"/>
                  </a:lnTo>
                  <a:lnTo>
                    <a:pt x="34290" y="1171321"/>
                  </a:lnTo>
                  <a:cubicBezTo>
                    <a:pt x="82550" y="1215517"/>
                    <a:pt x="122047" y="1250823"/>
                    <a:pt x="147320" y="1273048"/>
                  </a:cubicBezTo>
                  <a:lnTo>
                    <a:pt x="85725" y="1316482"/>
                  </a:lnTo>
                  <a:lnTo>
                    <a:pt x="86868" y="1317879"/>
                  </a:lnTo>
                  <a:lnTo>
                    <a:pt x="85217" y="1315847"/>
                  </a:lnTo>
                  <a:cubicBezTo>
                    <a:pt x="53975" y="1274064"/>
                    <a:pt x="27432" y="1236980"/>
                    <a:pt x="127" y="1197737"/>
                  </a:cubicBezTo>
                  <a:lnTo>
                    <a:pt x="127" y="1205357"/>
                  </a:lnTo>
                  <a:lnTo>
                    <a:pt x="81280" y="1318260"/>
                  </a:lnTo>
                  <a:cubicBezTo>
                    <a:pt x="73152" y="1324102"/>
                    <a:pt x="62230" y="1331722"/>
                    <a:pt x="54102" y="1337437"/>
                  </a:cubicBezTo>
                  <a:lnTo>
                    <a:pt x="127" y="1303528"/>
                  </a:lnTo>
                  <a:lnTo>
                    <a:pt x="1016" y="1325372"/>
                  </a:lnTo>
                  <a:cubicBezTo>
                    <a:pt x="8382" y="1336040"/>
                    <a:pt x="26416" y="1342263"/>
                    <a:pt x="37465" y="1348994"/>
                  </a:cubicBezTo>
                  <a:lnTo>
                    <a:pt x="127" y="1374394"/>
                  </a:lnTo>
                  <a:lnTo>
                    <a:pt x="127" y="1384300"/>
                  </a:lnTo>
                  <a:cubicBezTo>
                    <a:pt x="16002" y="1373632"/>
                    <a:pt x="31623" y="1362837"/>
                    <a:pt x="44958" y="1353439"/>
                  </a:cubicBezTo>
                  <a:lnTo>
                    <a:pt x="101727" y="1387856"/>
                  </a:lnTo>
                  <a:lnTo>
                    <a:pt x="99060" y="1394968"/>
                  </a:lnTo>
                  <a:lnTo>
                    <a:pt x="98679" y="1402969"/>
                  </a:lnTo>
                  <a:lnTo>
                    <a:pt x="109982" y="1399794"/>
                  </a:lnTo>
                  <a:lnTo>
                    <a:pt x="112268" y="1398905"/>
                  </a:lnTo>
                  <a:lnTo>
                    <a:pt x="142621" y="1390904"/>
                  </a:lnTo>
                  <a:lnTo>
                    <a:pt x="117983" y="1397635"/>
                  </a:lnTo>
                  <a:lnTo>
                    <a:pt x="109982" y="1399794"/>
                  </a:lnTo>
                  <a:lnTo>
                    <a:pt x="98552" y="1404239"/>
                  </a:lnTo>
                  <a:lnTo>
                    <a:pt x="98425" y="1405636"/>
                  </a:lnTo>
                  <a:lnTo>
                    <a:pt x="98425" y="1407414"/>
                  </a:lnTo>
                  <a:cubicBezTo>
                    <a:pt x="99568" y="1433322"/>
                    <a:pt x="118872" y="1448435"/>
                    <a:pt x="140462" y="1448435"/>
                  </a:cubicBezTo>
                  <a:cubicBezTo>
                    <a:pt x="148209" y="1448435"/>
                    <a:pt x="156337" y="1446657"/>
                    <a:pt x="167640" y="1442593"/>
                  </a:cubicBezTo>
                  <a:lnTo>
                    <a:pt x="177038" y="1442593"/>
                  </a:lnTo>
                  <a:lnTo>
                    <a:pt x="180721" y="1442974"/>
                  </a:lnTo>
                  <a:lnTo>
                    <a:pt x="181102" y="1442974"/>
                  </a:lnTo>
                  <a:lnTo>
                    <a:pt x="179832" y="1441196"/>
                  </a:lnTo>
                  <a:lnTo>
                    <a:pt x="177292" y="1438021"/>
                  </a:lnTo>
                  <a:lnTo>
                    <a:pt x="175387" y="1435354"/>
                  </a:lnTo>
                  <a:lnTo>
                    <a:pt x="173482" y="1435354"/>
                  </a:lnTo>
                  <a:cubicBezTo>
                    <a:pt x="174371" y="1434465"/>
                    <a:pt x="175387" y="1433576"/>
                    <a:pt x="176276" y="1432687"/>
                  </a:cubicBezTo>
                  <a:lnTo>
                    <a:pt x="123317" y="1400175"/>
                  </a:lnTo>
                  <a:lnTo>
                    <a:pt x="176911" y="1431798"/>
                  </a:lnTo>
                  <a:lnTo>
                    <a:pt x="177800" y="1431290"/>
                  </a:lnTo>
                  <a:lnTo>
                    <a:pt x="181229" y="1435354"/>
                  </a:lnTo>
                  <a:lnTo>
                    <a:pt x="192024" y="1441577"/>
                  </a:lnTo>
                  <a:lnTo>
                    <a:pt x="179959" y="1441196"/>
                  </a:lnTo>
                  <a:lnTo>
                    <a:pt x="185674" y="1442974"/>
                  </a:lnTo>
                  <a:lnTo>
                    <a:pt x="195072" y="1443482"/>
                  </a:lnTo>
                  <a:cubicBezTo>
                    <a:pt x="216916" y="1456436"/>
                    <a:pt x="245491" y="1473327"/>
                    <a:pt x="267462" y="1485900"/>
                  </a:cubicBezTo>
                  <a:lnTo>
                    <a:pt x="269367" y="1484630"/>
                  </a:lnTo>
                  <a:lnTo>
                    <a:pt x="268859" y="1486789"/>
                  </a:lnTo>
                  <a:cubicBezTo>
                    <a:pt x="300863" y="1505077"/>
                    <a:pt x="343408" y="1530096"/>
                    <a:pt x="376555" y="1545717"/>
                  </a:cubicBezTo>
                  <a:lnTo>
                    <a:pt x="383159" y="1534541"/>
                  </a:lnTo>
                  <a:lnTo>
                    <a:pt x="384683" y="1532255"/>
                  </a:lnTo>
                  <a:cubicBezTo>
                    <a:pt x="351282" y="1513078"/>
                    <a:pt x="307086" y="1487170"/>
                    <a:pt x="273812" y="1467993"/>
                  </a:cubicBezTo>
                  <a:lnTo>
                    <a:pt x="272415" y="1467104"/>
                  </a:lnTo>
                  <a:lnTo>
                    <a:pt x="234188" y="1445260"/>
                  </a:lnTo>
                  <a:lnTo>
                    <a:pt x="277749" y="1447038"/>
                  </a:lnTo>
                  <a:lnTo>
                    <a:pt x="279527" y="1446530"/>
                  </a:lnTo>
                  <a:cubicBezTo>
                    <a:pt x="282194" y="1447038"/>
                    <a:pt x="282194" y="1447038"/>
                    <a:pt x="358013" y="1449705"/>
                  </a:cubicBezTo>
                  <a:lnTo>
                    <a:pt x="360299" y="1449705"/>
                  </a:lnTo>
                  <a:cubicBezTo>
                    <a:pt x="358267" y="1448308"/>
                    <a:pt x="352171" y="1447927"/>
                    <a:pt x="279908" y="1445260"/>
                  </a:cubicBezTo>
                  <a:lnTo>
                    <a:pt x="231394" y="1443482"/>
                  </a:lnTo>
                  <a:lnTo>
                    <a:pt x="187198" y="1416685"/>
                  </a:lnTo>
                  <a:cubicBezTo>
                    <a:pt x="187833" y="1415288"/>
                    <a:pt x="188976" y="1412621"/>
                    <a:pt x="194310" y="1395222"/>
                  </a:cubicBezTo>
                  <a:lnTo>
                    <a:pt x="190754" y="1381760"/>
                  </a:lnTo>
                  <a:lnTo>
                    <a:pt x="254635" y="1363853"/>
                  </a:lnTo>
                  <a:lnTo>
                    <a:pt x="291719" y="1394206"/>
                  </a:lnTo>
                  <a:lnTo>
                    <a:pt x="292989" y="1395603"/>
                  </a:lnTo>
                  <a:lnTo>
                    <a:pt x="293624" y="1393317"/>
                  </a:lnTo>
                  <a:lnTo>
                    <a:pt x="293243" y="1395095"/>
                  </a:lnTo>
                  <a:cubicBezTo>
                    <a:pt x="298196" y="1400048"/>
                    <a:pt x="358521" y="1448181"/>
                    <a:pt x="358775" y="1448181"/>
                  </a:cubicBezTo>
                  <a:lnTo>
                    <a:pt x="360426" y="1449578"/>
                  </a:lnTo>
                  <a:lnTo>
                    <a:pt x="360934" y="1449578"/>
                  </a:lnTo>
                  <a:lnTo>
                    <a:pt x="425069" y="1499108"/>
                  </a:lnTo>
                  <a:cubicBezTo>
                    <a:pt x="433451" y="1506220"/>
                    <a:pt x="502158" y="1556258"/>
                    <a:pt x="502285" y="1556639"/>
                  </a:cubicBezTo>
                  <a:lnTo>
                    <a:pt x="504063" y="1558036"/>
                  </a:lnTo>
                  <a:lnTo>
                    <a:pt x="509270" y="1561592"/>
                  </a:lnTo>
                  <a:lnTo>
                    <a:pt x="521843" y="1570101"/>
                  </a:lnTo>
                  <a:lnTo>
                    <a:pt x="517525" y="1565275"/>
                  </a:lnTo>
                  <a:lnTo>
                    <a:pt x="508000" y="1558163"/>
                  </a:lnTo>
                  <a:lnTo>
                    <a:pt x="506476" y="1557782"/>
                  </a:lnTo>
                  <a:lnTo>
                    <a:pt x="506730" y="1557782"/>
                  </a:lnTo>
                  <a:lnTo>
                    <a:pt x="426339" y="1498600"/>
                  </a:lnTo>
                  <a:cubicBezTo>
                    <a:pt x="425577" y="1498092"/>
                    <a:pt x="364744" y="1450340"/>
                    <a:pt x="363474" y="1450340"/>
                  </a:cubicBezTo>
                  <a:lnTo>
                    <a:pt x="363728" y="1450340"/>
                  </a:lnTo>
                  <a:lnTo>
                    <a:pt x="293370" y="1393698"/>
                  </a:lnTo>
                  <a:lnTo>
                    <a:pt x="304800" y="1351280"/>
                  </a:lnTo>
                  <a:lnTo>
                    <a:pt x="305308" y="1350010"/>
                  </a:lnTo>
                  <a:lnTo>
                    <a:pt x="374904" y="1330833"/>
                  </a:lnTo>
                  <a:lnTo>
                    <a:pt x="520192" y="1453896"/>
                  </a:lnTo>
                  <a:lnTo>
                    <a:pt x="521462" y="1453896"/>
                  </a:lnTo>
                  <a:lnTo>
                    <a:pt x="361696" y="1448562"/>
                  </a:lnTo>
                  <a:cubicBezTo>
                    <a:pt x="364236" y="1450340"/>
                    <a:pt x="364236" y="1450340"/>
                    <a:pt x="512191" y="1455293"/>
                  </a:cubicBezTo>
                  <a:lnTo>
                    <a:pt x="514858" y="1455801"/>
                  </a:lnTo>
                  <a:lnTo>
                    <a:pt x="521462" y="1455801"/>
                  </a:lnTo>
                  <a:lnTo>
                    <a:pt x="521462" y="1454023"/>
                  </a:lnTo>
                  <a:lnTo>
                    <a:pt x="521462" y="1400937"/>
                  </a:lnTo>
                  <a:lnTo>
                    <a:pt x="497332" y="1295654"/>
                  </a:lnTo>
                  <a:lnTo>
                    <a:pt x="508762" y="1299718"/>
                  </a:lnTo>
                  <a:lnTo>
                    <a:pt x="521462" y="1322451"/>
                  </a:lnTo>
                  <a:lnTo>
                    <a:pt x="521462" y="1318387"/>
                  </a:lnTo>
                  <a:lnTo>
                    <a:pt x="506984" y="1292987"/>
                  </a:lnTo>
                  <a:lnTo>
                    <a:pt x="521462" y="1288923"/>
                  </a:lnTo>
                  <a:lnTo>
                    <a:pt x="515493" y="1285748"/>
                  </a:lnTo>
                  <a:lnTo>
                    <a:pt x="504825" y="1289304"/>
                  </a:lnTo>
                  <a:lnTo>
                    <a:pt x="490093" y="1262126"/>
                  </a:lnTo>
                  <a:lnTo>
                    <a:pt x="488061" y="1252728"/>
                  </a:lnTo>
                  <a:cubicBezTo>
                    <a:pt x="500634" y="1257173"/>
                    <a:pt x="511810" y="1261237"/>
                    <a:pt x="521462" y="1264285"/>
                  </a:cubicBezTo>
                  <a:lnTo>
                    <a:pt x="521462" y="1259840"/>
                  </a:lnTo>
                  <a:lnTo>
                    <a:pt x="487045" y="1247775"/>
                  </a:lnTo>
                  <a:lnTo>
                    <a:pt x="477520" y="1201801"/>
                  </a:lnTo>
                  <a:lnTo>
                    <a:pt x="519049" y="1192911"/>
                  </a:lnTo>
                  <a:lnTo>
                    <a:pt x="520446" y="1192403"/>
                  </a:lnTo>
                  <a:lnTo>
                    <a:pt x="521716" y="1192911"/>
                  </a:lnTo>
                  <a:lnTo>
                    <a:pt x="521716" y="1191133"/>
                  </a:lnTo>
                  <a:lnTo>
                    <a:pt x="475488" y="1190244"/>
                  </a:lnTo>
                  <a:lnTo>
                    <a:pt x="465328" y="1139825"/>
                  </a:lnTo>
                  <a:lnTo>
                    <a:pt x="460248" y="1129538"/>
                  </a:lnTo>
                  <a:lnTo>
                    <a:pt x="455041" y="1130427"/>
                  </a:lnTo>
                  <a:lnTo>
                    <a:pt x="460121" y="1146937"/>
                  </a:lnTo>
                  <a:cubicBezTo>
                    <a:pt x="459740" y="1148207"/>
                    <a:pt x="459486" y="1149604"/>
                    <a:pt x="459105" y="1151001"/>
                  </a:cubicBezTo>
                  <a:lnTo>
                    <a:pt x="466725" y="1189863"/>
                  </a:lnTo>
                  <a:lnTo>
                    <a:pt x="449326" y="1189863"/>
                  </a:lnTo>
                  <a:lnTo>
                    <a:pt x="449199" y="1185799"/>
                  </a:lnTo>
                  <a:lnTo>
                    <a:pt x="444246" y="1176909"/>
                  </a:lnTo>
                  <a:lnTo>
                    <a:pt x="445135" y="1181862"/>
                  </a:lnTo>
                  <a:lnTo>
                    <a:pt x="449326" y="1189863"/>
                  </a:lnTo>
                  <a:cubicBezTo>
                    <a:pt x="447802" y="1189863"/>
                    <a:pt x="445897" y="1189482"/>
                    <a:pt x="444373" y="1189482"/>
                  </a:cubicBezTo>
                  <a:lnTo>
                    <a:pt x="311277" y="1186180"/>
                  </a:lnTo>
                  <a:lnTo>
                    <a:pt x="315341" y="1187450"/>
                  </a:lnTo>
                  <a:lnTo>
                    <a:pt x="310134" y="1186180"/>
                  </a:lnTo>
                  <a:lnTo>
                    <a:pt x="308356" y="1185672"/>
                  </a:lnTo>
                  <a:lnTo>
                    <a:pt x="310388" y="1185672"/>
                  </a:lnTo>
                  <a:lnTo>
                    <a:pt x="306451" y="1184275"/>
                  </a:lnTo>
                  <a:lnTo>
                    <a:pt x="295656" y="1180211"/>
                  </a:lnTo>
                  <a:lnTo>
                    <a:pt x="359410" y="1136015"/>
                  </a:lnTo>
                  <a:lnTo>
                    <a:pt x="357759" y="1127125"/>
                  </a:lnTo>
                  <a:lnTo>
                    <a:pt x="286131" y="1177163"/>
                  </a:lnTo>
                  <a:lnTo>
                    <a:pt x="188468" y="1141857"/>
                  </a:lnTo>
                  <a:lnTo>
                    <a:pt x="183134" y="1136904"/>
                  </a:lnTo>
                  <a:lnTo>
                    <a:pt x="297434" y="1108329"/>
                  </a:lnTo>
                  <a:lnTo>
                    <a:pt x="292100" y="1107440"/>
                  </a:lnTo>
                  <a:lnTo>
                    <a:pt x="289433" y="1102995"/>
                  </a:lnTo>
                  <a:lnTo>
                    <a:pt x="175895" y="1130173"/>
                  </a:lnTo>
                  <a:lnTo>
                    <a:pt x="169799" y="1123950"/>
                  </a:lnTo>
                  <a:lnTo>
                    <a:pt x="106045" y="1024001"/>
                  </a:lnTo>
                  <a:lnTo>
                    <a:pt x="105156" y="1022731"/>
                  </a:lnTo>
                  <a:lnTo>
                    <a:pt x="104775" y="1022731"/>
                  </a:lnTo>
                  <a:lnTo>
                    <a:pt x="79883" y="981710"/>
                  </a:lnTo>
                  <a:lnTo>
                    <a:pt x="59563" y="947801"/>
                  </a:lnTo>
                  <a:lnTo>
                    <a:pt x="59309" y="946023"/>
                  </a:lnTo>
                  <a:cubicBezTo>
                    <a:pt x="65405" y="943356"/>
                    <a:pt x="115697" y="921004"/>
                    <a:pt x="119634" y="919226"/>
                  </a:cubicBezTo>
                  <a:lnTo>
                    <a:pt x="122174" y="919607"/>
                  </a:lnTo>
                  <a:lnTo>
                    <a:pt x="122428" y="924560"/>
                  </a:lnTo>
                  <a:lnTo>
                    <a:pt x="120777" y="929005"/>
                  </a:lnTo>
                  <a:lnTo>
                    <a:pt x="126619" y="932180"/>
                  </a:lnTo>
                  <a:lnTo>
                    <a:pt x="139446" y="966089"/>
                  </a:lnTo>
                  <a:lnTo>
                    <a:pt x="140462" y="965200"/>
                  </a:lnTo>
                  <a:lnTo>
                    <a:pt x="127635" y="931291"/>
                  </a:lnTo>
                  <a:lnTo>
                    <a:pt x="143002" y="931672"/>
                  </a:lnTo>
                  <a:lnTo>
                    <a:pt x="152400" y="924052"/>
                  </a:lnTo>
                  <a:lnTo>
                    <a:pt x="167640" y="918718"/>
                  </a:lnTo>
                  <a:lnTo>
                    <a:pt x="173228" y="903097"/>
                  </a:lnTo>
                  <a:cubicBezTo>
                    <a:pt x="169037" y="902208"/>
                    <a:pt x="165227" y="901700"/>
                    <a:pt x="161163" y="900811"/>
                  </a:cubicBezTo>
                  <a:lnTo>
                    <a:pt x="260604" y="857504"/>
                  </a:lnTo>
                  <a:lnTo>
                    <a:pt x="263779" y="856107"/>
                  </a:lnTo>
                  <a:lnTo>
                    <a:pt x="285242" y="870839"/>
                  </a:lnTo>
                  <a:lnTo>
                    <a:pt x="278765" y="864616"/>
                  </a:lnTo>
                  <a:lnTo>
                    <a:pt x="271526" y="852551"/>
                  </a:lnTo>
                  <a:lnTo>
                    <a:pt x="283845" y="847217"/>
                  </a:lnTo>
                  <a:lnTo>
                    <a:pt x="286004" y="850392"/>
                  </a:lnTo>
                  <a:lnTo>
                    <a:pt x="289179" y="858012"/>
                  </a:lnTo>
                  <a:lnTo>
                    <a:pt x="287020" y="861568"/>
                  </a:lnTo>
                  <a:lnTo>
                    <a:pt x="286893" y="870077"/>
                  </a:lnTo>
                  <a:lnTo>
                    <a:pt x="290703" y="872744"/>
                  </a:lnTo>
                  <a:lnTo>
                    <a:pt x="293878" y="875030"/>
                  </a:lnTo>
                  <a:lnTo>
                    <a:pt x="292481" y="874141"/>
                  </a:lnTo>
                  <a:lnTo>
                    <a:pt x="288163" y="870966"/>
                  </a:lnTo>
                  <a:lnTo>
                    <a:pt x="285496" y="869188"/>
                  </a:lnTo>
                  <a:lnTo>
                    <a:pt x="285496" y="869569"/>
                  </a:lnTo>
                  <a:lnTo>
                    <a:pt x="284988" y="873633"/>
                  </a:lnTo>
                  <a:lnTo>
                    <a:pt x="287274" y="878078"/>
                  </a:lnTo>
                  <a:lnTo>
                    <a:pt x="299212" y="881253"/>
                  </a:lnTo>
                  <a:lnTo>
                    <a:pt x="300228" y="883031"/>
                  </a:lnTo>
                  <a:lnTo>
                    <a:pt x="311150" y="907542"/>
                  </a:lnTo>
                  <a:lnTo>
                    <a:pt x="311531" y="908431"/>
                  </a:lnTo>
                  <a:lnTo>
                    <a:pt x="311785" y="911098"/>
                  </a:lnTo>
                  <a:cubicBezTo>
                    <a:pt x="313817" y="926719"/>
                    <a:pt x="317373" y="951738"/>
                    <a:pt x="322453" y="983869"/>
                  </a:cubicBezTo>
                  <a:cubicBezTo>
                    <a:pt x="311404" y="987425"/>
                    <a:pt x="303276" y="998093"/>
                    <a:pt x="302133" y="1008888"/>
                  </a:cubicBezTo>
                  <a:lnTo>
                    <a:pt x="296799" y="1009396"/>
                  </a:lnTo>
                  <a:lnTo>
                    <a:pt x="286766" y="1010285"/>
                  </a:lnTo>
                  <a:lnTo>
                    <a:pt x="283083" y="1010285"/>
                  </a:lnTo>
                  <a:cubicBezTo>
                    <a:pt x="203708" y="1016127"/>
                    <a:pt x="186944" y="1017016"/>
                    <a:pt x="106045" y="1024128"/>
                  </a:cubicBezTo>
                  <a:cubicBezTo>
                    <a:pt x="177673" y="1019175"/>
                    <a:pt x="223012" y="1016127"/>
                    <a:pt x="291465" y="1011682"/>
                  </a:cubicBezTo>
                  <a:lnTo>
                    <a:pt x="301752" y="1010793"/>
                  </a:lnTo>
                  <a:lnTo>
                    <a:pt x="302006" y="1010412"/>
                  </a:lnTo>
                  <a:lnTo>
                    <a:pt x="302006" y="1010793"/>
                  </a:lnTo>
                  <a:lnTo>
                    <a:pt x="301879" y="1013968"/>
                  </a:lnTo>
                  <a:lnTo>
                    <a:pt x="303530" y="1020699"/>
                  </a:lnTo>
                  <a:lnTo>
                    <a:pt x="306959" y="1029208"/>
                  </a:lnTo>
                  <a:lnTo>
                    <a:pt x="323596" y="1034161"/>
                  </a:lnTo>
                  <a:cubicBezTo>
                    <a:pt x="333883" y="1034161"/>
                    <a:pt x="345059" y="1027430"/>
                    <a:pt x="352806" y="1009650"/>
                  </a:cubicBezTo>
                  <a:lnTo>
                    <a:pt x="352171" y="1001649"/>
                  </a:lnTo>
                  <a:lnTo>
                    <a:pt x="348615" y="997204"/>
                  </a:lnTo>
                  <a:lnTo>
                    <a:pt x="351155" y="994537"/>
                  </a:lnTo>
                  <a:cubicBezTo>
                    <a:pt x="355219" y="1003046"/>
                    <a:pt x="357886" y="1008380"/>
                    <a:pt x="357886" y="1008380"/>
                  </a:cubicBezTo>
                  <a:lnTo>
                    <a:pt x="392430" y="1079373"/>
                  </a:lnTo>
                  <a:cubicBezTo>
                    <a:pt x="361442" y="1086485"/>
                    <a:pt x="320421" y="1096391"/>
                    <a:pt x="289433" y="1103503"/>
                  </a:cubicBezTo>
                  <a:lnTo>
                    <a:pt x="295021" y="1108456"/>
                  </a:lnTo>
                  <a:lnTo>
                    <a:pt x="300609" y="1109345"/>
                  </a:lnTo>
                  <a:lnTo>
                    <a:pt x="398272" y="1090168"/>
                  </a:lnTo>
                  <a:lnTo>
                    <a:pt x="401701" y="1097280"/>
                  </a:lnTo>
                  <a:lnTo>
                    <a:pt x="402971" y="1096391"/>
                  </a:lnTo>
                  <a:lnTo>
                    <a:pt x="398018" y="1086612"/>
                  </a:lnTo>
                  <a:lnTo>
                    <a:pt x="402844" y="1091565"/>
                  </a:lnTo>
                  <a:lnTo>
                    <a:pt x="407797" y="1102741"/>
                  </a:lnTo>
                  <a:cubicBezTo>
                    <a:pt x="417957" y="1121537"/>
                    <a:pt x="435483" y="1129919"/>
                    <a:pt x="453771" y="1129919"/>
                  </a:cubicBezTo>
                  <a:cubicBezTo>
                    <a:pt x="474599" y="1129919"/>
                    <a:pt x="495935" y="1118743"/>
                    <a:pt x="508127" y="1098169"/>
                  </a:cubicBezTo>
                  <a:lnTo>
                    <a:pt x="521462" y="1103503"/>
                  </a:lnTo>
                  <a:lnTo>
                    <a:pt x="521462" y="1094105"/>
                  </a:lnTo>
                  <a:lnTo>
                    <a:pt x="512191" y="1090549"/>
                  </a:lnTo>
                  <a:lnTo>
                    <a:pt x="511556" y="1091819"/>
                  </a:lnTo>
                  <a:lnTo>
                    <a:pt x="512064" y="1090549"/>
                  </a:lnTo>
                  <a:lnTo>
                    <a:pt x="512191" y="1090549"/>
                  </a:lnTo>
                  <a:lnTo>
                    <a:pt x="512826" y="1089152"/>
                  </a:lnTo>
                  <a:lnTo>
                    <a:pt x="515112" y="1082040"/>
                  </a:lnTo>
                  <a:cubicBezTo>
                    <a:pt x="522859" y="1054354"/>
                    <a:pt x="511556" y="1020064"/>
                    <a:pt x="471805" y="1011936"/>
                  </a:cubicBezTo>
                  <a:lnTo>
                    <a:pt x="465582" y="1011682"/>
                  </a:lnTo>
                  <a:cubicBezTo>
                    <a:pt x="428879" y="1011682"/>
                    <a:pt x="402082" y="1044956"/>
                    <a:pt x="399288" y="1077595"/>
                  </a:cubicBezTo>
                  <a:lnTo>
                    <a:pt x="394335" y="1078992"/>
                  </a:lnTo>
                  <a:lnTo>
                    <a:pt x="361950" y="1013333"/>
                  </a:lnTo>
                  <a:lnTo>
                    <a:pt x="344678" y="977138"/>
                  </a:lnTo>
                  <a:lnTo>
                    <a:pt x="312928" y="908431"/>
                  </a:lnTo>
                  <a:lnTo>
                    <a:pt x="310388" y="888746"/>
                  </a:lnTo>
                  <a:lnTo>
                    <a:pt x="405130" y="953897"/>
                  </a:lnTo>
                  <a:lnTo>
                    <a:pt x="428244" y="969518"/>
                  </a:lnTo>
                  <a:lnTo>
                    <a:pt x="510413" y="1023493"/>
                  </a:lnTo>
                  <a:lnTo>
                    <a:pt x="512064" y="1025271"/>
                  </a:lnTo>
                  <a:lnTo>
                    <a:pt x="521335" y="1036828"/>
                  </a:lnTo>
                  <a:lnTo>
                    <a:pt x="519049" y="1031494"/>
                  </a:lnTo>
                  <a:lnTo>
                    <a:pt x="514985" y="1026668"/>
                  </a:lnTo>
                  <a:lnTo>
                    <a:pt x="521208" y="1030732"/>
                  </a:lnTo>
                  <a:lnTo>
                    <a:pt x="517779" y="1026668"/>
                  </a:lnTo>
                  <a:lnTo>
                    <a:pt x="511302" y="1022223"/>
                  </a:lnTo>
                  <a:lnTo>
                    <a:pt x="510794" y="1021969"/>
                  </a:lnTo>
                  <a:lnTo>
                    <a:pt x="511048" y="1022223"/>
                  </a:lnTo>
                  <a:lnTo>
                    <a:pt x="508889" y="1020953"/>
                  </a:lnTo>
                  <a:lnTo>
                    <a:pt x="510667" y="1021969"/>
                  </a:lnTo>
                  <a:lnTo>
                    <a:pt x="509397" y="1020445"/>
                  </a:lnTo>
                  <a:lnTo>
                    <a:pt x="506095" y="1016381"/>
                  </a:lnTo>
                  <a:lnTo>
                    <a:pt x="508254" y="1019937"/>
                  </a:lnTo>
                  <a:cubicBezTo>
                    <a:pt x="506730" y="1017651"/>
                    <a:pt x="501396" y="1011047"/>
                    <a:pt x="463677" y="965073"/>
                  </a:cubicBezTo>
                  <a:lnTo>
                    <a:pt x="462534" y="966343"/>
                  </a:lnTo>
                  <a:cubicBezTo>
                    <a:pt x="506603" y="1019048"/>
                    <a:pt x="506603" y="1019048"/>
                    <a:pt x="508635" y="1020318"/>
                  </a:cubicBezTo>
                  <a:lnTo>
                    <a:pt x="508889" y="1020826"/>
                  </a:lnTo>
                  <a:lnTo>
                    <a:pt x="506476" y="1019048"/>
                  </a:lnTo>
                  <a:cubicBezTo>
                    <a:pt x="478790" y="1001141"/>
                    <a:pt x="455549" y="985520"/>
                    <a:pt x="423926" y="964565"/>
                  </a:cubicBezTo>
                  <a:lnTo>
                    <a:pt x="405384" y="952119"/>
                  </a:lnTo>
                  <a:lnTo>
                    <a:pt x="309245" y="883412"/>
                  </a:lnTo>
                  <a:lnTo>
                    <a:pt x="308356" y="875792"/>
                  </a:lnTo>
                  <a:lnTo>
                    <a:pt x="311150" y="867283"/>
                  </a:lnTo>
                  <a:lnTo>
                    <a:pt x="316103" y="852170"/>
                  </a:lnTo>
                  <a:lnTo>
                    <a:pt x="311150" y="851281"/>
                  </a:lnTo>
                  <a:lnTo>
                    <a:pt x="305054" y="851281"/>
                  </a:lnTo>
                  <a:lnTo>
                    <a:pt x="304800" y="847725"/>
                  </a:lnTo>
                  <a:lnTo>
                    <a:pt x="303784" y="838835"/>
                  </a:lnTo>
                  <a:lnTo>
                    <a:pt x="303657" y="837438"/>
                  </a:lnTo>
                  <a:lnTo>
                    <a:pt x="303022" y="833374"/>
                  </a:lnTo>
                  <a:lnTo>
                    <a:pt x="301498" y="831977"/>
                  </a:lnTo>
                  <a:lnTo>
                    <a:pt x="301752" y="834263"/>
                  </a:lnTo>
                  <a:lnTo>
                    <a:pt x="296926" y="840486"/>
                  </a:lnTo>
                  <a:lnTo>
                    <a:pt x="285115" y="845439"/>
                  </a:lnTo>
                  <a:lnTo>
                    <a:pt x="291084" y="844550"/>
                  </a:lnTo>
                  <a:lnTo>
                    <a:pt x="301752" y="839597"/>
                  </a:lnTo>
                  <a:lnTo>
                    <a:pt x="302768" y="843153"/>
                  </a:lnTo>
                  <a:lnTo>
                    <a:pt x="303657" y="851154"/>
                  </a:lnTo>
                  <a:lnTo>
                    <a:pt x="296799" y="852043"/>
                  </a:lnTo>
                  <a:lnTo>
                    <a:pt x="293116" y="863600"/>
                  </a:lnTo>
                  <a:lnTo>
                    <a:pt x="300355" y="879729"/>
                  </a:lnTo>
                  <a:lnTo>
                    <a:pt x="303530" y="881126"/>
                  </a:lnTo>
                  <a:lnTo>
                    <a:pt x="306832" y="878840"/>
                  </a:lnTo>
                  <a:lnTo>
                    <a:pt x="307340" y="878332"/>
                  </a:lnTo>
                  <a:lnTo>
                    <a:pt x="307721" y="877443"/>
                  </a:lnTo>
                  <a:lnTo>
                    <a:pt x="307594" y="877951"/>
                  </a:lnTo>
                  <a:lnTo>
                    <a:pt x="307340" y="879729"/>
                  </a:lnTo>
                  <a:lnTo>
                    <a:pt x="307721" y="882904"/>
                  </a:lnTo>
                  <a:lnTo>
                    <a:pt x="306197" y="884301"/>
                  </a:lnTo>
                  <a:lnTo>
                    <a:pt x="302260" y="881126"/>
                  </a:lnTo>
                  <a:lnTo>
                    <a:pt x="300355" y="879729"/>
                  </a:lnTo>
                  <a:lnTo>
                    <a:pt x="300990" y="881507"/>
                  </a:lnTo>
                  <a:lnTo>
                    <a:pt x="297053" y="872998"/>
                  </a:lnTo>
                  <a:lnTo>
                    <a:pt x="290068" y="856488"/>
                  </a:lnTo>
                  <a:lnTo>
                    <a:pt x="290068" y="856996"/>
                  </a:lnTo>
                  <a:lnTo>
                    <a:pt x="288925" y="853821"/>
                  </a:lnTo>
                  <a:lnTo>
                    <a:pt x="285750" y="846709"/>
                  </a:lnTo>
                  <a:lnTo>
                    <a:pt x="285369" y="845312"/>
                  </a:lnTo>
                  <a:lnTo>
                    <a:pt x="276860" y="825246"/>
                  </a:lnTo>
                  <a:lnTo>
                    <a:pt x="273431" y="816737"/>
                  </a:lnTo>
                  <a:lnTo>
                    <a:pt x="273558" y="813181"/>
                  </a:lnTo>
                  <a:lnTo>
                    <a:pt x="271907" y="813181"/>
                  </a:lnTo>
                  <a:lnTo>
                    <a:pt x="271018" y="811022"/>
                  </a:lnTo>
                  <a:lnTo>
                    <a:pt x="300228" y="831088"/>
                  </a:lnTo>
                  <a:lnTo>
                    <a:pt x="301752" y="831977"/>
                  </a:lnTo>
                  <a:lnTo>
                    <a:pt x="301625" y="830199"/>
                  </a:lnTo>
                  <a:lnTo>
                    <a:pt x="303276" y="831596"/>
                  </a:lnTo>
                  <a:lnTo>
                    <a:pt x="302133" y="821309"/>
                  </a:lnTo>
                  <a:lnTo>
                    <a:pt x="301117" y="812800"/>
                  </a:lnTo>
                  <a:lnTo>
                    <a:pt x="386461" y="800100"/>
                  </a:lnTo>
                  <a:lnTo>
                    <a:pt x="321818" y="829056"/>
                  </a:lnTo>
                  <a:lnTo>
                    <a:pt x="313055" y="834136"/>
                  </a:lnTo>
                  <a:cubicBezTo>
                    <a:pt x="316103" y="832485"/>
                    <a:pt x="319024" y="831215"/>
                    <a:pt x="322199" y="829945"/>
                  </a:cubicBezTo>
                  <a:lnTo>
                    <a:pt x="389001" y="800481"/>
                  </a:lnTo>
                  <a:lnTo>
                    <a:pt x="391160" y="799592"/>
                  </a:lnTo>
                  <a:lnTo>
                    <a:pt x="484886" y="785749"/>
                  </a:lnTo>
                  <a:lnTo>
                    <a:pt x="514858" y="803148"/>
                  </a:lnTo>
                  <a:lnTo>
                    <a:pt x="521589" y="817880"/>
                  </a:lnTo>
                  <a:lnTo>
                    <a:pt x="520065" y="789813"/>
                  </a:lnTo>
                  <a:lnTo>
                    <a:pt x="508381" y="790702"/>
                  </a:lnTo>
                  <a:lnTo>
                    <a:pt x="488315" y="784860"/>
                  </a:lnTo>
                  <a:lnTo>
                    <a:pt x="521589" y="779907"/>
                  </a:lnTo>
                  <a:lnTo>
                    <a:pt x="521589" y="776351"/>
                  </a:lnTo>
                  <a:lnTo>
                    <a:pt x="515620" y="772795"/>
                  </a:lnTo>
                  <a:lnTo>
                    <a:pt x="502412" y="766572"/>
                  </a:lnTo>
                  <a:lnTo>
                    <a:pt x="502285" y="767080"/>
                  </a:lnTo>
                  <a:lnTo>
                    <a:pt x="507238" y="770636"/>
                  </a:lnTo>
                  <a:lnTo>
                    <a:pt x="520065" y="776478"/>
                  </a:lnTo>
                  <a:lnTo>
                    <a:pt x="517652" y="776986"/>
                  </a:lnTo>
                  <a:lnTo>
                    <a:pt x="479933" y="782828"/>
                  </a:lnTo>
                  <a:lnTo>
                    <a:pt x="476377" y="783209"/>
                  </a:lnTo>
                  <a:lnTo>
                    <a:pt x="479552" y="782828"/>
                  </a:lnTo>
                  <a:lnTo>
                    <a:pt x="479171" y="782447"/>
                  </a:lnTo>
                  <a:lnTo>
                    <a:pt x="477647" y="782447"/>
                  </a:lnTo>
                  <a:lnTo>
                    <a:pt x="477774" y="781939"/>
                  </a:lnTo>
                  <a:lnTo>
                    <a:pt x="481584" y="781939"/>
                  </a:lnTo>
                  <a:cubicBezTo>
                    <a:pt x="494157" y="779653"/>
                    <a:pt x="501523" y="770763"/>
                    <a:pt x="508635" y="749808"/>
                  </a:cubicBezTo>
                  <a:lnTo>
                    <a:pt x="487807" y="733933"/>
                  </a:lnTo>
                  <a:lnTo>
                    <a:pt x="485902" y="733933"/>
                  </a:lnTo>
                  <a:cubicBezTo>
                    <a:pt x="466090" y="733933"/>
                    <a:pt x="453136" y="755650"/>
                    <a:pt x="462280" y="776478"/>
                  </a:cubicBezTo>
                  <a:lnTo>
                    <a:pt x="466598" y="778891"/>
                  </a:lnTo>
                  <a:lnTo>
                    <a:pt x="467233" y="779145"/>
                  </a:lnTo>
                  <a:lnTo>
                    <a:pt x="467106" y="779145"/>
                  </a:lnTo>
                  <a:lnTo>
                    <a:pt x="466598" y="778891"/>
                  </a:lnTo>
                  <a:lnTo>
                    <a:pt x="466090" y="778637"/>
                  </a:lnTo>
                  <a:lnTo>
                    <a:pt x="448564" y="773684"/>
                  </a:lnTo>
                  <a:lnTo>
                    <a:pt x="447421" y="773176"/>
                  </a:lnTo>
                  <a:lnTo>
                    <a:pt x="450469" y="773176"/>
                  </a:lnTo>
                  <a:lnTo>
                    <a:pt x="455549" y="770509"/>
                  </a:lnTo>
                  <a:lnTo>
                    <a:pt x="458724" y="769112"/>
                  </a:lnTo>
                  <a:lnTo>
                    <a:pt x="459232" y="768731"/>
                  </a:lnTo>
                  <a:lnTo>
                    <a:pt x="455168" y="769112"/>
                  </a:lnTo>
                  <a:lnTo>
                    <a:pt x="446786" y="773176"/>
                  </a:lnTo>
                  <a:cubicBezTo>
                    <a:pt x="391160" y="757174"/>
                    <a:pt x="346202" y="744220"/>
                    <a:pt x="292608" y="727710"/>
                  </a:cubicBezTo>
                  <a:lnTo>
                    <a:pt x="292735" y="728980"/>
                  </a:lnTo>
                  <a:lnTo>
                    <a:pt x="444881" y="774065"/>
                  </a:lnTo>
                  <a:lnTo>
                    <a:pt x="399161" y="794639"/>
                  </a:lnTo>
                  <a:lnTo>
                    <a:pt x="300736" y="808863"/>
                  </a:lnTo>
                  <a:lnTo>
                    <a:pt x="300482" y="808863"/>
                  </a:lnTo>
                  <a:lnTo>
                    <a:pt x="292735" y="728980"/>
                  </a:lnTo>
                  <a:lnTo>
                    <a:pt x="292608" y="727710"/>
                  </a:lnTo>
                  <a:lnTo>
                    <a:pt x="285496" y="63754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l="-376" t="-113" r="-884" b="-188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651108" y="2398768"/>
              <a:ext cx="754493" cy="942380"/>
            </a:xfrm>
            <a:custGeom>
              <a:avLst/>
              <a:gdLst/>
              <a:ahLst/>
              <a:cxnLst/>
              <a:rect l="l" t="t" r="r" b="b"/>
              <a:pathLst>
                <a:path w="521208" h="651002" extrusionOk="0">
                  <a:moveTo>
                    <a:pt x="381762" y="57150"/>
                  </a:moveTo>
                  <a:lnTo>
                    <a:pt x="378587" y="62738"/>
                  </a:lnTo>
                  <a:lnTo>
                    <a:pt x="378714" y="63627"/>
                  </a:lnTo>
                  <a:lnTo>
                    <a:pt x="382016" y="64008"/>
                  </a:lnTo>
                  <a:lnTo>
                    <a:pt x="386334" y="59944"/>
                  </a:lnTo>
                  <a:lnTo>
                    <a:pt x="381762" y="57150"/>
                  </a:lnTo>
                  <a:close/>
                  <a:moveTo>
                    <a:pt x="635" y="95631"/>
                  </a:moveTo>
                  <a:lnTo>
                    <a:pt x="1270" y="96139"/>
                  </a:lnTo>
                  <a:lnTo>
                    <a:pt x="1651" y="96774"/>
                  </a:lnTo>
                  <a:lnTo>
                    <a:pt x="2032" y="97282"/>
                  </a:lnTo>
                  <a:lnTo>
                    <a:pt x="2286" y="98044"/>
                  </a:lnTo>
                  <a:lnTo>
                    <a:pt x="1524" y="96774"/>
                  </a:lnTo>
                  <a:lnTo>
                    <a:pt x="889" y="96012"/>
                  </a:lnTo>
                  <a:lnTo>
                    <a:pt x="635" y="95631"/>
                  </a:lnTo>
                  <a:close/>
                  <a:moveTo>
                    <a:pt x="425704" y="123698"/>
                  </a:moveTo>
                  <a:cubicBezTo>
                    <a:pt x="409829" y="123698"/>
                    <a:pt x="395478" y="140462"/>
                    <a:pt x="398145" y="152273"/>
                  </a:cubicBezTo>
                  <a:lnTo>
                    <a:pt x="399288" y="158242"/>
                  </a:lnTo>
                  <a:lnTo>
                    <a:pt x="409956" y="160782"/>
                  </a:lnTo>
                  <a:cubicBezTo>
                    <a:pt x="417830" y="160782"/>
                    <a:pt x="427736" y="155956"/>
                    <a:pt x="440436" y="136144"/>
                  </a:cubicBezTo>
                  <a:lnTo>
                    <a:pt x="428244" y="123952"/>
                  </a:lnTo>
                  <a:cubicBezTo>
                    <a:pt x="427355" y="123825"/>
                    <a:pt x="426466" y="123825"/>
                    <a:pt x="425577" y="123825"/>
                  </a:cubicBezTo>
                  <a:close/>
                  <a:moveTo>
                    <a:pt x="284861" y="171323"/>
                  </a:moveTo>
                  <a:lnTo>
                    <a:pt x="281940" y="177292"/>
                  </a:lnTo>
                  <a:lnTo>
                    <a:pt x="282194" y="178435"/>
                  </a:lnTo>
                  <a:lnTo>
                    <a:pt x="285496" y="178816"/>
                  </a:lnTo>
                  <a:lnTo>
                    <a:pt x="289814" y="174752"/>
                  </a:lnTo>
                  <a:lnTo>
                    <a:pt x="284861" y="171450"/>
                  </a:lnTo>
                  <a:close/>
                  <a:moveTo>
                    <a:pt x="19685" y="0"/>
                  </a:moveTo>
                  <a:lnTo>
                    <a:pt x="15621" y="508"/>
                  </a:lnTo>
                  <a:lnTo>
                    <a:pt x="11430" y="1143"/>
                  </a:lnTo>
                  <a:lnTo>
                    <a:pt x="1905" y="2032"/>
                  </a:lnTo>
                  <a:lnTo>
                    <a:pt x="0" y="1651"/>
                  </a:lnTo>
                  <a:lnTo>
                    <a:pt x="0" y="4445"/>
                  </a:lnTo>
                  <a:lnTo>
                    <a:pt x="0" y="27686"/>
                  </a:lnTo>
                  <a:lnTo>
                    <a:pt x="0" y="108458"/>
                  </a:lnTo>
                  <a:lnTo>
                    <a:pt x="0" y="125476"/>
                  </a:lnTo>
                  <a:lnTo>
                    <a:pt x="0" y="146558"/>
                  </a:lnTo>
                  <a:lnTo>
                    <a:pt x="43180" y="180975"/>
                  </a:lnTo>
                  <a:lnTo>
                    <a:pt x="64516" y="92456"/>
                  </a:lnTo>
                  <a:lnTo>
                    <a:pt x="64643" y="91694"/>
                  </a:lnTo>
                  <a:lnTo>
                    <a:pt x="67183" y="83312"/>
                  </a:lnTo>
                  <a:lnTo>
                    <a:pt x="67564" y="81788"/>
                  </a:lnTo>
                  <a:lnTo>
                    <a:pt x="14859" y="22987"/>
                  </a:lnTo>
                  <a:lnTo>
                    <a:pt x="14478" y="22098"/>
                  </a:lnTo>
                  <a:lnTo>
                    <a:pt x="46863" y="10033"/>
                  </a:lnTo>
                  <a:lnTo>
                    <a:pt x="40513" y="6985"/>
                  </a:lnTo>
                  <a:lnTo>
                    <a:pt x="27432" y="2413"/>
                  </a:lnTo>
                  <a:lnTo>
                    <a:pt x="23495" y="1270"/>
                  </a:lnTo>
                  <a:lnTo>
                    <a:pt x="19685" y="0"/>
                  </a:lnTo>
                  <a:close/>
                  <a:moveTo>
                    <a:pt x="506730" y="221742"/>
                  </a:moveTo>
                  <a:lnTo>
                    <a:pt x="506476" y="222631"/>
                  </a:lnTo>
                  <a:lnTo>
                    <a:pt x="509651" y="222631"/>
                  </a:lnTo>
                  <a:lnTo>
                    <a:pt x="509778" y="221742"/>
                  </a:lnTo>
                  <a:close/>
                  <a:moveTo>
                    <a:pt x="0" y="223266"/>
                  </a:moveTo>
                  <a:lnTo>
                    <a:pt x="0" y="224155"/>
                  </a:lnTo>
                  <a:lnTo>
                    <a:pt x="30099" y="224282"/>
                  </a:lnTo>
                  <a:lnTo>
                    <a:pt x="21463" y="223393"/>
                  </a:lnTo>
                  <a:lnTo>
                    <a:pt x="0" y="223266"/>
                  </a:lnTo>
                  <a:close/>
                  <a:moveTo>
                    <a:pt x="212090" y="223393"/>
                  </a:moveTo>
                  <a:lnTo>
                    <a:pt x="221107" y="224282"/>
                  </a:lnTo>
                  <a:lnTo>
                    <a:pt x="247904" y="224282"/>
                  </a:lnTo>
                  <a:lnTo>
                    <a:pt x="248793" y="223520"/>
                  </a:lnTo>
                  <a:lnTo>
                    <a:pt x="211963" y="223393"/>
                  </a:lnTo>
                  <a:close/>
                  <a:moveTo>
                    <a:pt x="137541" y="223520"/>
                  </a:moveTo>
                  <a:lnTo>
                    <a:pt x="142494" y="224409"/>
                  </a:lnTo>
                  <a:lnTo>
                    <a:pt x="146431" y="224409"/>
                  </a:lnTo>
                  <a:lnTo>
                    <a:pt x="147955" y="223520"/>
                  </a:lnTo>
                  <a:close/>
                  <a:moveTo>
                    <a:pt x="222377" y="223393"/>
                  </a:moveTo>
                  <a:lnTo>
                    <a:pt x="162052" y="223520"/>
                  </a:lnTo>
                  <a:lnTo>
                    <a:pt x="158242" y="223520"/>
                  </a:lnTo>
                  <a:lnTo>
                    <a:pt x="158242" y="224409"/>
                  </a:lnTo>
                  <a:lnTo>
                    <a:pt x="161798" y="224409"/>
                  </a:lnTo>
                  <a:lnTo>
                    <a:pt x="162687" y="223901"/>
                  </a:lnTo>
                  <a:lnTo>
                    <a:pt x="162814" y="223647"/>
                  </a:lnTo>
                  <a:lnTo>
                    <a:pt x="163322" y="223520"/>
                  </a:lnTo>
                  <a:lnTo>
                    <a:pt x="178562" y="224409"/>
                  </a:lnTo>
                  <a:lnTo>
                    <a:pt x="206883" y="228346"/>
                  </a:lnTo>
                  <a:lnTo>
                    <a:pt x="185928" y="236474"/>
                  </a:lnTo>
                  <a:lnTo>
                    <a:pt x="187452" y="236982"/>
                  </a:lnTo>
                  <a:lnTo>
                    <a:pt x="219202" y="224536"/>
                  </a:lnTo>
                  <a:lnTo>
                    <a:pt x="220091" y="224155"/>
                  </a:lnTo>
                  <a:lnTo>
                    <a:pt x="222250" y="223393"/>
                  </a:lnTo>
                  <a:lnTo>
                    <a:pt x="222504" y="223266"/>
                  </a:lnTo>
                  <a:close/>
                  <a:moveTo>
                    <a:pt x="343281" y="222885"/>
                  </a:moveTo>
                  <a:lnTo>
                    <a:pt x="494284" y="241935"/>
                  </a:lnTo>
                  <a:lnTo>
                    <a:pt x="496189" y="242062"/>
                  </a:lnTo>
                  <a:lnTo>
                    <a:pt x="493776" y="241173"/>
                  </a:lnTo>
                  <a:cubicBezTo>
                    <a:pt x="452755" y="235966"/>
                    <a:pt x="398780" y="228981"/>
                    <a:pt x="358013" y="223774"/>
                  </a:cubicBezTo>
                  <a:lnTo>
                    <a:pt x="351028" y="222885"/>
                  </a:lnTo>
                  <a:close/>
                  <a:moveTo>
                    <a:pt x="266192" y="224155"/>
                  </a:moveTo>
                  <a:lnTo>
                    <a:pt x="242062" y="252730"/>
                  </a:lnTo>
                  <a:lnTo>
                    <a:pt x="267335" y="224155"/>
                  </a:lnTo>
                  <a:close/>
                  <a:moveTo>
                    <a:pt x="163576" y="225679"/>
                  </a:moveTo>
                  <a:lnTo>
                    <a:pt x="161925" y="226568"/>
                  </a:lnTo>
                  <a:lnTo>
                    <a:pt x="180975" y="233299"/>
                  </a:lnTo>
                  <a:lnTo>
                    <a:pt x="193040" y="237617"/>
                  </a:lnTo>
                  <a:cubicBezTo>
                    <a:pt x="192786" y="237490"/>
                    <a:pt x="192659" y="237490"/>
                    <a:pt x="192405" y="237490"/>
                  </a:cubicBezTo>
                  <a:cubicBezTo>
                    <a:pt x="192151" y="237490"/>
                    <a:pt x="191897" y="237617"/>
                    <a:pt x="191516" y="237871"/>
                  </a:cubicBezTo>
                  <a:lnTo>
                    <a:pt x="138430" y="251968"/>
                  </a:lnTo>
                  <a:lnTo>
                    <a:pt x="173355" y="238379"/>
                  </a:lnTo>
                  <a:lnTo>
                    <a:pt x="174498" y="237998"/>
                  </a:lnTo>
                  <a:lnTo>
                    <a:pt x="221742" y="253746"/>
                  </a:lnTo>
                  <a:lnTo>
                    <a:pt x="222758" y="252857"/>
                  </a:lnTo>
                  <a:lnTo>
                    <a:pt x="176403" y="237236"/>
                  </a:lnTo>
                  <a:lnTo>
                    <a:pt x="174498" y="237998"/>
                  </a:lnTo>
                  <a:lnTo>
                    <a:pt x="175387" y="237490"/>
                  </a:lnTo>
                  <a:lnTo>
                    <a:pt x="176530" y="237109"/>
                  </a:lnTo>
                  <a:lnTo>
                    <a:pt x="176657" y="237109"/>
                  </a:lnTo>
                  <a:lnTo>
                    <a:pt x="165735" y="233172"/>
                  </a:lnTo>
                  <a:lnTo>
                    <a:pt x="146939" y="226822"/>
                  </a:lnTo>
                  <a:lnTo>
                    <a:pt x="143764" y="225679"/>
                  </a:lnTo>
                  <a:close/>
                  <a:moveTo>
                    <a:pt x="200025" y="254000"/>
                  </a:moveTo>
                  <a:lnTo>
                    <a:pt x="197104" y="260350"/>
                  </a:lnTo>
                  <a:lnTo>
                    <a:pt x="197358" y="261493"/>
                  </a:lnTo>
                  <a:lnTo>
                    <a:pt x="200914" y="261874"/>
                  </a:lnTo>
                  <a:lnTo>
                    <a:pt x="205359" y="257556"/>
                  </a:lnTo>
                  <a:lnTo>
                    <a:pt x="200025" y="254000"/>
                  </a:lnTo>
                  <a:close/>
                  <a:moveTo>
                    <a:pt x="221996" y="253873"/>
                  </a:moveTo>
                  <a:lnTo>
                    <a:pt x="203835" y="274320"/>
                  </a:lnTo>
                  <a:lnTo>
                    <a:pt x="204597" y="274701"/>
                  </a:lnTo>
                  <a:lnTo>
                    <a:pt x="222758" y="254127"/>
                  </a:lnTo>
                  <a:lnTo>
                    <a:pt x="221996" y="253746"/>
                  </a:lnTo>
                  <a:close/>
                  <a:moveTo>
                    <a:pt x="0" y="174244"/>
                  </a:moveTo>
                  <a:lnTo>
                    <a:pt x="0" y="220980"/>
                  </a:lnTo>
                  <a:lnTo>
                    <a:pt x="26543" y="216535"/>
                  </a:lnTo>
                  <a:lnTo>
                    <a:pt x="27178" y="216535"/>
                  </a:lnTo>
                  <a:lnTo>
                    <a:pt x="27813" y="216789"/>
                  </a:lnTo>
                  <a:lnTo>
                    <a:pt x="28702" y="216916"/>
                  </a:lnTo>
                  <a:lnTo>
                    <a:pt x="29718" y="217043"/>
                  </a:lnTo>
                  <a:lnTo>
                    <a:pt x="30861" y="217170"/>
                  </a:lnTo>
                  <a:lnTo>
                    <a:pt x="32258" y="217551"/>
                  </a:lnTo>
                  <a:lnTo>
                    <a:pt x="32893" y="219837"/>
                  </a:lnTo>
                  <a:lnTo>
                    <a:pt x="30861" y="223393"/>
                  </a:lnTo>
                  <a:lnTo>
                    <a:pt x="30226" y="224282"/>
                  </a:lnTo>
                  <a:cubicBezTo>
                    <a:pt x="22225" y="237871"/>
                    <a:pt x="12573" y="254381"/>
                    <a:pt x="0" y="276479"/>
                  </a:cubicBezTo>
                  <a:lnTo>
                    <a:pt x="0" y="282067"/>
                  </a:lnTo>
                  <a:lnTo>
                    <a:pt x="33020" y="224409"/>
                  </a:lnTo>
                  <a:lnTo>
                    <a:pt x="35306" y="224409"/>
                  </a:lnTo>
                  <a:lnTo>
                    <a:pt x="35433" y="223520"/>
                  </a:lnTo>
                  <a:lnTo>
                    <a:pt x="33528" y="223520"/>
                  </a:lnTo>
                  <a:lnTo>
                    <a:pt x="36068" y="219456"/>
                  </a:lnTo>
                  <a:lnTo>
                    <a:pt x="36195" y="218567"/>
                  </a:lnTo>
                  <a:lnTo>
                    <a:pt x="37338" y="212217"/>
                  </a:lnTo>
                  <a:lnTo>
                    <a:pt x="36576" y="213487"/>
                  </a:lnTo>
                  <a:lnTo>
                    <a:pt x="37084" y="212344"/>
                  </a:lnTo>
                  <a:lnTo>
                    <a:pt x="39624" y="200152"/>
                  </a:lnTo>
                  <a:lnTo>
                    <a:pt x="41402" y="190119"/>
                  </a:lnTo>
                  <a:cubicBezTo>
                    <a:pt x="27305" y="184531"/>
                    <a:pt x="13589" y="179578"/>
                    <a:pt x="0" y="174371"/>
                  </a:cubicBezTo>
                  <a:close/>
                  <a:moveTo>
                    <a:pt x="343027" y="291338"/>
                  </a:moveTo>
                  <a:lnTo>
                    <a:pt x="340106" y="297434"/>
                  </a:lnTo>
                  <a:lnTo>
                    <a:pt x="340360" y="298577"/>
                  </a:lnTo>
                  <a:lnTo>
                    <a:pt x="344297" y="299339"/>
                  </a:lnTo>
                  <a:lnTo>
                    <a:pt x="348107" y="294894"/>
                  </a:lnTo>
                  <a:lnTo>
                    <a:pt x="343027" y="291338"/>
                  </a:lnTo>
                  <a:close/>
                  <a:moveTo>
                    <a:pt x="502158" y="243332"/>
                  </a:moveTo>
                  <a:lnTo>
                    <a:pt x="498983" y="260604"/>
                  </a:lnTo>
                  <a:lnTo>
                    <a:pt x="498602" y="262509"/>
                  </a:lnTo>
                  <a:lnTo>
                    <a:pt x="491998" y="302133"/>
                  </a:lnTo>
                  <a:lnTo>
                    <a:pt x="494411" y="300101"/>
                  </a:lnTo>
                  <a:lnTo>
                    <a:pt x="494919" y="299974"/>
                  </a:lnTo>
                  <a:lnTo>
                    <a:pt x="501015" y="265811"/>
                  </a:lnTo>
                  <a:lnTo>
                    <a:pt x="500761" y="265303"/>
                  </a:lnTo>
                  <a:lnTo>
                    <a:pt x="501015" y="265684"/>
                  </a:lnTo>
                  <a:lnTo>
                    <a:pt x="501015" y="265811"/>
                  </a:lnTo>
                  <a:lnTo>
                    <a:pt x="501523" y="263906"/>
                  </a:lnTo>
                  <a:lnTo>
                    <a:pt x="502666" y="257556"/>
                  </a:lnTo>
                  <a:lnTo>
                    <a:pt x="505079" y="244602"/>
                  </a:lnTo>
                  <a:lnTo>
                    <a:pt x="505333" y="243713"/>
                  </a:lnTo>
                  <a:lnTo>
                    <a:pt x="502158" y="243332"/>
                  </a:lnTo>
                  <a:close/>
                  <a:moveTo>
                    <a:pt x="222631" y="254254"/>
                  </a:moveTo>
                  <a:cubicBezTo>
                    <a:pt x="386080" y="307086"/>
                    <a:pt x="452247" y="318770"/>
                    <a:pt x="477266" y="321183"/>
                  </a:cubicBezTo>
                  <a:lnTo>
                    <a:pt x="480060" y="320294"/>
                  </a:lnTo>
                  <a:cubicBezTo>
                    <a:pt x="449834" y="317881"/>
                    <a:pt x="380746" y="304038"/>
                    <a:pt x="222631" y="254254"/>
                  </a:cubicBezTo>
                  <a:close/>
                  <a:moveTo>
                    <a:pt x="28448" y="268859"/>
                  </a:moveTo>
                  <a:lnTo>
                    <a:pt x="889" y="287909"/>
                  </a:lnTo>
                  <a:cubicBezTo>
                    <a:pt x="635" y="287909"/>
                    <a:pt x="254" y="287782"/>
                    <a:pt x="0" y="287782"/>
                  </a:cubicBezTo>
                  <a:lnTo>
                    <a:pt x="1143" y="337439"/>
                  </a:lnTo>
                  <a:lnTo>
                    <a:pt x="3683" y="334518"/>
                  </a:lnTo>
                  <a:lnTo>
                    <a:pt x="3556" y="335026"/>
                  </a:lnTo>
                  <a:lnTo>
                    <a:pt x="7239" y="340614"/>
                  </a:lnTo>
                  <a:lnTo>
                    <a:pt x="19431" y="346710"/>
                  </a:lnTo>
                  <a:lnTo>
                    <a:pt x="20066" y="347091"/>
                  </a:lnTo>
                  <a:lnTo>
                    <a:pt x="14859" y="340233"/>
                  </a:lnTo>
                  <a:lnTo>
                    <a:pt x="3683" y="334518"/>
                  </a:lnTo>
                  <a:cubicBezTo>
                    <a:pt x="4318" y="334010"/>
                    <a:pt x="4826" y="333248"/>
                    <a:pt x="13081" y="321945"/>
                  </a:cubicBezTo>
                  <a:lnTo>
                    <a:pt x="14859" y="302260"/>
                  </a:lnTo>
                  <a:lnTo>
                    <a:pt x="18161" y="300355"/>
                  </a:lnTo>
                  <a:lnTo>
                    <a:pt x="24765" y="296418"/>
                  </a:lnTo>
                  <a:lnTo>
                    <a:pt x="25146" y="296291"/>
                  </a:lnTo>
                  <a:lnTo>
                    <a:pt x="25273" y="295402"/>
                  </a:lnTo>
                  <a:lnTo>
                    <a:pt x="25400" y="294259"/>
                  </a:lnTo>
                  <a:lnTo>
                    <a:pt x="19685" y="296291"/>
                  </a:lnTo>
                  <a:lnTo>
                    <a:pt x="17526" y="297180"/>
                  </a:lnTo>
                  <a:lnTo>
                    <a:pt x="12065" y="294767"/>
                  </a:lnTo>
                  <a:lnTo>
                    <a:pt x="1905" y="288036"/>
                  </a:lnTo>
                  <a:lnTo>
                    <a:pt x="28448" y="269875"/>
                  </a:lnTo>
                  <a:lnTo>
                    <a:pt x="28448" y="268732"/>
                  </a:lnTo>
                  <a:close/>
                  <a:moveTo>
                    <a:pt x="494919" y="299720"/>
                  </a:moveTo>
                  <a:cubicBezTo>
                    <a:pt x="493522" y="300863"/>
                    <a:pt x="492633" y="301371"/>
                    <a:pt x="491490" y="302514"/>
                  </a:cubicBezTo>
                  <a:lnTo>
                    <a:pt x="485648" y="336677"/>
                  </a:lnTo>
                  <a:lnTo>
                    <a:pt x="484505" y="345186"/>
                  </a:lnTo>
                  <a:lnTo>
                    <a:pt x="481203" y="365379"/>
                  </a:lnTo>
                  <a:lnTo>
                    <a:pt x="484759" y="363093"/>
                  </a:lnTo>
                  <a:lnTo>
                    <a:pt x="481076" y="366776"/>
                  </a:lnTo>
                  <a:lnTo>
                    <a:pt x="478663" y="383286"/>
                  </a:lnTo>
                  <a:lnTo>
                    <a:pt x="482981" y="375920"/>
                  </a:lnTo>
                  <a:lnTo>
                    <a:pt x="484632" y="364617"/>
                  </a:lnTo>
                  <a:lnTo>
                    <a:pt x="484759" y="363093"/>
                  </a:lnTo>
                  <a:cubicBezTo>
                    <a:pt x="485902" y="354965"/>
                    <a:pt x="487299" y="346583"/>
                    <a:pt x="488569" y="338201"/>
                  </a:cubicBezTo>
                  <a:lnTo>
                    <a:pt x="494792" y="299593"/>
                  </a:lnTo>
                  <a:close/>
                  <a:moveTo>
                    <a:pt x="431165" y="396240"/>
                  </a:moveTo>
                  <a:lnTo>
                    <a:pt x="423926" y="399542"/>
                  </a:lnTo>
                  <a:lnTo>
                    <a:pt x="402717" y="411988"/>
                  </a:lnTo>
                  <a:lnTo>
                    <a:pt x="400685" y="414401"/>
                  </a:lnTo>
                  <a:lnTo>
                    <a:pt x="431165" y="396240"/>
                  </a:lnTo>
                  <a:close/>
                  <a:moveTo>
                    <a:pt x="287147" y="394081"/>
                  </a:moveTo>
                  <a:cubicBezTo>
                    <a:pt x="268351" y="394081"/>
                    <a:pt x="255143" y="413512"/>
                    <a:pt x="258318" y="425958"/>
                  </a:cubicBezTo>
                  <a:lnTo>
                    <a:pt x="260096" y="433578"/>
                  </a:lnTo>
                  <a:lnTo>
                    <a:pt x="273050" y="437134"/>
                  </a:lnTo>
                  <a:cubicBezTo>
                    <a:pt x="282067" y="437134"/>
                    <a:pt x="292862" y="431419"/>
                    <a:pt x="304673" y="410210"/>
                  </a:cubicBezTo>
                  <a:lnTo>
                    <a:pt x="290195" y="394335"/>
                  </a:lnTo>
                  <a:cubicBezTo>
                    <a:pt x="289179" y="394208"/>
                    <a:pt x="288163" y="394208"/>
                    <a:pt x="287147" y="394208"/>
                  </a:cubicBezTo>
                  <a:close/>
                  <a:moveTo>
                    <a:pt x="299466" y="438531"/>
                  </a:moveTo>
                  <a:lnTo>
                    <a:pt x="296926" y="445389"/>
                  </a:lnTo>
                  <a:lnTo>
                    <a:pt x="297307" y="446659"/>
                  </a:lnTo>
                  <a:lnTo>
                    <a:pt x="301371" y="447040"/>
                  </a:lnTo>
                  <a:lnTo>
                    <a:pt x="305435" y="442087"/>
                  </a:lnTo>
                  <a:lnTo>
                    <a:pt x="299466" y="438531"/>
                  </a:lnTo>
                  <a:close/>
                  <a:moveTo>
                    <a:pt x="280416" y="436118"/>
                  </a:moveTo>
                  <a:lnTo>
                    <a:pt x="280289" y="436245"/>
                  </a:lnTo>
                  <a:lnTo>
                    <a:pt x="279146" y="447040"/>
                  </a:lnTo>
                  <a:lnTo>
                    <a:pt x="280543" y="466852"/>
                  </a:lnTo>
                  <a:lnTo>
                    <a:pt x="280543" y="457454"/>
                  </a:lnTo>
                  <a:lnTo>
                    <a:pt x="280543" y="436118"/>
                  </a:lnTo>
                  <a:close/>
                  <a:moveTo>
                    <a:pt x="280543" y="466852"/>
                  </a:moveTo>
                  <a:lnTo>
                    <a:pt x="279146" y="467360"/>
                  </a:lnTo>
                  <a:lnTo>
                    <a:pt x="279146" y="470154"/>
                  </a:lnTo>
                  <a:lnTo>
                    <a:pt x="280289" y="470662"/>
                  </a:lnTo>
                  <a:lnTo>
                    <a:pt x="280416" y="470789"/>
                  </a:lnTo>
                  <a:lnTo>
                    <a:pt x="280416" y="466725"/>
                  </a:lnTo>
                  <a:close/>
                  <a:moveTo>
                    <a:pt x="202565" y="296545"/>
                  </a:moveTo>
                  <a:cubicBezTo>
                    <a:pt x="225806" y="312039"/>
                    <a:pt x="252349" y="329692"/>
                    <a:pt x="279400" y="347472"/>
                  </a:cubicBezTo>
                  <a:cubicBezTo>
                    <a:pt x="317754" y="372618"/>
                    <a:pt x="357251" y="398272"/>
                    <a:pt x="390779" y="419100"/>
                  </a:cubicBezTo>
                  <a:lnTo>
                    <a:pt x="467868" y="465836"/>
                  </a:lnTo>
                  <a:lnTo>
                    <a:pt x="512953" y="492379"/>
                  </a:lnTo>
                  <a:lnTo>
                    <a:pt x="514096" y="493141"/>
                  </a:lnTo>
                  <a:lnTo>
                    <a:pt x="519176" y="495935"/>
                  </a:lnTo>
                  <a:lnTo>
                    <a:pt x="520954" y="497205"/>
                  </a:lnTo>
                  <a:lnTo>
                    <a:pt x="520954" y="495681"/>
                  </a:lnTo>
                  <a:lnTo>
                    <a:pt x="471043" y="466344"/>
                  </a:lnTo>
                  <a:lnTo>
                    <a:pt x="395732" y="420751"/>
                  </a:lnTo>
                  <a:lnTo>
                    <a:pt x="391795" y="418338"/>
                  </a:lnTo>
                  <a:cubicBezTo>
                    <a:pt x="334645" y="382397"/>
                    <a:pt x="258826" y="334010"/>
                    <a:pt x="202438" y="296545"/>
                  </a:cubicBezTo>
                  <a:close/>
                  <a:moveTo>
                    <a:pt x="466090" y="511683"/>
                  </a:moveTo>
                  <a:lnTo>
                    <a:pt x="461899" y="522986"/>
                  </a:lnTo>
                  <a:cubicBezTo>
                    <a:pt x="463296" y="519303"/>
                    <a:pt x="464566" y="515493"/>
                    <a:pt x="466090" y="511683"/>
                  </a:cubicBezTo>
                  <a:close/>
                  <a:moveTo>
                    <a:pt x="432435" y="527939"/>
                  </a:moveTo>
                  <a:lnTo>
                    <a:pt x="432308" y="528066"/>
                  </a:lnTo>
                  <a:lnTo>
                    <a:pt x="432435" y="527812"/>
                  </a:lnTo>
                  <a:close/>
                  <a:moveTo>
                    <a:pt x="236347" y="509651"/>
                  </a:moveTo>
                  <a:lnTo>
                    <a:pt x="200914" y="530225"/>
                  </a:lnTo>
                  <a:lnTo>
                    <a:pt x="233934" y="510921"/>
                  </a:lnTo>
                  <a:lnTo>
                    <a:pt x="236347" y="509651"/>
                  </a:lnTo>
                  <a:close/>
                  <a:moveTo>
                    <a:pt x="432308" y="528193"/>
                  </a:moveTo>
                  <a:lnTo>
                    <a:pt x="432054" y="528574"/>
                  </a:lnTo>
                  <a:lnTo>
                    <a:pt x="429387" y="532638"/>
                  </a:lnTo>
                  <a:lnTo>
                    <a:pt x="429133" y="533019"/>
                  </a:lnTo>
                  <a:lnTo>
                    <a:pt x="429006" y="533146"/>
                  </a:lnTo>
                  <a:lnTo>
                    <a:pt x="429387" y="532511"/>
                  </a:lnTo>
                  <a:lnTo>
                    <a:pt x="427990" y="530225"/>
                  </a:lnTo>
                  <a:lnTo>
                    <a:pt x="432435" y="528193"/>
                  </a:lnTo>
                  <a:close/>
                  <a:moveTo>
                    <a:pt x="463677" y="506730"/>
                  </a:moveTo>
                  <a:lnTo>
                    <a:pt x="463423" y="509524"/>
                  </a:lnTo>
                  <a:cubicBezTo>
                    <a:pt x="455803" y="510667"/>
                    <a:pt x="445135" y="514731"/>
                    <a:pt x="434721" y="525907"/>
                  </a:cubicBezTo>
                  <a:lnTo>
                    <a:pt x="437896" y="532765"/>
                  </a:lnTo>
                  <a:lnTo>
                    <a:pt x="448056" y="530860"/>
                  </a:lnTo>
                  <a:lnTo>
                    <a:pt x="462026" y="523113"/>
                  </a:lnTo>
                  <a:cubicBezTo>
                    <a:pt x="461391" y="525018"/>
                    <a:pt x="460629" y="526796"/>
                    <a:pt x="459994" y="528701"/>
                  </a:cubicBezTo>
                  <a:lnTo>
                    <a:pt x="448056" y="530860"/>
                  </a:lnTo>
                  <a:lnTo>
                    <a:pt x="439293" y="535686"/>
                  </a:lnTo>
                  <a:lnTo>
                    <a:pt x="437896" y="532765"/>
                  </a:lnTo>
                  <a:lnTo>
                    <a:pt x="437769" y="532765"/>
                  </a:lnTo>
                  <a:lnTo>
                    <a:pt x="434340" y="526034"/>
                  </a:lnTo>
                  <a:lnTo>
                    <a:pt x="432816" y="526923"/>
                  </a:lnTo>
                  <a:lnTo>
                    <a:pt x="424815" y="530479"/>
                  </a:lnTo>
                  <a:lnTo>
                    <a:pt x="426212" y="531241"/>
                  </a:lnTo>
                  <a:lnTo>
                    <a:pt x="424561" y="530733"/>
                  </a:lnTo>
                  <a:lnTo>
                    <a:pt x="424053" y="530860"/>
                  </a:lnTo>
                  <a:lnTo>
                    <a:pt x="423926" y="530860"/>
                  </a:lnTo>
                  <a:lnTo>
                    <a:pt x="424053" y="530860"/>
                  </a:lnTo>
                  <a:lnTo>
                    <a:pt x="417957" y="527558"/>
                  </a:lnTo>
                  <a:lnTo>
                    <a:pt x="404876" y="521843"/>
                  </a:lnTo>
                  <a:lnTo>
                    <a:pt x="409067" y="527812"/>
                  </a:lnTo>
                  <a:lnTo>
                    <a:pt x="419989" y="532638"/>
                  </a:lnTo>
                  <a:lnTo>
                    <a:pt x="411734" y="536194"/>
                  </a:lnTo>
                  <a:lnTo>
                    <a:pt x="397129" y="542290"/>
                  </a:lnTo>
                  <a:lnTo>
                    <a:pt x="284607" y="590677"/>
                  </a:lnTo>
                  <a:lnTo>
                    <a:pt x="396748" y="543814"/>
                  </a:lnTo>
                  <a:lnTo>
                    <a:pt x="421259" y="533400"/>
                  </a:lnTo>
                  <a:cubicBezTo>
                    <a:pt x="423291" y="534289"/>
                    <a:pt x="425450" y="535305"/>
                    <a:pt x="421513" y="546989"/>
                  </a:cubicBezTo>
                  <a:lnTo>
                    <a:pt x="424053" y="569087"/>
                  </a:lnTo>
                  <a:cubicBezTo>
                    <a:pt x="429006" y="582295"/>
                    <a:pt x="440436" y="588391"/>
                    <a:pt x="452882" y="588391"/>
                  </a:cubicBezTo>
                  <a:cubicBezTo>
                    <a:pt x="467741" y="588391"/>
                    <a:pt x="484124" y="580009"/>
                    <a:pt x="496316" y="565658"/>
                  </a:cubicBezTo>
                  <a:lnTo>
                    <a:pt x="521208" y="576199"/>
                  </a:lnTo>
                  <a:lnTo>
                    <a:pt x="512699" y="568579"/>
                  </a:lnTo>
                  <a:lnTo>
                    <a:pt x="495554" y="560070"/>
                  </a:lnTo>
                  <a:lnTo>
                    <a:pt x="496316" y="558419"/>
                  </a:lnTo>
                  <a:cubicBezTo>
                    <a:pt x="506095" y="535813"/>
                    <a:pt x="496316" y="513715"/>
                    <a:pt x="472821" y="509524"/>
                  </a:cubicBezTo>
                  <a:lnTo>
                    <a:pt x="464820" y="509524"/>
                  </a:lnTo>
                  <a:lnTo>
                    <a:pt x="463677" y="507111"/>
                  </a:lnTo>
                  <a:close/>
                  <a:moveTo>
                    <a:pt x="226441" y="613791"/>
                  </a:moveTo>
                  <a:cubicBezTo>
                    <a:pt x="226314" y="613791"/>
                    <a:pt x="226314" y="613918"/>
                    <a:pt x="226187" y="613918"/>
                  </a:cubicBezTo>
                  <a:cubicBezTo>
                    <a:pt x="226314" y="613918"/>
                    <a:pt x="226314" y="613791"/>
                    <a:pt x="226441" y="613791"/>
                  </a:cubicBezTo>
                  <a:close/>
                  <a:moveTo>
                    <a:pt x="215646" y="457200"/>
                  </a:moveTo>
                  <a:lnTo>
                    <a:pt x="203327" y="466217"/>
                  </a:lnTo>
                  <a:cubicBezTo>
                    <a:pt x="200025" y="472567"/>
                    <a:pt x="197104" y="479044"/>
                    <a:pt x="193929" y="485521"/>
                  </a:cubicBezTo>
                  <a:lnTo>
                    <a:pt x="188468" y="506857"/>
                  </a:lnTo>
                  <a:lnTo>
                    <a:pt x="193548" y="519303"/>
                  </a:lnTo>
                  <a:lnTo>
                    <a:pt x="205105" y="524510"/>
                  </a:lnTo>
                  <a:lnTo>
                    <a:pt x="200914" y="530225"/>
                  </a:lnTo>
                  <a:lnTo>
                    <a:pt x="128143" y="572262"/>
                  </a:lnTo>
                  <a:lnTo>
                    <a:pt x="121666" y="575945"/>
                  </a:lnTo>
                  <a:cubicBezTo>
                    <a:pt x="106045" y="584962"/>
                    <a:pt x="67056" y="607695"/>
                    <a:pt x="48260" y="618363"/>
                  </a:cubicBezTo>
                  <a:lnTo>
                    <a:pt x="49276" y="619125"/>
                  </a:lnTo>
                  <a:lnTo>
                    <a:pt x="126365" y="574675"/>
                  </a:lnTo>
                  <a:lnTo>
                    <a:pt x="128905" y="575183"/>
                  </a:lnTo>
                  <a:lnTo>
                    <a:pt x="130302" y="572643"/>
                  </a:lnTo>
                  <a:lnTo>
                    <a:pt x="199390" y="532638"/>
                  </a:lnTo>
                  <a:lnTo>
                    <a:pt x="195707" y="537845"/>
                  </a:lnTo>
                  <a:cubicBezTo>
                    <a:pt x="193421" y="542798"/>
                    <a:pt x="190881" y="548005"/>
                    <a:pt x="188849" y="552831"/>
                  </a:cubicBezTo>
                  <a:lnTo>
                    <a:pt x="166624" y="556514"/>
                  </a:lnTo>
                  <a:lnTo>
                    <a:pt x="154432" y="574675"/>
                  </a:lnTo>
                  <a:lnTo>
                    <a:pt x="157988" y="583565"/>
                  </a:lnTo>
                  <a:lnTo>
                    <a:pt x="167386" y="596138"/>
                  </a:lnTo>
                  <a:lnTo>
                    <a:pt x="125095" y="613410"/>
                  </a:lnTo>
                  <a:lnTo>
                    <a:pt x="129921" y="617855"/>
                  </a:lnTo>
                  <a:cubicBezTo>
                    <a:pt x="139446" y="615950"/>
                    <a:pt x="139446" y="615950"/>
                    <a:pt x="156083" y="615315"/>
                  </a:cubicBezTo>
                  <a:lnTo>
                    <a:pt x="165608" y="616839"/>
                  </a:lnTo>
                  <a:lnTo>
                    <a:pt x="178308" y="616077"/>
                  </a:lnTo>
                  <a:lnTo>
                    <a:pt x="198882" y="613410"/>
                  </a:lnTo>
                  <a:lnTo>
                    <a:pt x="217170" y="611886"/>
                  </a:lnTo>
                  <a:lnTo>
                    <a:pt x="225933" y="613410"/>
                  </a:lnTo>
                  <a:cubicBezTo>
                    <a:pt x="194183" y="626618"/>
                    <a:pt x="171196" y="636016"/>
                    <a:pt x="135382" y="650621"/>
                  </a:cubicBezTo>
                  <a:lnTo>
                    <a:pt x="137668" y="651002"/>
                  </a:lnTo>
                  <a:lnTo>
                    <a:pt x="282956" y="590931"/>
                  </a:lnTo>
                  <a:lnTo>
                    <a:pt x="281051" y="590677"/>
                  </a:lnTo>
                  <a:lnTo>
                    <a:pt x="276098" y="592582"/>
                  </a:lnTo>
                  <a:cubicBezTo>
                    <a:pt x="237363" y="608584"/>
                    <a:pt x="228981" y="612013"/>
                    <a:pt x="226314" y="613283"/>
                  </a:cubicBezTo>
                  <a:cubicBezTo>
                    <a:pt x="228092" y="612394"/>
                    <a:pt x="235077" y="607695"/>
                    <a:pt x="239141" y="601345"/>
                  </a:cubicBezTo>
                  <a:lnTo>
                    <a:pt x="257810" y="592836"/>
                  </a:lnTo>
                  <a:lnTo>
                    <a:pt x="259842" y="587629"/>
                  </a:lnTo>
                  <a:lnTo>
                    <a:pt x="260604" y="576834"/>
                  </a:lnTo>
                  <a:lnTo>
                    <a:pt x="247650" y="569214"/>
                  </a:lnTo>
                  <a:lnTo>
                    <a:pt x="238887" y="554736"/>
                  </a:lnTo>
                  <a:lnTo>
                    <a:pt x="236474" y="538988"/>
                  </a:lnTo>
                  <a:lnTo>
                    <a:pt x="240538" y="520065"/>
                  </a:lnTo>
                  <a:lnTo>
                    <a:pt x="236855" y="510667"/>
                  </a:lnTo>
                  <a:lnTo>
                    <a:pt x="279527" y="485775"/>
                  </a:lnTo>
                  <a:lnTo>
                    <a:pt x="282956" y="589788"/>
                  </a:lnTo>
                  <a:lnTo>
                    <a:pt x="282956" y="590169"/>
                  </a:lnTo>
                  <a:lnTo>
                    <a:pt x="283337" y="597027"/>
                  </a:lnTo>
                  <a:lnTo>
                    <a:pt x="283972" y="608838"/>
                  </a:lnTo>
                  <a:lnTo>
                    <a:pt x="285369" y="607949"/>
                  </a:lnTo>
                  <a:lnTo>
                    <a:pt x="284480" y="590296"/>
                  </a:lnTo>
                  <a:lnTo>
                    <a:pt x="284353" y="589026"/>
                  </a:lnTo>
                  <a:lnTo>
                    <a:pt x="280797" y="485013"/>
                  </a:lnTo>
                  <a:lnTo>
                    <a:pt x="294640" y="477012"/>
                  </a:lnTo>
                  <a:lnTo>
                    <a:pt x="403479" y="525272"/>
                  </a:lnTo>
                  <a:lnTo>
                    <a:pt x="404876" y="521589"/>
                  </a:lnTo>
                  <a:lnTo>
                    <a:pt x="298831" y="474726"/>
                  </a:lnTo>
                  <a:lnTo>
                    <a:pt x="295910" y="474726"/>
                  </a:lnTo>
                  <a:lnTo>
                    <a:pt x="293243" y="476377"/>
                  </a:lnTo>
                  <a:lnTo>
                    <a:pt x="289052" y="478790"/>
                  </a:lnTo>
                  <a:lnTo>
                    <a:pt x="280670" y="479679"/>
                  </a:lnTo>
                  <a:lnTo>
                    <a:pt x="280543" y="470789"/>
                  </a:lnTo>
                  <a:lnTo>
                    <a:pt x="279146" y="470027"/>
                  </a:lnTo>
                  <a:lnTo>
                    <a:pt x="279273" y="474980"/>
                  </a:lnTo>
                  <a:lnTo>
                    <a:pt x="279400" y="484378"/>
                  </a:lnTo>
                  <a:lnTo>
                    <a:pt x="277876" y="485140"/>
                  </a:lnTo>
                  <a:lnTo>
                    <a:pt x="236220" y="509397"/>
                  </a:lnTo>
                  <a:lnTo>
                    <a:pt x="221234" y="497713"/>
                  </a:lnTo>
                  <a:lnTo>
                    <a:pt x="235712" y="491744"/>
                  </a:lnTo>
                  <a:lnTo>
                    <a:pt x="242443" y="478790"/>
                  </a:lnTo>
                  <a:lnTo>
                    <a:pt x="237363" y="467487"/>
                  </a:lnTo>
                  <a:lnTo>
                    <a:pt x="228600" y="460121"/>
                  </a:lnTo>
                  <a:lnTo>
                    <a:pt x="215646" y="45720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l="-398" t="-396" r="-420" b="-95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405306" y="3182675"/>
              <a:ext cx="1508985" cy="2215679"/>
            </a:xfrm>
            <a:custGeom>
              <a:avLst/>
              <a:gdLst/>
              <a:ahLst/>
              <a:cxnLst/>
              <a:rect l="l" t="t" r="r" b="b"/>
              <a:pathLst>
                <a:path w="1042416" h="1530604" extrusionOk="0">
                  <a:moveTo>
                    <a:pt x="440436" y="234696"/>
                  </a:moveTo>
                  <a:lnTo>
                    <a:pt x="455295" y="249047"/>
                  </a:lnTo>
                  <a:lnTo>
                    <a:pt x="454152" y="249936"/>
                  </a:lnTo>
                  <a:lnTo>
                    <a:pt x="425958" y="279146"/>
                  </a:lnTo>
                  <a:cubicBezTo>
                    <a:pt x="426212" y="278257"/>
                    <a:pt x="426847" y="273050"/>
                    <a:pt x="440436" y="234696"/>
                  </a:cubicBezTo>
                  <a:close/>
                  <a:moveTo>
                    <a:pt x="611251" y="115951"/>
                  </a:moveTo>
                  <a:cubicBezTo>
                    <a:pt x="605028" y="155702"/>
                    <a:pt x="596392" y="208026"/>
                    <a:pt x="590169" y="247650"/>
                  </a:cubicBezTo>
                  <a:lnTo>
                    <a:pt x="579501" y="310388"/>
                  </a:lnTo>
                  <a:cubicBezTo>
                    <a:pt x="575945" y="332232"/>
                    <a:pt x="571119" y="361442"/>
                    <a:pt x="567309" y="383286"/>
                  </a:cubicBezTo>
                  <a:lnTo>
                    <a:pt x="529082" y="396748"/>
                  </a:lnTo>
                  <a:cubicBezTo>
                    <a:pt x="541528" y="392811"/>
                    <a:pt x="554609" y="388874"/>
                    <a:pt x="567055" y="384937"/>
                  </a:cubicBezTo>
                  <a:lnTo>
                    <a:pt x="560832" y="421132"/>
                  </a:lnTo>
                  <a:lnTo>
                    <a:pt x="555752" y="451612"/>
                  </a:lnTo>
                  <a:lnTo>
                    <a:pt x="470662" y="414528"/>
                  </a:lnTo>
                  <a:lnTo>
                    <a:pt x="527304" y="397510"/>
                  </a:lnTo>
                  <a:lnTo>
                    <a:pt x="529082" y="396621"/>
                  </a:lnTo>
                  <a:lnTo>
                    <a:pt x="528193" y="395351"/>
                  </a:lnTo>
                  <a:lnTo>
                    <a:pt x="526415" y="396240"/>
                  </a:lnTo>
                  <a:lnTo>
                    <a:pt x="468503" y="413639"/>
                  </a:lnTo>
                  <a:lnTo>
                    <a:pt x="467868" y="414147"/>
                  </a:lnTo>
                  <a:lnTo>
                    <a:pt x="409702" y="388874"/>
                  </a:lnTo>
                  <a:cubicBezTo>
                    <a:pt x="415290" y="353187"/>
                    <a:pt x="420370" y="316865"/>
                    <a:pt x="425450" y="281559"/>
                  </a:cubicBezTo>
                  <a:lnTo>
                    <a:pt x="456311" y="250190"/>
                  </a:lnTo>
                  <a:cubicBezTo>
                    <a:pt x="465455" y="258953"/>
                    <a:pt x="479679" y="272923"/>
                    <a:pt x="493141" y="299466"/>
                  </a:cubicBezTo>
                  <a:lnTo>
                    <a:pt x="501904" y="328676"/>
                  </a:lnTo>
                  <a:lnTo>
                    <a:pt x="517779" y="332740"/>
                  </a:lnTo>
                  <a:cubicBezTo>
                    <a:pt x="527685" y="332740"/>
                    <a:pt x="537464" y="326263"/>
                    <a:pt x="540258" y="314325"/>
                  </a:cubicBezTo>
                  <a:cubicBezTo>
                    <a:pt x="543814" y="299974"/>
                    <a:pt x="534289" y="285115"/>
                    <a:pt x="511556" y="282448"/>
                  </a:cubicBezTo>
                  <a:lnTo>
                    <a:pt x="500253" y="290322"/>
                  </a:lnTo>
                  <a:lnTo>
                    <a:pt x="498475" y="288544"/>
                  </a:lnTo>
                  <a:cubicBezTo>
                    <a:pt x="480695" y="271526"/>
                    <a:pt x="468249" y="259334"/>
                    <a:pt x="457200" y="248920"/>
                  </a:cubicBezTo>
                  <a:cubicBezTo>
                    <a:pt x="496697" y="207899"/>
                    <a:pt x="548259" y="152527"/>
                    <a:pt x="593344" y="116713"/>
                  </a:cubicBezTo>
                  <a:lnTo>
                    <a:pt x="611124" y="115824"/>
                  </a:lnTo>
                  <a:close/>
                  <a:moveTo>
                    <a:pt x="468630" y="415671"/>
                  </a:moveTo>
                  <a:lnTo>
                    <a:pt x="555498" y="453136"/>
                  </a:lnTo>
                  <a:lnTo>
                    <a:pt x="551688" y="475361"/>
                  </a:lnTo>
                  <a:lnTo>
                    <a:pt x="554355" y="468884"/>
                  </a:lnTo>
                  <a:lnTo>
                    <a:pt x="557022" y="453644"/>
                  </a:lnTo>
                  <a:cubicBezTo>
                    <a:pt x="559435" y="454914"/>
                    <a:pt x="562991" y="456311"/>
                    <a:pt x="565658" y="457581"/>
                  </a:cubicBezTo>
                  <a:lnTo>
                    <a:pt x="625221" y="481965"/>
                  </a:lnTo>
                  <a:lnTo>
                    <a:pt x="622554" y="481584"/>
                  </a:lnTo>
                  <a:lnTo>
                    <a:pt x="618744" y="481076"/>
                  </a:lnTo>
                  <a:lnTo>
                    <a:pt x="563626" y="476758"/>
                  </a:lnTo>
                  <a:lnTo>
                    <a:pt x="559816" y="476377"/>
                  </a:lnTo>
                  <a:lnTo>
                    <a:pt x="553339" y="475488"/>
                  </a:lnTo>
                  <a:lnTo>
                    <a:pt x="551815" y="475488"/>
                  </a:lnTo>
                  <a:lnTo>
                    <a:pt x="546735" y="474980"/>
                  </a:lnTo>
                  <a:cubicBezTo>
                    <a:pt x="502793" y="471551"/>
                    <a:pt x="443865" y="466217"/>
                    <a:pt x="401066" y="453644"/>
                  </a:cubicBezTo>
                  <a:lnTo>
                    <a:pt x="403479" y="435737"/>
                  </a:lnTo>
                  <a:cubicBezTo>
                    <a:pt x="429006" y="427863"/>
                    <a:pt x="442341" y="423545"/>
                    <a:pt x="466598" y="416560"/>
                  </a:cubicBezTo>
                  <a:lnTo>
                    <a:pt x="468630" y="415671"/>
                  </a:lnTo>
                  <a:close/>
                  <a:moveTo>
                    <a:pt x="539496" y="552196"/>
                  </a:moveTo>
                  <a:lnTo>
                    <a:pt x="538988" y="554863"/>
                  </a:lnTo>
                  <a:lnTo>
                    <a:pt x="539115" y="553847"/>
                  </a:lnTo>
                  <a:lnTo>
                    <a:pt x="539496" y="552196"/>
                  </a:lnTo>
                  <a:close/>
                  <a:moveTo>
                    <a:pt x="864235" y="0"/>
                  </a:moveTo>
                  <a:lnTo>
                    <a:pt x="857377" y="2159"/>
                  </a:lnTo>
                  <a:cubicBezTo>
                    <a:pt x="781177" y="28702"/>
                    <a:pt x="708152" y="52705"/>
                    <a:pt x="620649" y="78486"/>
                  </a:cubicBezTo>
                  <a:lnTo>
                    <a:pt x="617982" y="75438"/>
                  </a:lnTo>
                  <a:lnTo>
                    <a:pt x="618236" y="73660"/>
                  </a:lnTo>
                  <a:lnTo>
                    <a:pt x="617347" y="74930"/>
                  </a:lnTo>
                  <a:lnTo>
                    <a:pt x="616712" y="74549"/>
                  </a:lnTo>
                  <a:lnTo>
                    <a:pt x="616712" y="75438"/>
                  </a:lnTo>
                  <a:lnTo>
                    <a:pt x="616458" y="77216"/>
                  </a:lnTo>
                  <a:lnTo>
                    <a:pt x="616712" y="74549"/>
                  </a:lnTo>
                  <a:cubicBezTo>
                    <a:pt x="611632" y="69723"/>
                    <a:pt x="607568" y="68453"/>
                    <a:pt x="586994" y="68072"/>
                  </a:cubicBezTo>
                  <a:lnTo>
                    <a:pt x="578993" y="92964"/>
                  </a:lnTo>
                  <a:cubicBezTo>
                    <a:pt x="531241" y="107315"/>
                    <a:pt x="488569" y="120015"/>
                    <a:pt x="467741" y="127381"/>
                  </a:cubicBezTo>
                  <a:cubicBezTo>
                    <a:pt x="516636" y="113030"/>
                    <a:pt x="555879" y="101219"/>
                    <a:pt x="575691" y="95123"/>
                  </a:cubicBezTo>
                  <a:lnTo>
                    <a:pt x="578993" y="94234"/>
                  </a:lnTo>
                  <a:cubicBezTo>
                    <a:pt x="591439" y="90297"/>
                    <a:pt x="603377" y="86868"/>
                    <a:pt x="615442" y="82931"/>
                  </a:cubicBezTo>
                  <a:lnTo>
                    <a:pt x="613664" y="95631"/>
                  </a:lnTo>
                  <a:lnTo>
                    <a:pt x="611251" y="109982"/>
                  </a:lnTo>
                  <a:lnTo>
                    <a:pt x="614807" y="86487"/>
                  </a:lnTo>
                  <a:lnTo>
                    <a:pt x="614172" y="83439"/>
                  </a:lnTo>
                  <a:cubicBezTo>
                    <a:pt x="602615" y="86995"/>
                    <a:pt x="590677" y="90805"/>
                    <a:pt x="579755" y="100965"/>
                  </a:cubicBezTo>
                  <a:lnTo>
                    <a:pt x="585343" y="109728"/>
                  </a:lnTo>
                  <a:cubicBezTo>
                    <a:pt x="544703" y="155575"/>
                    <a:pt x="503555" y="199136"/>
                    <a:pt x="456057" y="248412"/>
                  </a:cubicBezTo>
                  <a:lnTo>
                    <a:pt x="454914" y="249301"/>
                  </a:lnTo>
                  <a:lnTo>
                    <a:pt x="455803" y="248412"/>
                  </a:lnTo>
                  <a:lnTo>
                    <a:pt x="448056" y="241046"/>
                  </a:lnTo>
                  <a:lnTo>
                    <a:pt x="433197" y="226187"/>
                  </a:lnTo>
                  <a:lnTo>
                    <a:pt x="431673" y="225298"/>
                  </a:lnTo>
                  <a:cubicBezTo>
                    <a:pt x="430530" y="223520"/>
                    <a:pt x="428371" y="221361"/>
                    <a:pt x="426974" y="220091"/>
                  </a:cubicBezTo>
                  <a:lnTo>
                    <a:pt x="343662" y="137160"/>
                  </a:lnTo>
                  <a:cubicBezTo>
                    <a:pt x="345186" y="140208"/>
                    <a:pt x="346583" y="143764"/>
                    <a:pt x="429387" y="223901"/>
                  </a:cubicBezTo>
                  <a:lnTo>
                    <a:pt x="431800" y="226441"/>
                  </a:lnTo>
                  <a:lnTo>
                    <a:pt x="431546" y="227711"/>
                  </a:lnTo>
                  <a:lnTo>
                    <a:pt x="424180" y="280924"/>
                  </a:lnTo>
                  <a:lnTo>
                    <a:pt x="421767" y="283083"/>
                  </a:lnTo>
                  <a:cubicBezTo>
                    <a:pt x="402209" y="302768"/>
                    <a:pt x="379603" y="325374"/>
                    <a:pt x="353822" y="351536"/>
                  </a:cubicBezTo>
                  <a:lnTo>
                    <a:pt x="344678" y="360680"/>
                  </a:lnTo>
                  <a:lnTo>
                    <a:pt x="346202" y="361061"/>
                  </a:lnTo>
                  <a:lnTo>
                    <a:pt x="423545" y="283464"/>
                  </a:lnTo>
                  <a:lnTo>
                    <a:pt x="408432" y="388620"/>
                  </a:lnTo>
                  <a:lnTo>
                    <a:pt x="408178" y="389890"/>
                  </a:lnTo>
                  <a:lnTo>
                    <a:pt x="407035" y="398653"/>
                  </a:lnTo>
                  <a:lnTo>
                    <a:pt x="404622" y="414401"/>
                  </a:lnTo>
                  <a:lnTo>
                    <a:pt x="407924" y="405257"/>
                  </a:lnTo>
                  <a:lnTo>
                    <a:pt x="409448" y="392176"/>
                  </a:lnTo>
                  <a:lnTo>
                    <a:pt x="409702" y="390398"/>
                  </a:lnTo>
                  <a:lnTo>
                    <a:pt x="466090" y="414782"/>
                  </a:lnTo>
                  <a:lnTo>
                    <a:pt x="464312" y="415163"/>
                  </a:lnTo>
                  <a:cubicBezTo>
                    <a:pt x="443865" y="421259"/>
                    <a:pt x="423926" y="427355"/>
                    <a:pt x="404114" y="431292"/>
                  </a:cubicBezTo>
                  <a:lnTo>
                    <a:pt x="405257" y="420751"/>
                  </a:lnTo>
                  <a:lnTo>
                    <a:pt x="406781" y="411607"/>
                  </a:lnTo>
                  <a:lnTo>
                    <a:pt x="403860" y="420751"/>
                  </a:lnTo>
                  <a:lnTo>
                    <a:pt x="402082" y="434340"/>
                  </a:lnTo>
                  <a:lnTo>
                    <a:pt x="403225" y="433832"/>
                  </a:lnTo>
                  <a:lnTo>
                    <a:pt x="403479" y="433832"/>
                  </a:lnTo>
                  <a:lnTo>
                    <a:pt x="401955" y="434340"/>
                  </a:lnTo>
                  <a:lnTo>
                    <a:pt x="401701" y="436118"/>
                  </a:lnTo>
                  <a:lnTo>
                    <a:pt x="400177" y="447040"/>
                  </a:lnTo>
                  <a:lnTo>
                    <a:pt x="397764" y="463677"/>
                  </a:lnTo>
                  <a:cubicBezTo>
                    <a:pt x="390398" y="523367"/>
                    <a:pt x="389128" y="527812"/>
                    <a:pt x="387604" y="534289"/>
                  </a:cubicBezTo>
                  <a:lnTo>
                    <a:pt x="389128" y="533908"/>
                  </a:lnTo>
                  <a:lnTo>
                    <a:pt x="399288" y="463296"/>
                  </a:lnTo>
                  <a:cubicBezTo>
                    <a:pt x="445008" y="467614"/>
                    <a:pt x="505714" y="472948"/>
                    <a:pt x="551180" y="476758"/>
                  </a:cubicBezTo>
                  <a:lnTo>
                    <a:pt x="537464" y="552704"/>
                  </a:lnTo>
                  <a:lnTo>
                    <a:pt x="536829" y="557530"/>
                  </a:lnTo>
                  <a:lnTo>
                    <a:pt x="533273" y="575818"/>
                  </a:lnTo>
                  <a:lnTo>
                    <a:pt x="535940" y="570103"/>
                  </a:lnTo>
                  <a:lnTo>
                    <a:pt x="538353" y="557403"/>
                  </a:lnTo>
                  <a:lnTo>
                    <a:pt x="538353" y="556895"/>
                  </a:lnTo>
                  <a:lnTo>
                    <a:pt x="538607" y="555371"/>
                  </a:lnTo>
                  <a:lnTo>
                    <a:pt x="538353" y="556895"/>
                  </a:lnTo>
                  <a:lnTo>
                    <a:pt x="580136" y="542163"/>
                  </a:lnTo>
                  <a:lnTo>
                    <a:pt x="577215" y="540004"/>
                  </a:lnTo>
                  <a:cubicBezTo>
                    <a:pt x="565912" y="543941"/>
                    <a:pt x="550799" y="548767"/>
                    <a:pt x="539242" y="552196"/>
                  </a:cubicBezTo>
                  <a:lnTo>
                    <a:pt x="551942" y="480695"/>
                  </a:lnTo>
                  <a:lnTo>
                    <a:pt x="552577" y="477266"/>
                  </a:lnTo>
                  <a:cubicBezTo>
                    <a:pt x="555879" y="477266"/>
                    <a:pt x="559943" y="477647"/>
                    <a:pt x="562991" y="478155"/>
                  </a:cubicBezTo>
                  <a:lnTo>
                    <a:pt x="626491" y="483362"/>
                  </a:lnTo>
                  <a:lnTo>
                    <a:pt x="636016" y="487299"/>
                  </a:lnTo>
                  <a:lnTo>
                    <a:pt x="636016" y="485521"/>
                  </a:lnTo>
                  <a:lnTo>
                    <a:pt x="631825" y="483743"/>
                  </a:lnTo>
                  <a:lnTo>
                    <a:pt x="636270" y="484124"/>
                  </a:lnTo>
                  <a:lnTo>
                    <a:pt x="636270" y="482346"/>
                  </a:lnTo>
                  <a:lnTo>
                    <a:pt x="632968" y="482346"/>
                  </a:lnTo>
                  <a:lnTo>
                    <a:pt x="626999" y="481965"/>
                  </a:lnTo>
                  <a:cubicBezTo>
                    <a:pt x="608584" y="474091"/>
                    <a:pt x="583692" y="463677"/>
                    <a:pt x="565277" y="455803"/>
                  </a:cubicBezTo>
                  <a:lnTo>
                    <a:pt x="559308" y="437515"/>
                  </a:lnTo>
                  <a:lnTo>
                    <a:pt x="561721" y="424815"/>
                  </a:lnTo>
                  <a:lnTo>
                    <a:pt x="568198" y="385953"/>
                  </a:lnTo>
                  <a:lnTo>
                    <a:pt x="568452" y="384683"/>
                  </a:lnTo>
                  <a:lnTo>
                    <a:pt x="583565" y="379857"/>
                  </a:lnTo>
                  <a:lnTo>
                    <a:pt x="583565" y="378079"/>
                  </a:lnTo>
                  <a:cubicBezTo>
                    <a:pt x="578485" y="379857"/>
                    <a:pt x="573786" y="381635"/>
                    <a:pt x="568452" y="382905"/>
                  </a:cubicBezTo>
                  <a:lnTo>
                    <a:pt x="580009" y="314833"/>
                  </a:lnTo>
                  <a:cubicBezTo>
                    <a:pt x="580263" y="313055"/>
                    <a:pt x="580644" y="311404"/>
                    <a:pt x="580644" y="310007"/>
                  </a:cubicBezTo>
                  <a:lnTo>
                    <a:pt x="590423" y="252476"/>
                  </a:lnTo>
                  <a:lnTo>
                    <a:pt x="591058" y="248539"/>
                  </a:lnTo>
                  <a:lnTo>
                    <a:pt x="720979" y="136398"/>
                  </a:lnTo>
                  <a:lnTo>
                    <a:pt x="722122" y="135128"/>
                  </a:lnTo>
                  <a:lnTo>
                    <a:pt x="720598" y="134747"/>
                  </a:lnTo>
                  <a:lnTo>
                    <a:pt x="719455" y="135636"/>
                  </a:lnTo>
                  <a:lnTo>
                    <a:pt x="714756" y="139573"/>
                  </a:lnTo>
                  <a:cubicBezTo>
                    <a:pt x="700532" y="152654"/>
                    <a:pt x="656336" y="191897"/>
                    <a:pt x="591693" y="245999"/>
                  </a:cubicBezTo>
                  <a:lnTo>
                    <a:pt x="591693" y="246380"/>
                  </a:lnTo>
                  <a:lnTo>
                    <a:pt x="591439" y="247650"/>
                  </a:lnTo>
                  <a:lnTo>
                    <a:pt x="591693" y="245872"/>
                  </a:lnTo>
                  <a:lnTo>
                    <a:pt x="590423" y="247015"/>
                  </a:lnTo>
                  <a:cubicBezTo>
                    <a:pt x="592074" y="245237"/>
                    <a:pt x="593725" y="235585"/>
                    <a:pt x="610997" y="121158"/>
                  </a:cubicBezTo>
                  <a:lnTo>
                    <a:pt x="611886" y="115443"/>
                  </a:lnTo>
                  <a:lnTo>
                    <a:pt x="611251" y="115824"/>
                  </a:lnTo>
                  <a:lnTo>
                    <a:pt x="611505" y="115443"/>
                  </a:lnTo>
                  <a:lnTo>
                    <a:pt x="613283" y="105029"/>
                  </a:lnTo>
                  <a:lnTo>
                    <a:pt x="616204" y="84582"/>
                  </a:lnTo>
                  <a:lnTo>
                    <a:pt x="615061" y="93726"/>
                  </a:lnTo>
                  <a:lnTo>
                    <a:pt x="612140" y="115570"/>
                  </a:lnTo>
                  <a:cubicBezTo>
                    <a:pt x="622173" y="110744"/>
                    <a:pt x="624586" y="102108"/>
                    <a:pt x="626110" y="88900"/>
                  </a:cubicBezTo>
                  <a:lnTo>
                    <a:pt x="621919" y="80645"/>
                  </a:lnTo>
                  <a:cubicBezTo>
                    <a:pt x="625729" y="79756"/>
                    <a:pt x="857758" y="6477"/>
                    <a:pt x="864235" y="0"/>
                  </a:cubicBezTo>
                  <a:close/>
                  <a:moveTo>
                    <a:pt x="795401" y="553847"/>
                  </a:moveTo>
                  <a:lnTo>
                    <a:pt x="797433" y="554355"/>
                  </a:lnTo>
                  <a:lnTo>
                    <a:pt x="800354" y="561340"/>
                  </a:lnTo>
                  <a:lnTo>
                    <a:pt x="800608" y="564896"/>
                  </a:lnTo>
                  <a:lnTo>
                    <a:pt x="803275" y="567944"/>
                  </a:lnTo>
                  <a:lnTo>
                    <a:pt x="806831" y="573659"/>
                  </a:lnTo>
                  <a:lnTo>
                    <a:pt x="816356" y="570611"/>
                  </a:lnTo>
                  <a:lnTo>
                    <a:pt x="808101" y="575564"/>
                  </a:lnTo>
                  <a:lnTo>
                    <a:pt x="808228" y="575945"/>
                  </a:lnTo>
                  <a:lnTo>
                    <a:pt x="815213" y="577596"/>
                  </a:lnTo>
                  <a:lnTo>
                    <a:pt x="821182" y="575818"/>
                  </a:lnTo>
                  <a:lnTo>
                    <a:pt x="809371" y="579755"/>
                  </a:lnTo>
                  <a:lnTo>
                    <a:pt x="809879" y="581533"/>
                  </a:lnTo>
                  <a:lnTo>
                    <a:pt x="809244" y="579755"/>
                  </a:lnTo>
                  <a:lnTo>
                    <a:pt x="809371" y="579755"/>
                  </a:lnTo>
                  <a:lnTo>
                    <a:pt x="808228" y="575945"/>
                  </a:lnTo>
                  <a:lnTo>
                    <a:pt x="807847" y="575818"/>
                  </a:lnTo>
                  <a:lnTo>
                    <a:pt x="808228" y="575564"/>
                  </a:lnTo>
                  <a:lnTo>
                    <a:pt x="808228" y="575310"/>
                  </a:lnTo>
                  <a:lnTo>
                    <a:pt x="800862" y="565912"/>
                  </a:lnTo>
                  <a:lnTo>
                    <a:pt x="801116" y="566674"/>
                  </a:lnTo>
                  <a:lnTo>
                    <a:pt x="800862" y="565785"/>
                  </a:lnTo>
                  <a:lnTo>
                    <a:pt x="800989" y="565912"/>
                  </a:lnTo>
                  <a:lnTo>
                    <a:pt x="800608" y="564388"/>
                  </a:lnTo>
                  <a:lnTo>
                    <a:pt x="794131" y="556514"/>
                  </a:lnTo>
                  <a:lnTo>
                    <a:pt x="795655" y="553847"/>
                  </a:lnTo>
                  <a:close/>
                  <a:moveTo>
                    <a:pt x="424434" y="527304"/>
                  </a:moveTo>
                  <a:lnTo>
                    <a:pt x="425958" y="529971"/>
                  </a:lnTo>
                  <a:lnTo>
                    <a:pt x="428879" y="535686"/>
                  </a:lnTo>
                  <a:cubicBezTo>
                    <a:pt x="433959" y="543306"/>
                    <a:pt x="441706" y="546989"/>
                    <a:pt x="456565" y="546989"/>
                  </a:cubicBezTo>
                  <a:lnTo>
                    <a:pt x="468630" y="537972"/>
                  </a:lnTo>
                  <a:cubicBezTo>
                    <a:pt x="477520" y="546227"/>
                    <a:pt x="489331" y="557149"/>
                    <a:pt x="498602" y="565023"/>
                  </a:cubicBezTo>
                  <a:lnTo>
                    <a:pt x="381127" y="601218"/>
                  </a:lnTo>
                  <a:lnTo>
                    <a:pt x="379857" y="601218"/>
                  </a:lnTo>
                  <a:cubicBezTo>
                    <a:pt x="383413" y="579374"/>
                    <a:pt x="386080" y="557149"/>
                    <a:pt x="389001" y="535305"/>
                  </a:cubicBezTo>
                  <a:lnTo>
                    <a:pt x="424307" y="527431"/>
                  </a:lnTo>
                  <a:close/>
                  <a:moveTo>
                    <a:pt x="156845" y="591820"/>
                  </a:moveTo>
                  <a:lnTo>
                    <a:pt x="244602" y="624967"/>
                  </a:lnTo>
                  <a:cubicBezTo>
                    <a:pt x="156464" y="623697"/>
                    <a:pt x="156210" y="623697"/>
                    <a:pt x="151765" y="623189"/>
                  </a:cubicBezTo>
                  <a:cubicBezTo>
                    <a:pt x="153543" y="612267"/>
                    <a:pt x="155067" y="602234"/>
                    <a:pt x="156845" y="591820"/>
                  </a:cubicBezTo>
                  <a:close/>
                  <a:moveTo>
                    <a:pt x="261239" y="622300"/>
                  </a:moveTo>
                  <a:lnTo>
                    <a:pt x="259461" y="624840"/>
                  </a:lnTo>
                  <a:lnTo>
                    <a:pt x="254762" y="624840"/>
                  </a:lnTo>
                  <a:lnTo>
                    <a:pt x="261239" y="622300"/>
                  </a:lnTo>
                  <a:close/>
                  <a:moveTo>
                    <a:pt x="752729" y="626237"/>
                  </a:moveTo>
                  <a:lnTo>
                    <a:pt x="752856" y="626364"/>
                  </a:lnTo>
                  <a:lnTo>
                    <a:pt x="753872" y="626618"/>
                  </a:lnTo>
                  <a:lnTo>
                    <a:pt x="756285" y="626999"/>
                  </a:lnTo>
                  <a:lnTo>
                    <a:pt x="753364" y="626618"/>
                  </a:lnTo>
                  <a:lnTo>
                    <a:pt x="752983" y="626364"/>
                  </a:lnTo>
                  <a:lnTo>
                    <a:pt x="752475" y="626237"/>
                  </a:lnTo>
                  <a:close/>
                  <a:moveTo>
                    <a:pt x="988187" y="517144"/>
                  </a:moveTo>
                  <a:lnTo>
                    <a:pt x="987044" y="519811"/>
                  </a:lnTo>
                  <a:lnTo>
                    <a:pt x="987298" y="524129"/>
                  </a:lnTo>
                  <a:lnTo>
                    <a:pt x="988441" y="523748"/>
                  </a:lnTo>
                  <a:lnTo>
                    <a:pt x="987552" y="524129"/>
                  </a:lnTo>
                  <a:lnTo>
                    <a:pt x="991108" y="575183"/>
                  </a:lnTo>
                  <a:cubicBezTo>
                    <a:pt x="970661" y="575183"/>
                    <a:pt x="961390" y="600075"/>
                    <a:pt x="975995" y="617982"/>
                  </a:cubicBezTo>
                  <a:cubicBezTo>
                    <a:pt x="981964" y="625348"/>
                    <a:pt x="989330" y="628904"/>
                    <a:pt x="1007110" y="628904"/>
                  </a:cubicBezTo>
                  <a:lnTo>
                    <a:pt x="1018032" y="608457"/>
                  </a:lnTo>
                  <a:cubicBezTo>
                    <a:pt x="1019556" y="594995"/>
                    <a:pt x="1010920" y="578358"/>
                    <a:pt x="992251" y="575691"/>
                  </a:cubicBezTo>
                  <a:cubicBezTo>
                    <a:pt x="992505" y="574421"/>
                    <a:pt x="992505" y="573024"/>
                    <a:pt x="988441" y="521589"/>
                  </a:cubicBezTo>
                  <a:lnTo>
                    <a:pt x="988187" y="517271"/>
                  </a:lnTo>
                  <a:close/>
                  <a:moveTo>
                    <a:pt x="274574" y="626745"/>
                  </a:moveTo>
                  <a:lnTo>
                    <a:pt x="295275" y="627126"/>
                  </a:lnTo>
                  <a:lnTo>
                    <a:pt x="284353" y="630555"/>
                  </a:lnTo>
                  <a:lnTo>
                    <a:pt x="274574" y="626618"/>
                  </a:lnTo>
                  <a:close/>
                  <a:moveTo>
                    <a:pt x="1015746" y="616585"/>
                  </a:moveTo>
                  <a:lnTo>
                    <a:pt x="1024382" y="622681"/>
                  </a:lnTo>
                  <a:lnTo>
                    <a:pt x="1042162" y="633984"/>
                  </a:lnTo>
                  <a:lnTo>
                    <a:pt x="1033907" y="626618"/>
                  </a:lnTo>
                  <a:lnTo>
                    <a:pt x="1015873" y="616585"/>
                  </a:lnTo>
                  <a:close/>
                  <a:moveTo>
                    <a:pt x="149479" y="634619"/>
                  </a:moveTo>
                  <a:lnTo>
                    <a:pt x="151003" y="638048"/>
                  </a:lnTo>
                  <a:lnTo>
                    <a:pt x="154559" y="641985"/>
                  </a:lnTo>
                  <a:lnTo>
                    <a:pt x="154559" y="639826"/>
                  </a:lnTo>
                  <a:lnTo>
                    <a:pt x="149479" y="634619"/>
                  </a:lnTo>
                  <a:close/>
                  <a:moveTo>
                    <a:pt x="756285" y="627253"/>
                  </a:moveTo>
                  <a:lnTo>
                    <a:pt x="749427" y="639445"/>
                  </a:lnTo>
                  <a:lnTo>
                    <a:pt x="745236" y="646811"/>
                  </a:lnTo>
                  <a:lnTo>
                    <a:pt x="755015" y="628523"/>
                  </a:lnTo>
                  <a:lnTo>
                    <a:pt x="756158" y="627253"/>
                  </a:lnTo>
                  <a:close/>
                  <a:moveTo>
                    <a:pt x="205994" y="655193"/>
                  </a:moveTo>
                  <a:lnTo>
                    <a:pt x="208153" y="655447"/>
                  </a:lnTo>
                  <a:lnTo>
                    <a:pt x="212471" y="656082"/>
                  </a:lnTo>
                  <a:lnTo>
                    <a:pt x="205994" y="655193"/>
                  </a:lnTo>
                  <a:close/>
                  <a:moveTo>
                    <a:pt x="154432" y="642112"/>
                  </a:moveTo>
                  <a:lnTo>
                    <a:pt x="173355" y="663448"/>
                  </a:lnTo>
                  <a:lnTo>
                    <a:pt x="168910" y="656082"/>
                  </a:lnTo>
                  <a:lnTo>
                    <a:pt x="156718" y="642620"/>
                  </a:lnTo>
                  <a:lnTo>
                    <a:pt x="154305" y="642112"/>
                  </a:lnTo>
                  <a:close/>
                  <a:moveTo>
                    <a:pt x="743966" y="610235"/>
                  </a:moveTo>
                  <a:lnTo>
                    <a:pt x="748157" y="612394"/>
                  </a:lnTo>
                  <a:lnTo>
                    <a:pt x="753491" y="618109"/>
                  </a:lnTo>
                  <a:lnTo>
                    <a:pt x="751967" y="621157"/>
                  </a:lnTo>
                  <a:lnTo>
                    <a:pt x="749935" y="626364"/>
                  </a:lnTo>
                  <a:lnTo>
                    <a:pt x="750570" y="626364"/>
                  </a:lnTo>
                  <a:lnTo>
                    <a:pt x="747014" y="631190"/>
                  </a:lnTo>
                  <a:lnTo>
                    <a:pt x="741426" y="640842"/>
                  </a:lnTo>
                  <a:lnTo>
                    <a:pt x="748538" y="627761"/>
                  </a:lnTo>
                  <a:lnTo>
                    <a:pt x="749427" y="626491"/>
                  </a:lnTo>
                  <a:lnTo>
                    <a:pt x="747014" y="626491"/>
                  </a:lnTo>
                  <a:cubicBezTo>
                    <a:pt x="725043" y="629158"/>
                    <a:pt x="713740" y="651383"/>
                    <a:pt x="723646" y="673227"/>
                  </a:cubicBezTo>
                  <a:lnTo>
                    <a:pt x="722503" y="675005"/>
                  </a:lnTo>
                  <a:lnTo>
                    <a:pt x="690753" y="733044"/>
                  </a:lnTo>
                  <a:lnTo>
                    <a:pt x="632333" y="681990"/>
                  </a:lnTo>
                  <a:cubicBezTo>
                    <a:pt x="657479" y="665861"/>
                    <a:pt x="696722" y="641477"/>
                    <a:pt x="744093" y="610489"/>
                  </a:cubicBezTo>
                  <a:close/>
                  <a:moveTo>
                    <a:pt x="141224" y="676910"/>
                  </a:moveTo>
                  <a:lnTo>
                    <a:pt x="132080" y="733552"/>
                  </a:lnTo>
                  <a:lnTo>
                    <a:pt x="46609" y="704342"/>
                  </a:lnTo>
                  <a:lnTo>
                    <a:pt x="141224" y="676910"/>
                  </a:lnTo>
                  <a:close/>
                  <a:moveTo>
                    <a:pt x="799592" y="619633"/>
                  </a:moveTo>
                  <a:lnTo>
                    <a:pt x="797941" y="624205"/>
                  </a:lnTo>
                  <a:lnTo>
                    <a:pt x="800608" y="628142"/>
                  </a:lnTo>
                  <a:cubicBezTo>
                    <a:pt x="846328" y="691388"/>
                    <a:pt x="883920" y="742823"/>
                    <a:pt x="883920" y="742823"/>
                  </a:cubicBezTo>
                  <a:cubicBezTo>
                    <a:pt x="855091" y="718820"/>
                    <a:pt x="812165" y="693928"/>
                    <a:pt x="781939" y="671322"/>
                  </a:cubicBezTo>
                  <a:lnTo>
                    <a:pt x="782828" y="666496"/>
                  </a:lnTo>
                  <a:cubicBezTo>
                    <a:pt x="784860" y="651256"/>
                    <a:pt x="776351" y="632460"/>
                    <a:pt x="758444" y="623316"/>
                  </a:cubicBezTo>
                  <a:lnTo>
                    <a:pt x="758698" y="622427"/>
                  </a:lnTo>
                  <a:lnTo>
                    <a:pt x="764032" y="625475"/>
                  </a:lnTo>
                  <a:lnTo>
                    <a:pt x="776732" y="627634"/>
                  </a:lnTo>
                  <a:lnTo>
                    <a:pt x="786765" y="627634"/>
                  </a:lnTo>
                  <a:lnTo>
                    <a:pt x="799465" y="619506"/>
                  </a:lnTo>
                  <a:close/>
                  <a:moveTo>
                    <a:pt x="671449" y="770255"/>
                  </a:moveTo>
                  <a:lnTo>
                    <a:pt x="673481" y="771144"/>
                  </a:lnTo>
                  <a:lnTo>
                    <a:pt x="675005" y="771652"/>
                  </a:lnTo>
                  <a:lnTo>
                    <a:pt x="673481" y="771271"/>
                  </a:lnTo>
                  <a:lnTo>
                    <a:pt x="672084" y="770890"/>
                  </a:lnTo>
                  <a:lnTo>
                    <a:pt x="671449" y="770509"/>
                  </a:lnTo>
                  <a:close/>
                  <a:moveTo>
                    <a:pt x="675005" y="771779"/>
                  </a:moveTo>
                  <a:lnTo>
                    <a:pt x="674751" y="772160"/>
                  </a:lnTo>
                  <a:lnTo>
                    <a:pt x="673862" y="773938"/>
                  </a:lnTo>
                  <a:lnTo>
                    <a:pt x="673862" y="773557"/>
                  </a:lnTo>
                  <a:lnTo>
                    <a:pt x="675005" y="771779"/>
                  </a:lnTo>
                  <a:close/>
                  <a:moveTo>
                    <a:pt x="682752" y="758317"/>
                  </a:moveTo>
                  <a:lnTo>
                    <a:pt x="691642" y="765302"/>
                  </a:lnTo>
                  <a:lnTo>
                    <a:pt x="710946" y="784479"/>
                  </a:lnTo>
                  <a:lnTo>
                    <a:pt x="677418" y="767080"/>
                  </a:lnTo>
                  <a:lnTo>
                    <a:pt x="682752" y="758317"/>
                  </a:lnTo>
                  <a:close/>
                  <a:moveTo>
                    <a:pt x="250063" y="744474"/>
                  </a:moveTo>
                  <a:lnTo>
                    <a:pt x="249809" y="746633"/>
                  </a:lnTo>
                  <a:lnTo>
                    <a:pt x="284734" y="784225"/>
                  </a:lnTo>
                  <a:lnTo>
                    <a:pt x="288290" y="785368"/>
                  </a:lnTo>
                  <a:cubicBezTo>
                    <a:pt x="272542" y="769239"/>
                    <a:pt x="258953" y="754380"/>
                    <a:pt x="250063" y="744347"/>
                  </a:cubicBezTo>
                  <a:close/>
                  <a:moveTo>
                    <a:pt x="694690" y="737362"/>
                  </a:moveTo>
                  <a:cubicBezTo>
                    <a:pt x="718693" y="757936"/>
                    <a:pt x="747141" y="790575"/>
                    <a:pt x="774446" y="806323"/>
                  </a:cubicBezTo>
                  <a:lnTo>
                    <a:pt x="714248" y="785368"/>
                  </a:lnTo>
                  <a:lnTo>
                    <a:pt x="683133" y="754380"/>
                  </a:lnTo>
                  <a:lnTo>
                    <a:pt x="683133" y="754507"/>
                  </a:lnTo>
                  <a:lnTo>
                    <a:pt x="682117" y="753364"/>
                  </a:lnTo>
                  <a:lnTo>
                    <a:pt x="683006" y="754126"/>
                  </a:lnTo>
                  <a:lnTo>
                    <a:pt x="683260" y="754380"/>
                  </a:lnTo>
                  <a:lnTo>
                    <a:pt x="687324" y="749681"/>
                  </a:lnTo>
                  <a:lnTo>
                    <a:pt x="694690" y="737489"/>
                  </a:lnTo>
                  <a:close/>
                  <a:moveTo>
                    <a:pt x="502158" y="568325"/>
                  </a:moveTo>
                  <a:lnTo>
                    <a:pt x="553212" y="613283"/>
                  </a:lnTo>
                  <a:lnTo>
                    <a:pt x="514604" y="580517"/>
                  </a:lnTo>
                  <a:cubicBezTo>
                    <a:pt x="494792" y="596646"/>
                    <a:pt x="505968" y="625856"/>
                    <a:pt x="526796" y="628904"/>
                  </a:cubicBezTo>
                  <a:lnTo>
                    <a:pt x="536829" y="628904"/>
                  </a:lnTo>
                  <a:lnTo>
                    <a:pt x="549910" y="618871"/>
                  </a:lnTo>
                  <a:lnTo>
                    <a:pt x="552831" y="614045"/>
                  </a:lnTo>
                  <a:lnTo>
                    <a:pt x="553085" y="613156"/>
                  </a:lnTo>
                  <a:cubicBezTo>
                    <a:pt x="574675" y="632841"/>
                    <a:pt x="604139" y="658495"/>
                    <a:pt x="625983" y="677672"/>
                  </a:cubicBezTo>
                  <a:lnTo>
                    <a:pt x="621284" y="680720"/>
                  </a:lnTo>
                  <a:lnTo>
                    <a:pt x="615442" y="687197"/>
                  </a:lnTo>
                  <a:lnTo>
                    <a:pt x="615569" y="687324"/>
                  </a:lnTo>
                  <a:lnTo>
                    <a:pt x="622173" y="687705"/>
                  </a:lnTo>
                  <a:lnTo>
                    <a:pt x="631317" y="681990"/>
                  </a:lnTo>
                  <a:cubicBezTo>
                    <a:pt x="648589" y="697230"/>
                    <a:pt x="671703" y="717804"/>
                    <a:pt x="689483" y="733425"/>
                  </a:cubicBezTo>
                  <a:lnTo>
                    <a:pt x="685673" y="739902"/>
                  </a:lnTo>
                  <a:lnTo>
                    <a:pt x="679450" y="750824"/>
                  </a:lnTo>
                  <a:lnTo>
                    <a:pt x="680593" y="751713"/>
                  </a:lnTo>
                  <a:lnTo>
                    <a:pt x="681990" y="753237"/>
                  </a:lnTo>
                  <a:lnTo>
                    <a:pt x="679450" y="750824"/>
                  </a:lnTo>
                  <a:lnTo>
                    <a:pt x="679196" y="750824"/>
                  </a:lnTo>
                  <a:lnTo>
                    <a:pt x="675386" y="746506"/>
                  </a:lnTo>
                  <a:cubicBezTo>
                    <a:pt x="646684" y="718185"/>
                    <a:pt x="625221" y="697230"/>
                    <a:pt x="616966" y="688467"/>
                  </a:cubicBezTo>
                  <a:lnTo>
                    <a:pt x="615696" y="687197"/>
                  </a:lnTo>
                  <a:lnTo>
                    <a:pt x="615442" y="687197"/>
                  </a:lnTo>
                  <a:lnTo>
                    <a:pt x="615569" y="687070"/>
                  </a:lnTo>
                  <a:lnTo>
                    <a:pt x="614045" y="685419"/>
                  </a:lnTo>
                  <a:lnTo>
                    <a:pt x="613791" y="685419"/>
                  </a:lnTo>
                  <a:lnTo>
                    <a:pt x="548132" y="621030"/>
                  </a:lnTo>
                  <a:cubicBezTo>
                    <a:pt x="567436" y="641096"/>
                    <a:pt x="593217" y="666877"/>
                    <a:pt x="612521" y="686435"/>
                  </a:cubicBezTo>
                  <a:lnTo>
                    <a:pt x="610743" y="687705"/>
                  </a:lnTo>
                  <a:cubicBezTo>
                    <a:pt x="591185" y="699897"/>
                    <a:pt x="568325" y="713867"/>
                    <a:pt x="550545" y="727329"/>
                  </a:cubicBezTo>
                  <a:lnTo>
                    <a:pt x="556133" y="729107"/>
                  </a:lnTo>
                  <a:cubicBezTo>
                    <a:pt x="584327" y="711200"/>
                    <a:pt x="607187" y="697230"/>
                    <a:pt x="615442" y="692023"/>
                  </a:cubicBezTo>
                  <a:lnTo>
                    <a:pt x="617220" y="690753"/>
                  </a:lnTo>
                  <a:cubicBezTo>
                    <a:pt x="635889" y="709041"/>
                    <a:pt x="660273" y="733933"/>
                    <a:pt x="678561" y="752221"/>
                  </a:cubicBezTo>
                  <a:lnTo>
                    <a:pt x="675005" y="758317"/>
                  </a:lnTo>
                  <a:lnTo>
                    <a:pt x="668528" y="769239"/>
                  </a:lnTo>
                  <a:cubicBezTo>
                    <a:pt x="644144" y="760476"/>
                    <a:pt x="611632" y="749173"/>
                    <a:pt x="587248" y="740537"/>
                  </a:cubicBezTo>
                  <a:lnTo>
                    <a:pt x="561467" y="731393"/>
                  </a:lnTo>
                  <a:lnTo>
                    <a:pt x="556133" y="729234"/>
                  </a:lnTo>
                  <a:lnTo>
                    <a:pt x="543941" y="729234"/>
                  </a:lnTo>
                  <a:lnTo>
                    <a:pt x="538607" y="732282"/>
                  </a:lnTo>
                  <a:lnTo>
                    <a:pt x="534416" y="734949"/>
                  </a:lnTo>
                  <a:cubicBezTo>
                    <a:pt x="516636" y="745871"/>
                    <a:pt x="466217" y="776351"/>
                    <a:pt x="392938" y="820420"/>
                  </a:cubicBezTo>
                  <a:cubicBezTo>
                    <a:pt x="361442" y="809498"/>
                    <a:pt x="319405" y="796036"/>
                    <a:pt x="288290" y="785495"/>
                  </a:cubicBezTo>
                  <a:lnTo>
                    <a:pt x="133731" y="734060"/>
                  </a:lnTo>
                  <a:cubicBezTo>
                    <a:pt x="136652" y="714883"/>
                    <a:pt x="139700" y="695706"/>
                    <a:pt x="142621" y="676529"/>
                  </a:cubicBezTo>
                  <a:lnTo>
                    <a:pt x="176784" y="666496"/>
                  </a:lnTo>
                  <a:lnTo>
                    <a:pt x="229870" y="725424"/>
                  </a:lnTo>
                  <a:lnTo>
                    <a:pt x="249809" y="746760"/>
                  </a:lnTo>
                  <a:lnTo>
                    <a:pt x="243332" y="737616"/>
                  </a:lnTo>
                  <a:lnTo>
                    <a:pt x="178308" y="666115"/>
                  </a:lnTo>
                  <a:lnTo>
                    <a:pt x="212725" y="656082"/>
                  </a:lnTo>
                  <a:cubicBezTo>
                    <a:pt x="220726" y="653923"/>
                    <a:pt x="232029" y="651256"/>
                    <a:pt x="240030" y="648208"/>
                  </a:cubicBezTo>
                  <a:lnTo>
                    <a:pt x="277114" y="637286"/>
                  </a:lnTo>
                  <a:cubicBezTo>
                    <a:pt x="355600" y="665480"/>
                    <a:pt x="460248" y="703961"/>
                    <a:pt x="541274" y="730504"/>
                  </a:cubicBezTo>
                  <a:lnTo>
                    <a:pt x="546862" y="727075"/>
                  </a:lnTo>
                  <a:cubicBezTo>
                    <a:pt x="470027" y="698754"/>
                    <a:pt x="367665" y="661162"/>
                    <a:pt x="290957" y="632841"/>
                  </a:cubicBezTo>
                  <a:lnTo>
                    <a:pt x="309626" y="627126"/>
                  </a:lnTo>
                  <a:lnTo>
                    <a:pt x="349377" y="628015"/>
                  </a:lnTo>
                  <a:lnTo>
                    <a:pt x="349631" y="626237"/>
                  </a:lnTo>
                  <a:lnTo>
                    <a:pt x="336931" y="626237"/>
                  </a:lnTo>
                  <a:lnTo>
                    <a:pt x="314325" y="625856"/>
                  </a:lnTo>
                  <a:lnTo>
                    <a:pt x="353187" y="613664"/>
                  </a:lnTo>
                  <a:cubicBezTo>
                    <a:pt x="343154" y="633222"/>
                    <a:pt x="355854" y="652272"/>
                    <a:pt x="379222" y="652272"/>
                  </a:cubicBezTo>
                  <a:cubicBezTo>
                    <a:pt x="383413" y="652272"/>
                    <a:pt x="387858" y="651637"/>
                    <a:pt x="392684" y="650367"/>
                  </a:cubicBezTo>
                  <a:lnTo>
                    <a:pt x="400050" y="633730"/>
                  </a:lnTo>
                  <a:cubicBezTo>
                    <a:pt x="402971" y="621538"/>
                    <a:pt x="397637" y="609346"/>
                    <a:pt x="387350" y="603631"/>
                  </a:cubicBezTo>
                  <a:lnTo>
                    <a:pt x="502158" y="568325"/>
                  </a:lnTo>
                  <a:close/>
                  <a:moveTo>
                    <a:pt x="294513" y="791972"/>
                  </a:moveTo>
                  <a:cubicBezTo>
                    <a:pt x="294513" y="791972"/>
                    <a:pt x="331851" y="804164"/>
                    <a:pt x="382016" y="826897"/>
                  </a:cubicBezTo>
                  <a:lnTo>
                    <a:pt x="367157" y="830834"/>
                  </a:lnTo>
                  <a:lnTo>
                    <a:pt x="349377" y="821690"/>
                  </a:lnTo>
                  <a:lnTo>
                    <a:pt x="347599" y="821690"/>
                  </a:lnTo>
                  <a:cubicBezTo>
                    <a:pt x="340233" y="821690"/>
                    <a:pt x="333629" y="824738"/>
                    <a:pt x="328930" y="829056"/>
                  </a:cubicBezTo>
                  <a:lnTo>
                    <a:pt x="294513" y="791972"/>
                  </a:lnTo>
                  <a:close/>
                  <a:moveTo>
                    <a:pt x="727202" y="678942"/>
                  </a:moveTo>
                  <a:cubicBezTo>
                    <a:pt x="734568" y="689102"/>
                    <a:pt x="745363" y="693166"/>
                    <a:pt x="756666" y="693166"/>
                  </a:cubicBezTo>
                  <a:lnTo>
                    <a:pt x="760730" y="692531"/>
                  </a:lnTo>
                  <a:lnTo>
                    <a:pt x="760603" y="692404"/>
                  </a:lnTo>
                  <a:lnTo>
                    <a:pt x="760476" y="692150"/>
                  </a:lnTo>
                  <a:lnTo>
                    <a:pt x="767080" y="690499"/>
                  </a:lnTo>
                  <a:lnTo>
                    <a:pt x="760730" y="692531"/>
                  </a:lnTo>
                  <a:cubicBezTo>
                    <a:pt x="786511" y="734314"/>
                    <a:pt x="821309" y="789940"/>
                    <a:pt x="847344" y="832104"/>
                  </a:cubicBezTo>
                  <a:lnTo>
                    <a:pt x="778256" y="807720"/>
                  </a:lnTo>
                  <a:lnTo>
                    <a:pt x="694944" y="736219"/>
                  </a:lnTo>
                  <a:cubicBezTo>
                    <a:pt x="701802" y="724408"/>
                    <a:pt x="712470" y="705231"/>
                    <a:pt x="726440" y="680847"/>
                  </a:cubicBezTo>
                  <a:lnTo>
                    <a:pt x="727329" y="679069"/>
                  </a:lnTo>
                  <a:close/>
                  <a:moveTo>
                    <a:pt x="925195" y="788924"/>
                  </a:moveTo>
                  <a:cubicBezTo>
                    <a:pt x="952754" y="810768"/>
                    <a:pt x="988695" y="845693"/>
                    <a:pt x="1022731" y="854329"/>
                  </a:cubicBezTo>
                  <a:lnTo>
                    <a:pt x="976503" y="859155"/>
                  </a:lnTo>
                  <a:lnTo>
                    <a:pt x="925195" y="788924"/>
                  </a:lnTo>
                  <a:close/>
                  <a:moveTo>
                    <a:pt x="775081" y="687324"/>
                  </a:moveTo>
                  <a:lnTo>
                    <a:pt x="910336" y="778891"/>
                  </a:lnTo>
                  <a:lnTo>
                    <a:pt x="912368" y="781558"/>
                  </a:lnTo>
                  <a:cubicBezTo>
                    <a:pt x="931037" y="807212"/>
                    <a:pt x="950341" y="833882"/>
                    <a:pt x="959866" y="860425"/>
                  </a:cubicBezTo>
                  <a:lnTo>
                    <a:pt x="937387" y="863092"/>
                  </a:lnTo>
                  <a:lnTo>
                    <a:pt x="870966" y="839978"/>
                  </a:lnTo>
                  <a:lnTo>
                    <a:pt x="775208" y="687324"/>
                  </a:lnTo>
                  <a:close/>
                  <a:moveTo>
                    <a:pt x="940435" y="863981"/>
                  </a:moveTo>
                  <a:lnTo>
                    <a:pt x="939292" y="864489"/>
                  </a:lnTo>
                  <a:lnTo>
                    <a:pt x="938403" y="864489"/>
                  </a:lnTo>
                  <a:lnTo>
                    <a:pt x="940435" y="863981"/>
                  </a:lnTo>
                  <a:close/>
                  <a:moveTo>
                    <a:pt x="619887" y="861822"/>
                  </a:moveTo>
                  <a:lnTo>
                    <a:pt x="619633" y="862711"/>
                  </a:lnTo>
                  <a:lnTo>
                    <a:pt x="618109" y="865759"/>
                  </a:lnTo>
                  <a:lnTo>
                    <a:pt x="619887" y="861822"/>
                  </a:lnTo>
                  <a:close/>
                  <a:moveTo>
                    <a:pt x="878205" y="851789"/>
                  </a:moveTo>
                  <a:lnTo>
                    <a:pt x="916432" y="864870"/>
                  </a:lnTo>
                  <a:lnTo>
                    <a:pt x="887984" y="867918"/>
                  </a:lnTo>
                  <a:lnTo>
                    <a:pt x="878205" y="851789"/>
                  </a:lnTo>
                  <a:close/>
                  <a:moveTo>
                    <a:pt x="796036" y="823468"/>
                  </a:moveTo>
                  <a:lnTo>
                    <a:pt x="855091" y="843915"/>
                  </a:lnTo>
                  <a:lnTo>
                    <a:pt x="871093" y="869696"/>
                  </a:lnTo>
                  <a:lnTo>
                    <a:pt x="852678" y="871474"/>
                  </a:lnTo>
                  <a:lnTo>
                    <a:pt x="796036" y="823468"/>
                  </a:lnTo>
                  <a:close/>
                  <a:moveTo>
                    <a:pt x="616077" y="870331"/>
                  </a:moveTo>
                  <a:lnTo>
                    <a:pt x="612140" y="871474"/>
                  </a:lnTo>
                  <a:lnTo>
                    <a:pt x="609727" y="872363"/>
                  </a:lnTo>
                  <a:lnTo>
                    <a:pt x="609473" y="872363"/>
                  </a:lnTo>
                  <a:lnTo>
                    <a:pt x="610743" y="871982"/>
                  </a:lnTo>
                  <a:lnTo>
                    <a:pt x="613918" y="870585"/>
                  </a:lnTo>
                  <a:lnTo>
                    <a:pt x="616077" y="870331"/>
                  </a:lnTo>
                  <a:close/>
                  <a:moveTo>
                    <a:pt x="1038987" y="859663"/>
                  </a:moveTo>
                  <a:lnTo>
                    <a:pt x="1033018" y="860933"/>
                  </a:lnTo>
                  <a:lnTo>
                    <a:pt x="1031494" y="861441"/>
                  </a:lnTo>
                  <a:lnTo>
                    <a:pt x="986155" y="871855"/>
                  </a:lnTo>
                  <a:lnTo>
                    <a:pt x="987298" y="873633"/>
                  </a:lnTo>
                  <a:lnTo>
                    <a:pt x="1033526" y="862711"/>
                  </a:lnTo>
                  <a:lnTo>
                    <a:pt x="1035177" y="862457"/>
                  </a:lnTo>
                  <a:lnTo>
                    <a:pt x="1035050" y="862330"/>
                  </a:lnTo>
                  <a:lnTo>
                    <a:pt x="1039368" y="861568"/>
                  </a:lnTo>
                  <a:lnTo>
                    <a:pt x="1038352" y="861949"/>
                  </a:lnTo>
                  <a:lnTo>
                    <a:pt x="1035304" y="862584"/>
                  </a:lnTo>
                  <a:lnTo>
                    <a:pt x="1037463" y="864235"/>
                  </a:lnTo>
                  <a:lnTo>
                    <a:pt x="1042162" y="867283"/>
                  </a:lnTo>
                  <a:lnTo>
                    <a:pt x="1039749" y="861568"/>
                  </a:lnTo>
                  <a:lnTo>
                    <a:pt x="1039368" y="861695"/>
                  </a:lnTo>
                  <a:lnTo>
                    <a:pt x="1042162" y="860679"/>
                  </a:lnTo>
                  <a:lnTo>
                    <a:pt x="1038860" y="859790"/>
                  </a:lnTo>
                  <a:close/>
                  <a:moveTo>
                    <a:pt x="726059" y="798576"/>
                  </a:moveTo>
                  <a:lnTo>
                    <a:pt x="728980" y="799465"/>
                  </a:lnTo>
                  <a:lnTo>
                    <a:pt x="792480" y="822071"/>
                  </a:lnTo>
                  <a:lnTo>
                    <a:pt x="850646" y="871347"/>
                  </a:lnTo>
                  <a:lnTo>
                    <a:pt x="806704" y="875665"/>
                  </a:lnTo>
                  <a:cubicBezTo>
                    <a:pt x="733425" y="804164"/>
                    <a:pt x="728726" y="799338"/>
                    <a:pt x="726059" y="798449"/>
                  </a:cubicBezTo>
                  <a:close/>
                  <a:moveTo>
                    <a:pt x="968629" y="861314"/>
                  </a:moveTo>
                  <a:lnTo>
                    <a:pt x="973328" y="865251"/>
                  </a:lnTo>
                  <a:lnTo>
                    <a:pt x="979805" y="873506"/>
                  </a:lnTo>
                  <a:lnTo>
                    <a:pt x="981837" y="872998"/>
                  </a:lnTo>
                  <a:lnTo>
                    <a:pt x="980948" y="873506"/>
                  </a:lnTo>
                  <a:lnTo>
                    <a:pt x="979805" y="873506"/>
                  </a:lnTo>
                  <a:lnTo>
                    <a:pt x="976884" y="873887"/>
                  </a:lnTo>
                  <a:lnTo>
                    <a:pt x="972693" y="875157"/>
                  </a:lnTo>
                  <a:lnTo>
                    <a:pt x="975614" y="876046"/>
                  </a:lnTo>
                  <a:lnTo>
                    <a:pt x="977392" y="876046"/>
                  </a:lnTo>
                  <a:lnTo>
                    <a:pt x="980694" y="875157"/>
                  </a:lnTo>
                  <a:lnTo>
                    <a:pt x="982726" y="877316"/>
                  </a:lnTo>
                  <a:lnTo>
                    <a:pt x="981837" y="877316"/>
                  </a:lnTo>
                  <a:lnTo>
                    <a:pt x="975614" y="876046"/>
                  </a:lnTo>
                  <a:lnTo>
                    <a:pt x="970407" y="875665"/>
                  </a:lnTo>
                  <a:lnTo>
                    <a:pt x="966724" y="876427"/>
                  </a:lnTo>
                  <a:lnTo>
                    <a:pt x="970026" y="875538"/>
                  </a:lnTo>
                  <a:lnTo>
                    <a:pt x="970534" y="875538"/>
                  </a:lnTo>
                  <a:lnTo>
                    <a:pt x="970661" y="875538"/>
                  </a:lnTo>
                  <a:lnTo>
                    <a:pt x="962914" y="871601"/>
                  </a:lnTo>
                  <a:lnTo>
                    <a:pt x="956056" y="862457"/>
                  </a:lnTo>
                  <a:lnTo>
                    <a:pt x="968502" y="861187"/>
                  </a:lnTo>
                  <a:close/>
                  <a:moveTo>
                    <a:pt x="972058" y="876935"/>
                  </a:moveTo>
                  <a:lnTo>
                    <a:pt x="967867" y="878205"/>
                  </a:lnTo>
                  <a:lnTo>
                    <a:pt x="970280" y="877316"/>
                  </a:lnTo>
                  <a:lnTo>
                    <a:pt x="972058" y="876935"/>
                  </a:lnTo>
                  <a:close/>
                  <a:moveTo>
                    <a:pt x="606933" y="886587"/>
                  </a:moveTo>
                  <a:lnTo>
                    <a:pt x="605790" y="888746"/>
                  </a:lnTo>
                  <a:lnTo>
                    <a:pt x="606425" y="887476"/>
                  </a:lnTo>
                  <a:lnTo>
                    <a:pt x="607060" y="886587"/>
                  </a:lnTo>
                  <a:close/>
                  <a:moveTo>
                    <a:pt x="17526" y="884936"/>
                  </a:moveTo>
                  <a:lnTo>
                    <a:pt x="27940" y="885444"/>
                  </a:lnTo>
                  <a:lnTo>
                    <a:pt x="22225" y="885444"/>
                  </a:lnTo>
                  <a:lnTo>
                    <a:pt x="17145" y="885190"/>
                  </a:lnTo>
                  <a:lnTo>
                    <a:pt x="13335" y="888365"/>
                  </a:lnTo>
                  <a:lnTo>
                    <a:pt x="13843" y="890651"/>
                  </a:lnTo>
                  <a:lnTo>
                    <a:pt x="13208" y="888492"/>
                  </a:lnTo>
                  <a:lnTo>
                    <a:pt x="13335" y="888365"/>
                  </a:lnTo>
                  <a:lnTo>
                    <a:pt x="12700" y="884936"/>
                  </a:lnTo>
                  <a:lnTo>
                    <a:pt x="17145" y="885190"/>
                  </a:lnTo>
                  <a:lnTo>
                    <a:pt x="17399" y="884936"/>
                  </a:lnTo>
                  <a:close/>
                  <a:moveTo>
                    <a:pt x="995553" y="884936"/>
                  </a:moveTo>
                  <a:lnTo>
                    <a:pt x="997331" y="887095"/>
                  </a:lnTo>
                  <a:lnTo>
                    <a:pt x="999744" y="890524"/>
                  </a:lnTo>
                  <a:lnTo>
                    <a:pt x="998601" y="888746"/>
                  </a:lnTo>
                  <a:lnTo>
                    <a:pt x="995934" y="885317"/>
                  </a:lnTo>
                  <a:lnTo>
                    <a:pt x="995680" y="884809"/>
                  </a:lnTo>
                  <a:close/>
                  <a:moveTo>
                    <a:pt x="919734" y="866140"/>
                  </a:moveTo>
                  <a:lnTo>
                    <a:pt x="957072" y="878840"/>
                  </a:lnTo>
                  <a:lnTo>
                    <a:pt x="953770" y="879729"/>
                  </a:lnTo>
                  <a:cubicBezTo>
                    <a:pt x="929767" y="885444"/>
                    <a:pt x="929767" y="885444"/>
                    <a:pt x="903478" y="891540"/>
                  </a:cubicBezTo>
                  <a:lnTo>
                    <a:pt x="904621" y="893318"/>
                  </a:lnTo>
                  <a:lnTo>
                    <a:pt x="903478" y="891540"/>
                  </a:lnTo>
                  <a:lnTo>
                    <a:pt x="899287" y="885063"/>
                  </a:lnTo>
                  <a:lnTo>
                    <a:pt x="897763" y="868426"/>
                  </a:lnTo>
                  <a:lnTo>
                    <a:pt x="917956" y="866648"/>
                  </a:lnTo>
                  <a:lnTo>
                    <a:pt x="919734" y="866267"/>
                  </a:lnTo>
                  <a:close/>
                  <a:moveTo>
                    <a:pt x="670306" y="778891"/>
                  </a:moveTo>
                  <a:lnTo>
                    <a:pt x="725424" y="798449"/>
                  </a:lnTo>
                  <a:lnTo>
                    <a:pt x="804672" y="875665"/>
                  </a:lnTo>
                  <a:lnTo>
                    <a:pt x="760476" y="879983"/>
                  </a:lnTo>
                  <a:lnTo>
                    <a:pt x="649224" y="889635"/>
                  </a:lnTo>
                  <a:lnTo>
                    <a:pt x="649859" y="891413"/>
                  </a:lnTo>
                  <a:lnTo>
                    <a:pt x="643001" y="890524"/>
                  </a:lnTo>
                  <a:lnTo>
                    <a:pt x="628523" y="891413"/>
                  </a:lnTo>
                  <a:lnTo>
                    <a:pt x="628396" y="891540"/>
                  </a:lnTo>
                  <a:lnTo>
                    <a:pt x="629666" y="893191"/>
                  </a:lnTo>
                  <a:lnTo>
                    <a:pt x="629031" y="893191"/>
                  </a:lnTo>
                  <a:lnTo>
                    <a:pt x="624332" y="893572"/>
                  </a:lnTo>
                  <a:lnTo>
                    <a:pt x="626999" y="893191"/>
                  </a:lnTo>
                  <a:lnTo>
                    <a:pt x="628396" y="891540"/>
                  </a:lnTo>
                  <a:lnTo>
                    <a:pt x="625221" y="887476"/>
                  </a:lnTo>
                  <a:lnTo>
                    <a:pt x="618998" y="879221"/>
                  </a:lnTo>
                  <a:lnTo>
                    <a:pt x="617855" y="877062"/>
                  </a:lnTo>
                  <a:lnTo>
                    <a:pt x="617220" y="874903"/>
                  </a:lnTo>
                  <a:cubicBezTo>
                    <a:pt x="618109" y="877951"/>
                    <a:pt x="620776" y="881507"/>
                    <a:pt x="634746" y="891032"/>
                  </a:cubicBezTo>
                  <a:lnTo>
                    <a:pt x="649351" y="889762"/>
                  </a:lnTo>
                  <a:cubicBezTo>
                    <a:pt x="646938" y="883666"/>
                    <a:pt x="640969" y="872363"/>
                    <a:pt x="622935" y="869696"/>
                  </a:cubicBezTo>
                  <a:lnTo>
                    <a:pt x="616966" y="870077"/>
                  </a:lnTo>
                  <a:cubicBezTo>
                    <a:pt x="620776" y="863981"/>
                    <a:pt x="631825" y="846074"/>
                    <a:pt x="644525" y="823849"/>
                  </a:cubicBezTo>
                  <a:lnTo>
                    <a:pt x="645668" y="822071"/>
                  </a:lnTo>
                  <a:lnTo>
                    <a:pt x="669671" y="780161"/>
                  </a:lnTo>
                  <a:lnTo>
                    <a:pt x="670306" y="778891"/>
                  </a:lnTo>
                  <a:close/>
                  <a:moveTo>
                    <a:pt x="330708" y="892810"/>
                  </a:moveTo>
                  <a:lnTo>
                    <a:pt x="329565" y="894080"/>
                  </a:lnTo>
                  <a:lnTo>
                    <a:pt x="329819" y="893699"/>
                  </a:lnTo>
                  <a:lnTo>
                    <a:pt x="330708" y="892810"/>
                  </a:lnTo>
                  <a:close/>
                  <a:moveTo>
                    <a:pt x="361315" y="894588"/>
                  </a:moveTo>
                  <a:lnTo>
                    <a:pt x="363093" y="894969"/>
                  </a:lnTo>
                  <a:lnTo>
                    <a:pt x="361950" y="894969"/>
                  </a:lnTo>
                  <a:lnTo>
                    <a:pt x="361315" y="894588"/>
                  </a:lnTo>
                  <a:close/>
                  <a:moveTo>
                    <a:pt x="608965" y="894969"/>
                  </a:moveTo>
                  <a:lnTo>
                    <a:pt x="606552" y="895350"/>
                  </a:lnTo>
                  <a:lnTo>
                    <a:pt x="608076" y="894969"/>
                  </a:lnTo>
                  <a:close/>
                  <a:moveTo>
                    <a:pt x="869950" y="870966"/>
                  </a:moveTo>
                  <a:lnTo>
                    <a:pt x="875919" y="878332"/>
                  </a:lnTo>
                  <a:lnTo>
                    <a:pt x="886587" y="895350"/>
                  </a:lnTo>
                  <a:lnTo>
                    <a:pt x="884555" y="895858"/>
                  </a:lnTo>
                  <a:lnTo>
                    <a:pt x="881634" y="896239"/>
                  </a:lnTo>
                  <a:lnTo>
                    <a:pt x="879856" y="896620"/>
                  </a:lnTo>
                  <a:lnTo>
                    <a:pt x="881380" y="896239"/>
                  </a:lnTo>
                  <a:lnTo>
                    <a:pt x="872998" y="889254"/>
                  </a:lnTo>
                  <a:lnTo>
                    <a:pt x="855853" y="872236"/>
                  </a:lnTo>
                  <a:lnTo>
                    <a:pt x="870077" y="870966"/>
                  </a:lnTo>
                  <a:close/>
                  <a:moveTo>
                    <a:pt x="633476" y="898906"/>
                  </a:moveTo>
                  <a:lnTo>
                    <a:pt x="635508" y="901573"/>
                  </a:lnTo>
                  <a:lnTo>
                    <a:pt x="636651" y="903351"/>
                  </a:lnTo>
                  <a:lnTo>
                    <a:pt x="635508" y="902081"/>
                  </a:lnTo>
                  <a:lnTo>
                    <a:pt x="633476" y="899033"/>
                  </a:lnTo>
                  <a:close/>
                  <a:moveTo>
                    <a:pt x="851789" y="872871"/>
                  </a:moveTo>
                  <a:lnTo>
                    <a:pt x="879983" y="896874"/>
                  </a:lnTo>
                  <a:lnTo>
                    <a:pt x="877951" y="897763"/>
                  </a:lnTo>
                  <a:cubicBezTo>
                    <a:pt x="868426" y="899541"/>
                    <a:pt x="859028" y="902081"/>
                    <a:pt x="845693" y="905129"/>
                  </a:cubicBezTo>
                  <a:lnTo>
                    <a:pt x="838327" y="906907"/>
                  </a:lnTo>
                  <a:cubicBezTo>
                    <a:pt x="836549" y="905129"/>
                    <a:pt x="834771" y="903478"/>
                    <a:pt x="833247" y="902081"/>
                  </a:cubicBezTo>
                  <a:lnTo>
                    <a:pt x="807720" y="877189"/>
                  </a:lnTo>
                  <a:cubicBezTo>
                    <a:pt x="825500" y="875411"/>
                    <a:pt x="837692" y="874141"/>
                    <a:pt x="846328" y="873760"/>
                  </a:cubicBezTo>
                  <a:cubicBezTo>
                    <a:pt x="848106" y="873252"/>
                    <a:pt x="850138" y="873252"/>
                    <a:pt x="851916" y="872871"/>
                  </a:cubicBezTo>
                  <a:close/>
                  <a:moveTo>
                    <a:pt x="887476" y="897255"/>
                  </a:moveTo>
                  <a:lnTo>
                    <a:pt x="889889" y="899922"/>
                  </a:lnTo>
                  <a:lnTo>
                    <a:pt x="894588" y="907288"/>
                  </a:lnTo>
                  <a:lnTo>
                    <a:pt x="884809" y="897636"/>
                  </a:lnTo>
                  <a:lnTo>
                    <a:pt x="887476" y="897255"/>
                  </a:lnTo>
                  <a:close/>
                  <a:moveTo>
                    <a:pt x="363093" y="893445"/>
                  </a:moveTo>
                  <a:cubicBezTo>
                    <a:pt x="365633" y="895477"/>
                    <a:pt x="370459" y="895604"/>
                    <a:pt x="545211" y="898906"/>
                  </a:cubicBezTo>
                  <a:cubicBezTo>
                    <a:pt x="498221" y="902462"/>
                    <a:pt x="437642" y="907796"/>
                    <a:pt x="388239" y="907796"/>
                  </a:cubicBezTo>
                  <a:cubicBezTo>
                    <a:pt x="383032" y="907796"/>
                    <a:pt x="378079" y="907796"/>
                    <a:pt x="373126" y="907669"/>
                  </a:cubicBezTo>
                  <a:lnTo>
                    <a:pt x="364744" y="894969"/>
                  </a:lnTo>
                  <a:lnTo>
                    <a:pt x="362839" y="893445"/>
                  </a:lnTo>
                  <a:close/>
                  <a:moveTo>
                    <a:pt x="900938" y="915035"/>
                  </a:moveTo>
                  <a:lnTo>
                    <a:pt x="902462" y="915416"/>
                  </a:lnTo>
                  <a:lnTo>
                    <a:pt x="900938" y="915035"/>
                  </a:lnTo>
                  <a:close/>
                  <a:moveTo>
                    <a:pt x="78232" y="885317"/>
                  </a:moveTo>
                  <a:lnTo>
                    <a:pt x="88011" y="886968"/>
                  </a:lnTo>
                  <a:lnTo>
                    <a:pt x="105791" y="887349"/>
                  </a:lnTo>
                  <a:lnTo>
                    <a:pt x="107823" y="887730"/>
                  </a:lnTo>
                  <a:cubicBezTo>
                    <a:pt x="105791" y="899033"/>
                    <a:pt x="99568" y="915162"/>
                    <a:pt x="101600" y="926592"/>
                  </a:cubicBezTo>
                  <a:lnTo>
                    <a:pt x="78232" y="885317"/>
                  </a:lnTo>
                  <a:close/>
                  <a:moveTo>
                    <a:pt x="807339" y="877062"/>
                  </a:moveTo>
                  <a:lnTo>
                    <a:pt x="806323" y="877189"/>
                  </a:lnTo>
                  <a:lnTo>
                    <a:pt x="831088" y="901573"/>
                  </a:lnTo>
                  <a:lnTo>
                    <a:pt x="836676" y="907288"/>
                  </a:lnTo>
                  <a:lnTo>
                    <a:pt x="764032" y="924306"/>
                  </a:lnTo>
                  <a:lnTo>
                    <a:pt x="753110" y="927354"/>
                  </a:lnTo>
                  <a:lnTo>
                    <a:pt x="737362" y="930783"/>
                  </a:lnTo>
                  <a:cubicBezTo>
                    <a:pt x="714502" y="923417"/>
                    <a:pt x="684276" y="913765"/>
                    <a:pt x="661162" y="906399"/>
                  </a:cubicBezTo>
                  <a:lnTo>
                    <a:pt x="651129" y="899033"/>
                  </a:lnTo>
                  <a:lnTo>
                    <a:pt x="637794" y="892556"/>
                  </a:lnTo>
                  <a:lnTo>
                    <a:pt x="637540" y="892556"/>
                  </a:lnTo>
                  <a:lnTo>
                    <a:pt x="648462" y="891667"/>
                  </a:lnTo>
                  <a:lnTo>
                    <a:pt x="649986" y="891667"/>
                  </a:lnTo>
                  <a:cubicBezTo>
                    <a:pt x="656844" y="890778"/>
                    <a:pt x="663575" y="890397"/>
                    <a:pt x="673989" y="889508"/>
                  </a:cubicBezTo>
                  <a:lnTo>
                    <a:pt x="687070" y="888238"/>
                  </a:lnTo>
                  <a:cubicBezTo>
                    <a:pt x="702818" y="886968"/>
                    <a:pt x="718566" y="885698"/>
                    <a:pt x="734187" y="884301"/>
                  </a:cubicBezTo>
                  <a:lnTo>
                    <a:pt x="749935" y="882523"/>
                  </a:lnTo>
                  <a:lnTo>
                    <a:pt x="761746" y="881634"/>
                  </a:lnTo>
                  <a:lnTo>
                    <a:pt x="762635" y="881634"/>
                  </a:lnTo>
                  <a:lnTo>
                    <a:pt x="806323" y="877316"/>
                  </a:lnTo>
                  <a:lnTo>
                    <a:pt x="806196" y="877189"/>
                  </a:lnTo>
                  <a:close/>
                  <a:moveTo>
                    <a:pt x="103251" y="932942"/>
                  </a:moveTo>
                  <a:lnTo>
                    <a:pt x="107442" y="939038"/>
                  </a:lnTo>
                  <a:lnTo>
                    <a:pt x="105410" y="939419"/>
                  </a:lnTo>
                  <a:lnTo>
                    <a:pt x="101600" y="939800"/>
                  </a:lnTo>
                  <a:lnTo>
                    <a:pt x="102235" y="936371"/>
                  </a:lnTo>
                  <a:lnTo>
                    <a:pt x="102489" y="934593"/>
                  </a:lnTo>
                  <a:lnTo>
                    <a:pt x="103378" y="932815"/>
                  </a:lnTo>
                  <a:close/>
                  <a:moveTo>
                    <a:pt x="98679" y="943229"/>
                  </a:moveTo>
                  <a:lnTo>
                    <a:pt x="96901" y="944499"/>
                  </a:lnTo>
                  <a:lnTo>
                    <a:pt x="96393" y="944499"/>
                  </a:lnTo>
                  <a:lnTo>
                    <a:pt x="97282" y="943991"/>
                  </a:lnTo>
                  <a:lnTo>
                    <a:pt x="97663" y="943610"/>
                  </a:lnTo>
                  <a:lnTo>
                    <a:pt x="98552" y="943229"/>
                  </a:lnTo>
                  <a:close/>
                  <a:moveTo>
                    <a:pt x="781050" y="945388"/>
                  </a:moveTo>
                  <a:lnTo>
                    <a:pt x="784352" y="949325"/>
                  </a:lnTo>
                  <a:lnTo>
                    <a:pt x="783336" y="948182"/>
                  </a:lnTo>
                  <a:lnTo>
                    <a:pt x="781050" y="945515"/>
                  </a:lnTo>
                  <a:close/>
                  <a:moveTo>
                    <a:pt x="109093" y="938530"/>
                  </a:moveTo>
                  <a:lnTo>
                    <a:pt x="124333" y="965073"/>
                  </a:lnTo>
                  <a:lnTo>
                    <a:pt x="127762" y="970788"/>
                  </a:lnTo>
                  <a:lnTo>
                    <a:pt x="125349" y="966851"/>
                  </a:lnTo>
                  <a:lnTo>
                    <a:pt x="109093" y="938530"/>
                  </a:lnTo>
                  <a:close/>
                  <a:moveTo>
                    <a:pt x="595122" y="906272"/>
                  </a:moveTo>
                  <a:cubicBezTo>
                    <a:pt x="599821" y="922020"/>
                    <a:pt x="611632" y="929386"/>
                    <a:pt x="627888" y="929386"/>
                  </a:cubicBezTo>
                  <a:lnTo>
                    <a:pt x="636778" y="925703"/>
                  </a:lnTo>
                  <a:lnTo>
                    <a:pt x="637032" y="925449"/>
                  </a:lnTo>
                  <a:lnTo>
                    <a:pt x="637159" y="925576"/>
                  </a:lnTo>
                  <a:lnTo>
                    <a:pt x="640842" y="923417"/>
                  </a:lnTo>
                  <a:lnTo>
                    <a:pt x="646557" y="916305"/>
                  </a:lnTo>
                  <a:lnTo>
                    <a:pt x="647192" y="915035"/>
                  </a:lnTo>
                  <a:lnTo>
                    <a:pt x="649859" y="908050"/>
                  </a:lnTo>
                  <a:lnTo>
                    <a:pt x="652526" y="908050"/>
                  </a:lnTo>
                  <a:lnTo>
                    <a:pt x="657225" y="909320"/>
                  </a:lnTo>
                  <a:cubicBezTo>
                    <a:pt x="694563" y="921512"/>
                    <a:pt x="728980" y="932434"/>
                    <a:pt x="728980" y="932434"/>
                  </a:cubicBezTo>
                  <a:lnTo>
                    <a:pt x="730758" y="932942"/>
                  </a:lnTo>
                  <a:lnTo>
                    <a:pt x="728853" y="932561"/>
                  </a:lnTo>
                  <a:cubicBezTo>
                    <a:pt x="728345" y="932561"/>
                    <a:pt x="727710" y="932688"/>
                    <a:pt x="726694" y="932942"/>
                  </a:cubicBezTo>
                  <a:lnTo>
                    <a:pt x="649859" y="950849"/>
                  </a:lnTo>
                  <a:lnTo>
                    <a:pt x="637159" y="925703"/>
                  </a:lnTo>
                  <a:lnTo>
                    <a:pt x="637032" y="925703"/>
                  </a:lnTo>
                  <a:lnTo>
                    <a:pt x="636905" y="925830"/>
                  </a:lnTo>
                  <a:lnTo>
                    <a:pt x="636778" y="925957"/>
                  </a:lnTo>
                  <a:lnTo>
                    <a:pt x="639699" y="934720"/>
                  </a:lnTo>
                  <a:lnTo>
                    <a:pt x="648335" y="951357"/>
                  </a:lnTo>
                  <a:lnTo>
                    <a:pt x="645414" y="952246"/>
                  </a:lnTo>
                  <a:lnTo>
                    <a:pt x="555244" y="973201"/>
                  </a:lnTo>
                  <a:lnTo>
                    <a:pt x="593471" y="909574"/>
                  </a:lnTo>
                  <a:lnTo>
                    <a:pt x="595249" y="906526"/>
                  </a:lnTo>
                  <a:close/>
                  <a:moveTo>
                    <a:pt x="547497" y="977138"/>
                  </a:moveTo>
                  <a:lnTo>
                    <a:pt x="544576" y="977519"/>
                  </a:lnTo>
                  <a:lnTo>
                    <a:pt x="546100" y="977138"/>
                  </a:lnTo>
                  <a:close/>
                  <a:moveTo>
                    <a:pt x="35052" y="979170"/>
                  </a:moveTo>
                  <a:lnTo>
                    <a:pt x="31750" y="979551"/>
                  </a:lnTo>
                  <a:lnTo>
                    <a:pt x="31115" y="979551"/>
                  </a:lnTo>
                  <a:lnTo>
                    <a:pt x="33528" y="979170"/>
                  </a:lnTo>
                  <a:close/>
                  <a:moveTo>
                    <a:pt x="133731" y="983107"/>
                  </a:moveTo>
                  <a:lnTo>
                    <a:pt x="132588" y="984377"/>
                  </a:lnTo>
                  <a:lnTo>
                    <a:pt x="133477" y="983107"/>
                  </a:lnTo>
                  <a:close/>
                  <a:moveTo>
                    <a:pt x="120142" y="960755"/>
                  </a:moveTo>
                  <a:lnTo>
                    <a:pt x="123063" y="965581"/>
                  </a:lnTo>
                  <a:lnTo>
                    <a:pt x="123063" y="965835"/>
                  </a:lnTo>
                  <a:lnTo>
                    <a:pt x="125476" y="969899"/>
                  </a:lnTo>
                  <a:lnTo>
                    <a:pt x="127000" y="975106"/>
                  </a:lnTo>
                  <a:lnTo>
                    <a:pt x="122047" y="977900"/>
                  </a:lnTo>
                  <a:lnTo>
                    <a:pt x="122047" y="978154"/>
                  </a:lnTo>
                  <a:lnTo>
                    <a:pt x="118618" y="979932"/>
                  </a:lnTo>
                  <a:lnTo>
                    <a:pt x="116713" y="981202"/>
                  </a:lnTo>
                  <a:lnTo>
                    <a:pt x="111125" y="984250"/>
                  </a:lnTo>
                  <a:lnTo>
                    <a:pt x="113157" y="982980"/>
                  </a:lnTo>
                  <a:lnTo>
                    <a:pt x="118618" y="980059"/>
                  </a:lnTo>
                  <a:lnTo>
                    <a:pt x="120904" y="978662"/>
                  </a:lnTo>
                  <a:lnTo>
                    <a:pt x="122047" y="978027"/>
                  </a:lnTo>
                  <a:lnTo>
                    <a:pt x="123190" y="965835"/>
                  </a:lnTo>
                  <a:lnTo>
                    <a:pt x="120269" y="960755"/>
                  </a:lnTo>
                  <a:close/>
                  <a:moveTo>
                    <a:pt x="986536" y="983869"/>
                  </a:moveTo>
                  <a:lnTo>
                    <a:pt x="985901" y="984758"/>
                  </a:lnTo>
                  <a:lnTo>
                    <a:pt x="986155" y="984377"/>
                  </a:lnTo>
                  <a:lnTo>
                    <a:pt x="986409" y="983996"/>
                  </a:lnTo>
                  <a:close/>
                  <a:moveTo>
                    <a:pt x="120396" y="982726"/>
                  </a:moveTo>
                  <a:lnTo>
                    <a:pt x="122174" y="984504"/>
                  </a:lnTo>
                  <a:lnTo>
                    <a:pt x="121920" y="985774"/>
                  </a:lnTo>
                  <a:lnTo>
                    <a:pt x="120142" y="986790"/>
                  </a:lnTo>
                  <a:lnTo>
                    <a:pt x="120396" y="982726"/>
                  </a:lnTo>
                  <a:close/>
                  <a:moveTo>
                    <a:pt x="838708" y="908558"/>
                  </a:moveTo>
                  <a:cubicBezTo>
                    <a:pt x="863092" y="932561"/>
                    <a:pt x="890270" y="970026"/>
                    <a:pt x="919734" y="987044"/>
                  </a:cubicBezTo>
                  <a:lnTo>
                    <a:pt x="779907" y="944372"/>
                  </a:lnTo>
                  <a:lnTo>
                    <a:pt x="780923" y="945642"/>
                  </a:lnTo>
                  <a:lnTo>
                    <a:pt x="779399" y="943864"/>
                  </a:lnTo>
                  <a:lnTo>
                    <a:pt x="740791" y="931672"/>
                  </a:lnTo>
                  <a:lnTo>
                    <a:pt x="741934" y="931164"/>
                  </a:lnTo>
                  <a:lnTo>
                    <a:pt x="763524" y="926338"/>
                  </a:lnTo>
                  <a:lnTo>
                    <a:pt x="835914" y="908939"/>
                  </a:lnTo>
                  <a:lnTo>
                    <a:pt x="838581" y="908558"/>
                  </a:lnTo>
                  <a:close/>
                  <a:moveTo>
                    <a:pt x="120142" y="986663"/>
                  </a:moveTo>
                  <a:lnTo>
                    <a:pt x="120142" y="986917"/>
                  </a:lnTo>
                  <a:lnTo>
                    <a:pt x="116840" y="988695"/>
                  </a:lnTo>
                  <a:lnTo>
                    <a:pt x="120142" y="986663"/>
                  </a:lnTo>
                  <a:close/>
                  <a:moveTo>
                    <a:pt x="135255" y="982980"/>
                  </a:moveTo>
                  <a:lnTo>
                    <a:pt x="142113" y="994283"/>
                  </a:lnTo>
                  <a:lnTo>
                    <a:pt x="140081" y="991235"/>
                  </a:lnTo>
                  <a:lnTo>
                    <a:pt x="135382" y="982980"/>
                  </a:lnTo>
                  <a:close/>
                  <a:moveTo>
                    <a:pt x="882396" y="898398"/>
                  </a:moveTo>
                  <a:lnTo>
                    <a:pt x="897763" y="911479"/>
                  </a:lnTo>
                  <a:lnTo>
                    <a:pt x="899541" y="914527"/>
                  </a:lnTo>
                  <a:cubicBezTo>
                    <a:pt x="915289" y="939419"/>
                    <a:pt x="928243" y="979043"/>
                    <a:pt x="951611" y="996950"/>
                  </a:cubicBezTo>
                  <a:lnTo>
                    <a:pt x="922909" y="988314"/>
                  </a:lnTo>
                  <a:lnTo>
                    <a:pt x="840105" y="908050"/>
                  </a:lnTo>
                  <a:lnTo>
                    <a:pt x="838581" y="906780"/>
                  </a:lnTo>
                  <a:lnTo>
                    <a:pt x="844550" y="907161"/>
                  </a:lnTo>
                  <a:lnTo>
                    <a:pt x="854329" y="905002"/>
                  </a:lnTo>
                  <a:lnTo>
                    <a:pt x="861187" y="903224"/>
                  </a:lnTo>
                  <a:lnTo>
                    <a:pt x="880491" y="898906"/>
                  </a:lnTo>
                  <a:lnTo>
                    <a:pt x="882269" y="898525"/>
                  </a:lnTo>
                  <a:close/>
                  <a:moveTo>
                    <a:pt x="136398" y="996061"/>
                  </a:moveTo>
                  <a:lnTo>
                    <a:pt x="145923" y="1008761"/>
                  </a:lnTo>
                  <a:lnTo>
                    <a:pt x="136398" y="996061"/>
                  </a:lnTo>
                  <a:close/>
                  <a:moveTo>
                    <a:pt x="964692" y="1005713"/>
                  </a:moveTo>
                  <a:lnTo>
                    <a:pt x="968248" y="1006602"/>
                  </a:lnTo>
                  <a:lnTo>
                    <a:pt x="974471" y="1008761"/>
                  </a:lnTo>
                  <a:lnTo>
                    <a:pt x="971169" y="1007872"/>
                  </a:lnTo>
                  <a:lnTo>
                    <a:pt x="964692" y="1005713"/>
                  </a:lnTo>
                  <a:close/>
                  <a:moveTo>
                    <a:pt x="937387" y="945134"/>
                  </a:moveTo>
                  <a:lnTo>
                    <a:pt x="985393" y="985266"/>
                  </a:lnTo>
                  <a:lnTo>
                    <a:pt x="985139" y="985266"/>
                  </a:lnTo>
                  <a:lnTo>
                    <a:pt x="981583" y="990473"/>
                  </a:lnTo>
                  <a:lnTo>
                    <a:pt x="977773" y="1008761"/>
                  </a:lnTo>
                  <a:lnTo>
                    <a:pt x="983361" y="1017524"/>
                  </a:lnTo>
                  <a:lnTo>
                    <a:pt x="975106" y="1004824"/>
                  </a:lnTo>
                  <a:lnTo>
                    <a:pt x="974852" y="1003935"/>
                  </a:lnTo>
                  <a:lnTo>
                    <a:pt x="937514" y="945007"/>
                  </a:lnTo>
                  <a:close/>
                  <a:moveTo>
                    <a:pt x="1014603" y="1008253"/>
                  </a:moveTo>
                  <a:lnTo>
                    <a:pt x="1025525" y="1017397"/>
                  </a:lnTo>
                  <a:lnTo>
                    <a:pt x="1024382" y="1018286"/>
                  </a:lnTo>
                  <a:lnTo>
                    <a:pt x="1021715" y="1014349"/>
                  </a:lnTo>
                  <a:lnTo>
                    <a:pt x="1014603" y="1008253"/>
                  </a:lnTo>
                  <a:close/>
                  <a:moveTo>
                    <a:pt x="40513" y="1025271"/>
                  </a:moveTo>
                  <a:lnTo>
                    <a:pt x="42164" y="1026287"/>
                  </a:lnTo>
                  <a:lnTo>
                    <a:pt x="44196" y="1028065"/>
                  </a:lnTo>
                  <a:lnTo>
                    <a:pt x="40513" y="1025271"/>
                  </a:lnTo>
                  <a:close/>
                  <a:moveTo>
                    <a:pt x="37084" y="1034542"/>
                  </a:moveTo>
                  <a:lnTo>
                    <a:pt x="34671" y="1035812"/>
                  </a:lnTo>
                  <a:lnTo>
                    <a:pt x="34163" y="1035812"/>
                  </a:lnTo>
                  <a:lnTo>
                    <a:pt x="36195" y="1034923"/>
                  </a:lnTo>
                  <a:lnTo>
                    <a:pt x="37084" y="1034542"/>
                  </a:lnTo>
                  <a:close/>
                  <a:moveTo>
                    <a:pt x="22225" y="1035431"/>
                  </a:moveTo>
                  <a:lnTo>
                    <a:pt x="20701" y="1036066"/>
                  </a:lnTo>
                  <a:lnTo>
                    <a:pt x="21082" y="1035939"/>
                  </a:lnTo>
                  <a:lnTo>
                    <a:pt x="22225" y="1035558"/>
                  </a:lnTo>
                  <a:close/>
                  <a:moveTo>
                    <a:pt x="341376" y="1026414"/>
                  </a:moveTo>
                  <a:lnTo>
                    <a:pt x="330073" y="1029462"/>
                  </a:lnTo>
                  <a:lnTo>
                    <a:pt x="310515" y="1036447"/>
                  </a:lnTo>
                  <a:lnTo>
                    <a:pt x="321437" y="1033399"/>
                  </a:lnTo>
                  <a:lnTo>
                    <a:pt x="340106" y="1028573"/>
                  </a:lnTo>
                  <a:lnTo>
                    <a:pt x="340995" y="1028065"/>
                  </a:lnTo>
                  <a:lnTo>
                    <a:pt x="341249" y="1026287"/>
                  </a:lnTo>
                  <a:close/>
                  <a:moveTo>
                    <a:pt x="929894" y="995172"/>
                  </a:moveTo>
                  <a:lnTo>
                    <a:pt x="932307" y="996188"/>
                  </a:lnTo>
                  <a:lnTo>
                    <a:pt x="943610" y="999236"/>
                  </a:lnTo>
                  <a:lnTo>
                    <a:pt x="955167" y="1002665"/>
                  </a:lnTo>
                  <a:cubicBezTo>
                    <a:pt x="962279" y="1013968"/>
                    <a:pt x="971423" y="1028446"/>
                    <a:pt x="978535" y="1039368"/>
                  </a:cubicBezTo>
                  <a:lnTo>
                    <a:pt x="977011" y="1035939"/>
                  </a:lnTo>
                  <a:lnTo>
                    <a:pt x="973455" y="1021969"/>
                  </a:lnTo>
                  <a:lnTo>
                    <a:pt x="979424" y="1040765"/>
                  </a:lnTo>
                  <a:lnTo>
                    <a:pt x="978535" y="1039495"/>
                  </a:lnTo>
                  <a:lnTo>
                    <a:pt x="976757" y="1040384"/>
                  </a:lnTo>
                  <a:lnTo>
                    <a:pt x="929894" y="995299"/>
                  </a:lnTo>
                  <a:close/>
                  <a:moveTo>
                    <a:pt x="28194" y="1039368"/>
                  </a:moveTo>
                  <a:lnTo>
                    <a:pt x="27305" y="1040257"/>
                  </a:lnTo>
                  <a:lnTo>
                    <a:pt x="25527" y="1041146"/>
                  </a:lnTo>
                  <a:lnTo>
                    <a:pt x="28194" y="1039368"/>
                  </a:lnTo>
                  <a:close/>
                  <a:moveTo>
                    <a:pt x="25527" y="1041146"/>
                  </a:moveTo>
                  <a:lnTo>
                    <a:pt x="22606" y="1042924"/>
                  </a:lnTo>
                  <a:lnTo>
                    <a:pt x="23749" y="1042035"/>
                  </a:lnTo>
                  <a:lnTo>
                    <a:pt x="25527" y="1041146"/>
                  </a:lnTo>
                  <a:close/>
                  <a:moveTo>
                    <a:pt x="981075" y="1043305"/>
                  </a:moveTo>
                  <a:lnTo>
                    <a:pt x="982091" y="1045210"/>
                  </a:lnTo>
                  <a:lnTo>
                    <a:pt x="981710" y="1044575"/>
                  </a:lnTo>
                  <a:lnTo>
                    <a:pt x="980567" y="1043686"/>
                  </a:lnTo>
                  <a:lnTo>
                    <a:pt x="980821" y="1043305"/>
                  </a:lnTo>
                  <a:close/>
                  <a:moveTo>
                    <a:pt x="63119" y="1042416"/>
                  </a:moveTo>
                  <a:lnTo>
                    <a:pt x="67818" y="1045591"/>
                  </a:lnTo>
                  <a:lnTo>
                    <a:pt x="64262" y="1043305"/>
                  </a:lnTo>
                  <a:lnTo>
                    <a:pt x="63119" y="1042416"/>
                  </a:lnTo>
                  <a:close/>
                  <a:moveTo>
                    <a:pt x="67945" y="1045591"/>
                  </a:moveTo>
                  <a:lnTo>
                    <a:pt x="71755" y="1048131"/>
                  </a:lnTo>
                  <a:lnTo>
                    <a:pt x="69596" y="1046861"/>
                  </a:lnTo>
                  <a:lnTo>
                    <a:pt x="67818" y="1045718"/>
                  </a:lnTo>
                  <a:close/>
                  <a:moveTo>
                    <a:pt x="981964" y="1045337"/>
                  </a:moveTo>
                  <a:lnTo>
                    <a:pt x="983742" y="1048258"/>
                  </a:lnTo>
                  <a:lnTo>
                    <a:pt x="982726" y="1046861"/>
                  </a:lnTo>
                  <a:lnTo>
                    <a:pt x="981964" y="1045337"/>
                  </a:lnTo>
                  <a:close/>
                  <a:moveTo>
                    <a:pt x="172085" y="1045591"/>
                  </a:moveTo>
                  <a:lnTo>
                    <a:pt x="174244" y="1049020"/>
                  </a:lnTo>
                  <a:lnTo>
                    <a:pt x="173355" y="1047750"/>
                  </a:lnTo>
                  <a:lnTo>
                    <a:pt x="172085" y="1045591"/>
                  </a:lnTo>
                  <a:close/>
                  <a:moveTo>
                    <a:pt x="92837" y="986028"/>
                  </a:moveTo>
                  <a:lnTo>
                    <a:pt x="92583" y="989076"/>
                  </a:lnTo>
                  <a:lnTo>
                    <a:pt x="91694" y="995172"/>
                  </a:lnTo>
                  <a:cubicBezTo>
                    <a:pt x="91059" y="997839"/>
                    <a:pt x="90805" y="1000887"/>
                    <a:pt x="90170" y="1003427"/>
                  </a:cubicBezTo>
                  <a:lnTo>
                    <a:pt x="83693" y="1048385"/>
                  </a:lnTo>
                  <a:lnTo>
                    <a:pt x="85217" y="1048766"/>
                  </a:lnTo>
                  <a:cubicBezTo>
                    <a:pt x="88773" y="1026541"/>
                    <a:pt x="88773" y="1026541"/>
                    <a:pt x="92583" y="998220"/>
                  </a:cubicBezTo>
                  <a:lnTo>
                    <a:pt x="93218" y="994283"/>
                  </a:lnTo>
                  <a:lnTo>
                    <a:pt x="93853" y="992124"/>
                  </a:lnTo>
                  <a:lnTo>
                    <a:pt x="94488" y="987298"/>
                  </a:lnTo>
                  <a:lnTo>
                    <a:pt x="92964" y="986028"/>
                  </a:lnTo>
                  <a:close/>
                  <a:moveTo>
                    <a:pt x="992886" y="1032002"/>
                  </a:moveTo>
                  <a:lnTo>
                    <a:pt x="1003808" y="1049274"/>
                  </a:lnTo>
                  <a:lnTo>
                    <a:pt x="1000125" y="1043686"/>
                  </a:lnTo>
                  <a:lnTo>
                    <a:pt x="992886" y="1032002"/>
                  </a:lnTo>
                  <a:close/>
                  <a:moveTo>
                    <a:pt x="83566" y="1049655"/>
                  </a:moveTo>
                  <a:lnTo>
                    <a:pt x="83439" y="1051433"/>
                  </a:lnTo>
                  <a:lnTo>
                    <a:pt x="83185" y="1051687"/>
                  </a:lnTo>
                  <a:lnTo>
                    <a:pt x="83439" y="1049655"/>
                  </a:lnTo>
                  <a:lnTo>
                    <a:pt x="83566" y="1049528"/>
                  </a:lnTo>
                  <a:close/>
                  <a:moveTo>
                    <a:pt x="84836" y="1051306"/>
                  </a:moveTo>
                  <a:lnTo>
                    <a:pt x="88138" y="1055370"/>
                  </a:lnTo>
                  <a:lnTo>
                    <a:pt x="84582" y="1052576"/>
                  </a:lnTo>
                  <a:lnTo>
                    <a:pt x="84836" y="1051306"/>
                  </a:lnTo>
                  <a:close/>
                  <a:moveTo>
                    <a:pt x="20193" y="1029208"/>
                  </a:moveTo>
                  <a:lnTo>
                    <a:pt x="19050" y="1032256"/>
                  </a:lnTo>
                  <a:lnTo>
                    <a:pt x="19050" y="1036574"/>
                  </a:lnTo>
                  <a:lnTo>
                    <a:pt x="20701" y="1035939"/>
                  </a:lnTo>
                  <a:lnTo>
                    <a:pt x="17526" y="1037463"/>
                  </a:lnTo>
                  <a:lnTo>
                    <a:pt x="16002" y="1042289"/>
                  </a:lnTo>
                  <a:lnTo>
                    <a:pt x="14859" y="1046607"/>
                  </a:lnTo>
                  <a:lnTo>
                    <a:pt x="45339" y="1056259"/>
                  </a:lnTo>
                  <a:lnTo>
                    <a:pt x="40259" y="1035304"/>
                  </a:lnTo>
                  <a:lnTo>
                    <a:pt x="36957" y="1034415"/>
                  </a:lnTo>
                  <a:lnTo>
                    <a:pt x="27432" y="1032256"/>
                  </a:lnTo>
                  <a:lnTo>
                    <a:pt x="26289" y="1032637"/>
                  </a:lnTo>
                  <a:lnTo>
                    <a:pt x="27813" y="1031748"/>
                  </a:lnTo>
                  <a:lnTo>
                    <a:pt x="25781" y="1030859"/>
                  </a:lnTo>
                  <a:lnTo>
                    <a:pt x="20193" y="1029081"/>
                  </a:lnTo>
                  <a:close/>
                  <a:moveTo>
                    <a:pt x="309626" y="1034796"/>
                  </a:moveTo>
                  <a:lnTo>
                    <a:pt x="307213" y="1035177"/>
                  </a:lnTo>
                  <a:cubicBezTo>
                    <a:pt x="279019" y="1043051"/>
                    <a:pt x="257683" y="1049528"/>
                    <a:pt x="238125" y="1056132"/>
                  </a:cubicBezTo>
                  <a:lnTo>
                    <a:pt x="239649" y="1057021"/>
                  </a:lnTo>
                  <a:cubicBezTo>
                    <a:pt x="251841" y="1053084"/>
                    <a:pt x="272288" y="1046607"/>
                    <a:pt x="308229" y="1036574"/>
                  </a:cubicBezTo>
                  <a:lnTo>
                    <a:pt x="310642" y="1036066"/>
                  </a:lnTo>
                  <a:lnTo>
                    <a:pt x="309753" y="1034796"/>
                  </a:lnTo>
                  <a:close/>
                  <a:moveTo>
                    <a:pt x="88138" y="1055624"/>
                  </a:moveTo>
                  <a:lnTo>
                    <a:pt x="91313" y="1058037"/>
                  </a:lnTo>
                  <a:lnTo>
                    <a:pt x="89027" y="1056767"/>
                  </a:lnTo>
                  <a:lnTo>
                    <a:pt x="88138" y="1055624"/>
                  </a:lnTo>
                  <a:close/>
                  <a:moveTo>
                    <a:pt x="238252" y="1057656"/>
                  </a:moveTo>
                  <a:lnTo>
                    <a:pt x="234442" y="1058926"/>
                  </a:lnTo>
                  <a:lnTo>
                    <a:pt x="232918" y="1059307"/>
                  </a:lnTo>
                  <a:lnTo>
                    <a:pt x="235585" y="1058418"/>
                  </a:lnTo>
                  <a:lnTo>
                    <a:pt x="238252" y="1057529"/>
                  </a:lnTo>
                  <a:close/>
                  <a:moveTo>
                    <a:pt x="83185" y="1051814"/>
                  </a:moveTo>
                  <a:lnTo>
                    <a:pt x="83058" y="1052830"/>
                  </a:lnTo>
                  <a:lnTo>
                    <a:pt x="84201" y="1053719"/>
                  </a:lnTo>
                  <a:lnTo>
                    <a:pt x="84455" y="1054100"/>
                  </a:lnTo>
                  <a:lnTo>
                    <a:pt x="84328" y="1055116"/>
                  </a:lnTo>
                  <a:lnTo>
                    <a:pt x="86868" y="1057148"/>
                  </a:lnTo>
                  <a:lnTo>
                    <a:pt x="90424" y="1059815"/>
                  </a:lnTo>
                  <a:lnTo>
                    <a:pt x="84201" y="1055878"/>
                  </a:lnTo>
                  <a:lnTo>
                    <a:pt x="83566" y="1059307"/>
                  </a:lnTo>
                  <a:lnTo>
                    <a:pt x="83566" y="1058926"/>
                  </a:lnTo>
                  <a:lnTo>
                    <a:pt x="84201" y="1055878"/>
                  </a:lnTo>
                  <a:lnTo>
                    <a:pt x="84328" y="1055116"/>
                  </a:lnTo>
                  <a:lnTo>
                    <a:pt x="84201" y="1054989"/>
                  </a:lnTo>
                  <a:lnTo>
                    <a:pt x="84455" y="1054100"/>
                  </a:lnTo>
                  <a:lnTo>
                    <a:pt x="82931" y="1052830"/>
                  </a:lnTo>
                  <a:lnTo>
                    <a:pt x="82423" y="1052830"/>
                  </a:lnTo>
                  <a:lnTo>
                    <a:pt x="83058" y="1051814"/>
                  </a:lnTo>
                  <a:close/>
                  <a:moveTo>
                    <a:pt x="178816" y="1055497"/>
                  </a:moveTo>
                  <a:lnTo>
                    <a:pt x="181229" y="1060323"/>
                  </a:lnTo>
                  <a:lnTo>
                    <a:pt x="178816" y="1059815"/>
                  </a:lnTo>
                  <a:lnTo>
                    <a:pt x="180848" y="1059815"/>
                  </a:lnTo>
                  <a:lnTo>
                    <a:pt x="179705" y="1058037"/>
                  </a:lnTo>
                  <a:lnTo>
                    <a:pt x="178816" y="1055370"/>
                  </a:lnTo>
                  <a:close/>
                  <a:moveTo>
                    <a:pt x="91186" y="1058037"/>
                  </a:moveTo>
                  <a:lnTo>
                    <a:pt x="96901" y="1061466"/>
                  </a:lnTo>
                  <a:lnTo>
                    <a:pt x="92710" y="1059307"/>
                  </a:lnTo>
                  <a:lnTo>
                    <a:pt x="91059" y="1058037"/>
                  </a:lnTo>
                  <a:close/>
                  <a:moveTo>
                    <a:pt x="148717" y="1006094"/>
                  </a:moveTo>
                  <a:lnTo>
                    <a:pt x="221234" y="1061847"/>
                  </a:lnTo>
                  <a:lnTo>
                    <a:pt x="230759" y="1058418"/>
                  </a:lnTo>
                  <a:lnTo>
                    <a:pt x="231902" y="1058291"/>
                  </a:lnTo>
                  <a:lnTo>
                    <a:pt x="221361" y="1061974"/>
                  </a:lnTo>
                  <a:lnTo>
                    <a:pt x="221234" y="1061847"/>
                  </a:lnTo>
                  <a:lnTo>
                    <a:pt x="218694" y="1062736"/>
                  </a:lnTo>
                  <a:lnTo>
                    <a:pt x="209550" y="1066165"/>
                  </a:lnTo>
                  <a:lnTo>
                    <a:pt x="196850" y="1071372"/>
                  </a:lnTo>
                  <a:cubicBezTo>
                    <a:pt x="194437" y="1067943"/>
                    <a:pt x="190627" y="1064387"/>
                    <a:pt x="177038" y="1050036"/>
                  </a:cubicBezTo>
                  <a:lnTo>
                    <a:pt x="169926" y="1041273"/>
                  </a:lnTo>
                  <a:lnTo>
                    <a:pt x="172212" y="1045210"/>
                  </a:lnTo>
                  <a:lnTo>
                    <a:pt x="168148" y="1038606"/>
                  </a:lnTo>
                  <a:lnTo>
                    <a:pt x="160782" y="1028954"/>
                  </a:lnTo>
                  <a:lnTo>
                    <a:pt x="163449" y="1033272"/>
                  </a:lnTo>
                  <a:lnTo>
                    <a:pt x="159385" y="1027049"/>
                  </a:lnTo>
                  <a:lnTo>
                    <a:pt x="145923" y="1008380"/>
                  </a:lnTo>
                  <a:lnTo>
                    <a:pt x="159004" y="1025779"/>
                  </a:lnTo>
                  <a:lnTo>
                    <a:pt x="167894" y="1037590"/>
                  </a:lnTo>
                  <a:lnTo>
                    <a:pt x="148971" y="1005713"/>
                  </a:lnTo>
                  <a:close/>
                  <a:moveTo>
                    <a:pt x="99695" y="1065022"/>
                  </a:moveTo>
                  <a:lnTo>
                    <a:pt x="111760" y="1072007"/>
                  </a:lnTo>
                  <a:lnTo>
                    <a:pt x="107950" y="1069848"/>
                  </a:lnTo>
                  <a:lnTo>
                    <a:pt x="99822" y="1065022"/>
                  </a:lnTo>
                  <a:close/>
                  <a:moveTo>
                    <a:pt x="15367" y="896239"/>
                  </a:moveTo>
                  <a:lnTo>
                    <a:pt x="88265" y="955548"/>
                  </a:lnTo>
                  <a:lnTo>
                    <a:pt x="89789" y="952500"/>
                  </a:lnTo>
                  <a:lnTo>
                    <a:pt x="88011" y="956437"/>
                  </a:lnTo>
                  <a:lnTo>
                    <a:pt x="87376" y="958215"/>
                  </a:lnTo>
                  <a:cubicBezTo>
                    <a:pt x="82296" y="974344"/>
                    <a:pt x="90297" y="986155"/>
                    <a:pt x="99568" y="990981"/>
                  </a:cubicBezTo>
                  <a:lnTo>
                    <a:pt x="100203" y="990600"/>
                  </a:lnTo>
                  <a:lnTo>
                    <a:pt x="103759" y="994029"/>
                  </a:lnTo>
                  <a:lnTo>
                    <a:pt x="107061" y="994410"/>
                  </a:lnTo>
                  <a:lnTo>
                    <a:pt x="111506" y="991743"/>
                  </a:lnTo>
                  <a:lnTo>
                    <a:pt x="114173" y="995680"/>
                  </a:lnTo>
                  <a:lnTo>
                    <a:pt x="127762" y="989965"/>
                  </a:lnTo>
                  <a:lnTo>
                    <a:pt x="128397" y="989584"/>
                  </a:lnTo>
                  <a:lnTo>
                    <a:pt x="124587" y="986536"/>
                  </a:lnTo>
                  <a:lnTo>
                    <a:pt x="126365" y="984758"/>
                  </a:lnTo>
                  <a:lnTo>
                    <a:pt x="125730" y="983488"/>
                  </a:lnTo>
                  <a:lnTo>
                    <a:pt x="131064" y="980440"/>
                  </a:lnTo>
                  <a:lnTo>
                    <a:pt x="129921" y="981329"/>
                  </a:lnTo>
                  <a:lnTo>
                    <a:pt x="126365" y="984758"/>
                  </a:lnTo>
                  <a:lnTo>
                    <a:pt x="128397" y="989584"/>
                  </a:lnTo>
                  <a:lnTo>
                    <a:pt x="128651" y="989203"/>
                  </a:lnTo>
                  <a:lnTo>
                    <a:pt x="128905" y="989203"/>
                  </a:lnTo>
                  <a:lnTo>
                    <a:pt x="128651" y="989584"/>
                  </a:lnTo>
                  <a:lnTo>
                    <a:pt x="128397" y="989584"/>
                  </a:lnTo>
                  <a:lnTo>
                    <a:pt x="131318" y="991743"/>
                  </a:lnTo>
                  <a:cubicBezTo>
                    <a:pt x="141351" y="1005713"/>
                    <a:pt x="151130" y="1018794"/>
                    <a:pt x="165735" y="1038352"/>
                  </a:cubicBezTo>
                  <a:lnTo>
                    <a:pt x="166624" y="1038733"/>
                  </a:lnTo>
                  <a:lnTo>
                    <a:pt x="166878" y="1039241"/>
                  </a:lnTo>
                  <a:lnTo>
                    <a:pt x="168656" y="1042289"/>
                  </a:lnTo>
                  <a:lnTo>
                    <a:pt x="167132" y="1040130"/>
                  </a:lnTo>
                  <a:lnTo>
                    <a:pt x="178689" y="1059688"/>
                  </a:lnTo>
                  <a:lnTo>
                    <a:pt x="165608" y="1058418"/>
                  </a:lnTo>
                  <a:lnTo>
                    <a:pt x="151130" y="1068832"/>
                  </a:lnTo>
                  <a:lnTo>
                    <a:pt x="148209" y="1072007"/>
                  </a:lnTo>
                  <a:lnTo>
                    <a:pt x="145161" y="1076706"/>
                  </a:lnTo>
                  <a:lnTo>
                    <a:pt x="147828" y="1072388"/>
                  </a:lnTo>
                  <a:lnTo>
                    <a:pt x="148209" y="1072007"/>
                  </a:lnTo>
                  <a:lnTo>
                    <a:pt x="149352" y="1070229"/>
                  </a:lnTo>
                  <a:lnTo>
                    <a:pt x="151130" y="1068959"/>
                  </a:lnTo>
                  <a:lnTo>
                    <a:pt x="85090" y="1048893"/>
                  </a:lnTo>
                  <a:lnTo>
                    <a:pt x="83439" y="1049655"/>
                  </a:lnTo>
                  <a:lnTo>
                    <a:pt x="83566" y="1048385"/>
                  </a:lnTo>
                  <a:lnTo>
                    <a:pt x="62484" y="1040130"/>
                  </a:lnTo>
                  <a:lnTo>
                    <a:pt x="48260" y="1030478"/>
                  </a:lnTo>
                  <a:lnTo>
                    <a:pt x="47625" y="1028319"/>
                  </a:lnTo>
                  <a:lnTo>
                    <a:pt x="46101" y="1029208"/>
                  </a:lnTo>
                  <a:lnTo>
                    <a:pt x="47244" y="1028319"/>
                  </a:lnTo>
                  <a:lnTo>
                    <a:pt x="47498" y="1028319"/>
                  </a:lnTo>
                  <a:lnTo>
                    <a:pt x="15367" y="896239"/>
                  </a:lnTo>
                  <a:close/>
                  <a:moveTo>
                    <a:pt x="136017" y="1083310"/>
                  </a:moveTo>
                  <a:lnTo>
                    <a:pt x="137541" y="1083691"/>
                  </a:lnTo>
                  <a:lnTo>
                    <a:pt x="139827" y="1084834"/>
                  </a:lnTo>
                  <a:lnTo>
                    <a:pt x="142875" y="1085850"/>
                  </a:lnTo>
                  <a:lnTo>
                    <a:pt x="140843" y="1085469"/>
                  </a:lnTo>
                  <a:lnTo>
                    <a:pt x="139827" y="1084961"/>
                  </a:lnTo>
                  <a:lnTo>
                    <a:pt x="138811" y="1084580"/>
                  </a:lnTo>
                  <a:lnTo>
                    <a:pt x="136144" y="1083310"/>
                  </a:lnTo>
                  <a:close/>
                  <a:moveTo>
                    <a:pt x="1028573" y="1089025"/>
                  </a:moveTo>
                  <a:lnTo>
                    <a:pt x="1029589" y="1090168"/>
                  </a:lnTo>
                  <a:lnTo>
                    <a:pt x="1029208" y="1089914"/>
                  </a:lnTo>
                  <a:lnTo>
                    <a:pt x="1028319" y="1089025"/>
                  </a:lnTo>
                  <a:close/>
                  <a:moveTo>
                    <a:pt x="201803" y="1089533"/>
                  </a:moveTo>
                  <a:lnTo>
                    <a:pt x="201803" y="1091692"/>
                  </a:lnTo>
                  <a:lnTo>
                    <a:pt x="201549" y="1093851"/>
                  </a:lnTo>
                  <a:lnTo>
                    <a:pt x="201803" y="1089533"/>
                  </a:lnTo>
                  <a:close/>
                  <a:moveTo>
                    <a:pt x="195580" y="1087374"/>
                  </a:moveTo>
                  <a:lnTo>
                    <a:pt x="199390" y="1093470"/>
                  </a:lnTo>
                  <a:lnTo>
                    <a:pt x="200914" y="1096899"/>
                  </a:lnTo>
                  <a:lnTo>
                    <a:pt x="197612" y="1090803"/>
                  </a:lnTo>
                  <a:lnTo>
                    <a:pt x="195580" y="1087247"/>
                  </a:lnTo>
                  <a:close/>
                  <a:moveTo>
                    <a:pt x="208915" y="1092454"/>
                  </a:moveTo>
                  <a:lnTo>
                    <a:pt x="212344" y="1097153"/>
                  </a:lnTo>
                  <a:lnTo>
                    <a:pt x="211328" y="1095883"/>
                  </a:lnTo>
                  <a:lnTo>
                    <a:pt x="208915" y="1092454"/>
                  </a:lnTo>
                  <a:close/>
                  <a:moveTo>
                    <a:pt x="223139" y="1062736"/>
                  </a:moveTo>
                  <a:lnTo>
                    <a:pt x="219964" y="1063752"/>
                  </a:lnTo>
                  <a:cubicBezTo>
                    <a:pt x="235331" y="1075944"/>
                    <a:pt x="254000" y="1095883"/>
                    <a:pt x="271399" y="1105027"/>
                  </a:cubicBezTo>
                  <a:lnTo>
                    <a:pt x="202565" y="1084072"/>
                  </a:lnTo>
                  <a:lnTo>
                    <a:pt x="200533" y="1079246"/>
                  </a:lnTo>
                  <a:lnTo>
                    <a:pt x="199898" y="1071372"/>
                  </a:lnTo>
                  <a:lnTo>
                    <a:pt x="219964" y="1063625"/>
                  </a:lnTo>
                  <a:lnTo>
                    <a:pt x="219837" y="1063498"/>
                  </a:lnTo>
                  <a:lnTo>
                    <a:pt x="220980" y="1063244"/>
                  </a:lnTo>
                  <a:lnTo>
                    <a:pt x="221996" y="1062609"/>
                  </a:lnTo>
                  <a:close/>
                  <a:moveTo>
                    <a:pt x="76454" y="1108710"/>
                  </a:moveTo>
                  <a:lnTo>
                    <a:pt x="76454" y="1109599"/>
                  </a:lnTo>
                  <a:lnTo>
                    <a:pt x="76200" y="1110361"/>
                  </a:lnTo>
                  <a:lnTo>
                    <a:pt x="76454" y="1108583"/>
                  </a:lnTo>
                  <a:close/>
                  <a:moveTo>
                    <a:pt x="75565" y="1114552"/>
                  </a:moveTo>
                  <a:lnTo>
                    <a:pt x="75311" y="1116457"/>
                  </a:lnTo>
                  <a:lnTo>
                    <a:pt x="75565" y="1114679"/>
                  </a:lnTo>
                  <a:lnTo>
                    <a:pt x="75565" y="1114552"/>
                  </a:lnTo>
                  <a:close/>
                  <a:moveTo>
                    <a:pt x="338582" y="1125220"/>
                  </a:moveTo>
                  <a:lnTo>
                    <a:pt x="338328" y="1132205"/>
                  </a:lnTo>
                  <a:lnTo>
                    <a:pt x="338328" y="1129538"/>
                  </a:lnTo>
                  <a:lnTo>
                    <a:pt x="338582" y="1125220"/>
                  </a:lnTo>
                  <a:close/>
                  <a:moveTo>
                    <a:pt x="338328" y="1136142"/>
                  </a:moveTo>
                  <a:lnTo>
                    <a:pt x="338074" y="1141349"/>
                  </a:lnTo>
                  <a:lnTo>
                    <a:pt x="337820" y="1144016"/>
                  </a:lnTo>
                  <a:lnTo>
                    <a:pt x="337820" y="1148461"/>
                  </a:lnTo>
                  <a:lnTo>
                    <a:pt x="337439" y="1153541"/>
                  </a:lnTo>
                  <a:lnTo>
                    <a:pt x="337820" y="1144016"/>
                  </a:lnTo>
                  <a:lnTo>
                    <a:pt x="338074" y="1139190"/>
                  </a:lnTo>
                  <a:lnTo>
                    <a:pt x="338328" y="1136142"/>
                  </a:lnTo>
                  <a:close/>
                  <a:moveTo>
                    <a:pt x="732536" y="933704"/>
                  </a:moveTo>
                  <a:lnTo>
                    <a:pt x="784098" y="949452"/>
                  </a:lnTo>
                  <a:cubicBezTo>
                    <a:pt x="830326" y="964311"/>
                    <a:pt x="892302" y="982980"/>
                    <a:pt x="921385" y="992251"/>
                  </a:cubicBezTo>
                  <a:lnTo>
                    <a:pt x="926465" y="994029"/>
                  </a:lnTo>
                  <a:lnTo>
                    <a:pt x="929767" y="994918"/>
                  </a:lnTo>
                  <a:lnTo>
                    <a:pt x="930021" y="995172"/>
                  </a:lnTo>
                  <a:lnTo>
                    <a:pt x="929513" y="994918"/>
                  </a:lnTo>
                  <a:lnTo>
                    <a:pt x="926592" y="994029"/>
                  </a:lnTo>
                  <a:lnTo>
                    <a:pt x="975487" y="1041146"/>
                  </a:lnTo>
                  <a:cubicBezTo>
                    <a:pt x="908812" y="1073912"/>
                    <a:pt x="820039" y="1118743"/>
                    <a:pt x="753618" y="1151890"/>
                  </a:cubicBezTo>
                  <a:lnTo>
                    <a:pt x="755142" y="1154938"/>
                  </a:lnTo>
                  <a:cubicBezTo>
                    <a:pt x="806196" y="1130554"/>
                    <a:pt x="883920" y="1092581"/>
                    <a:pt x="974598" y="1046353"/>
                  </a:cubicBezTo>
                  <a:lnTo>
                    <a:pt x="979043" y="1044194"/>
                  </a:lnTo>
                  <a:lnTo>
                    <a:pt x="985012" y="1049909"/>
                  </a:lnTo>
                  <a:lnTo>
                    <a:pt x="983996" y="1048258"/>
                  </a:lnTo>
                  <a:lnTo>
                    <a:pt x="986536" y="1051687"/>
                  </a:lnTo>
                  <a:lnTo>
                    <a:pt x="983869" y="1047750"/>
                  </a:lnTo>
                  <a:lnTo>
                    <a:pt x="992505" y="1058164"/>
                  </a:lnTo>
                  <a:lnTo>
                    <a:pt x="986917" y="1051687"/>
                  </a:lnTo>
                  <a:lnTo>
                    <a:pt x="1017778" y="1100455"/>
                  </a:lnTo>
                  <a:cubicBezTo>
                    <a:pt x="954659" y="1128776"/>
                    <a:pt x="870712" y="1165860"/>
                    <a:pt x="807212" y="1192911"/>
                  </a:cubicBezTo>
                  <a:cubicBezTo>
                    <a:pt x="803021" y="1183767"/>
                    <a:pt x="795020" y="1176274"/>
                    <a:pt x="777240" y="1173734"/>
                  </a:cubicBezTo>
                  <a:lnTo>
                    <a:pt x="763270" y="1169797"/>
                  </a:lnTo>
                  <a:lnTo>
                    <a:pt x="755269" y="1154938"/>
                  </a:lnTo>
                  <a:lnTo>
                    <a:pt x="753745" y="1155319"/>
                  </a:lnTo>
                  <a:lnTo>
                    <a:pt x="754888" y="1154938"/>
                  </a:lnTo>
                  <a:lnTo>
                    <a:pt x="754253" y="1153668"/>
                  </a:lnTo>
                  <a:lnTo>
                    <a:pt x="753110" y="1150620"/>
                  </a:lnTo>
                  <a:lnTo>
                    <a:pt x="722503" y="1091311"/>
                  </a:lnTo>
                  <a:cubicBezTo>
                    <a:pt x="697611" y="1043305"/>
                    <a:pt x="670560" y="991489"/>
                    <a:pt x="649859" y="953135"/>
                  </a:cubicBezTo>
                  <a:cubicBezTo>
                    <a:pt x="651002" y="956564"/>
                    <a:pt x="651002" y="957961"/>
                    <a:pt x="719582" y="1089660"/>
                  </a:cubicBezTo>
                  <a:lnTo>
                    <a:pt x="751586" y="1151636"/>
                  </a:lnTo>
                  <a:cubicBezTo>
                    <a:pt x="714756" y="1169035"/>
                    <a:pt x="666115" y="1192149"/>
                    <a:pt x="629666" y="1210056"/>
                  </a:cubicBezTo>
                  <a:lnTo>
                    <a:pt x="526796" y="1179957"/>
                  </a:lnTo>
                  <a:lnTo>
                    <a:pt x="441960" y="1155573"/>
                  </a:lnTo>
                  <a:cubicBezTo>
                    <a:pt x="467233" y="1115441"/>
                    <a:pt x="505968" y="1053973"/>
                    <a:pt x="551053" y="979424"/>
                  </a:cubicBezTo>
                  <a:lnTo>
                    <a:pt x="553720" y="975487"/>
                  </a:lnTo>
                  <a:cubicBezTo>
                    <a:pt x="582549" y="969010"/>
                    <a:pt x="603885" y="963676"/>
                    <a:pt x="645922" y="953643"/>
                  </a:cubicBezTo>
                  <a:lnTo>
                    <a:pt x="649224" y="953262"/>
                  </a:lnTo>
                  <a:lnTo>
                    <a:pt x="729869" y="934466"/>
                  </a:lnTo>
                  <a:lnTo>
                    <a:pt x="732536" y="934085"/>
                  </a:lnTo>
                  <a:close/>
                  <a:moveTo>
                    <a:pt x="636143" y="1211580"/>
                  </a:moveTo>
                  <a:lnTo>
                    <a:pt x="630555" y="1214247"/>
                  </a:lnTo>
                  <a:lnTo>
                    <a:pt x="621411" y="1218565"/>
                  </a:lnTo>
                  <a:lnTo>
                    <a:pt x="621665" y="1218184"/>
                  </a:lnTo>
                  <a:lnTo>
                    <a:pt x="622808" y="1217803"/>
                  </a:lnTo>
                  <a:lnTo>
                    <a:pt x="626999" y="1215644"/>
                  </a:lnTo>
                  <a:lnTo>
                    <a:pt x="634746" y="1212215"/>
                  </a:lnTo>
                  <a:lnTo>
                    <a:pt x="636270" y="1211834"/>
                  </a:lnTo>
                  <a:close/>
                  <a:moveTo>
                    <a:pt x="415798" y="1196721"/>
                  </a:moveTo>
                  <a:lnTo>
                    <a:pt x="406908" y="1197102"/>
                  </a:lnTo>
                  <a:lnTo>
                    <a:pt x="400685" y="1207135"/>
                  </a:lnTo>
                  <a:lnTo>
                    <a:pt x="398907" y="1210183"/>
                  </a:lnTo>
                  <a:lnTo>
                    <a:pt x="397383" y="1216660"/>
                  </a:lnTo>
                  <a:lnTo>
                    <a:pt x="400050" y="1220597"/>
                  </a:lnTo>
                  <a:lnTo>
                    <a:pt x="402082" y="1217930"/>
                  </a:lnTo>
                  <a:lnTo>
                    <a:pt x="405638" y="1211834"/>
                  </a:lnTo>
                  <a:lnTo>
                    <a:pt x="408940" y="1207008"/>
                  </a:lnTo>
                  <a:lnTo>
                    <a:pt x="415163" y="1197356"/>
                  </a:lnTo>
                  <a:lnTo>
                    <a:pt x="415798" y="1196467"/>
                  </a:lnTo>
                  <a:close/>
                  <a:moveTo>
                    <a:pt x="546608" y="735330"/>
                  </a:moveTo>
                  <a:cubicBezTo>
                    <a:pt x="549529" y="736219"/>
                    <a:pt x="553720" y="737489"/>
                    <a:pt x="556387" y="738886"/>
                  </a:cubicBezTo>
                  <a:lnTo>
                    <a:pt x="596773" y="752856"/>
                  </a:lnTo>
                  <a:lnTo>
                    <a:pt x="663575" y="778129"/>
                  </a:lnTo>
                  <a:cubicBezTo>
                    <a:pt x="657987" y="787781"/>
                    <a:pt x="646303" y="807847"/>
                    <a:pt x="640969" y="817372"/>
                  </a:cubicBezTo>
                  <a:cubicBezTo>
                    <a:pt x="632714" y="831342"/>
                    <a:pt x="624332" y="844804"/>
                    <a:pt x="616331" y="858774"/>
                  </a:cubicBezTo>
                  <a:lnTo>
                    <a:pt x="613029" y="863981"/>
                  </a:lnTo>
                  <a:lnTo>
                    <a:pt x="607060" y="874014"/>
                  </a:lnTo>
                  <a:lnTo>
                    <a:pt x="602234" y="877062"/>
                  </a:lnTo>
                  <a:lnTo>
                    <a:pt x="596900" y="885825"/>
                  </a:lnTo>
                  <a:lnTo>
                    <a:pt x="599821" y="885825"/>
                  </a:lnTo>
                  <a:lnTo>
                    <a:pt x="600710" y="884047"/>
                  </a:lnTo>
                  <a:lnTo>
                    <a:pt x="600456" y="884936"/>
                  </a:lnTo>
                  <a:lnTo>
                    <a:pt x="599313" y="886714"/>
                  </a:lnTo>
                  <a:lnTo>
                    <a:pt x="596392" y="887095"/>
                  </a:lnTo>
                  <a:cubicBezTo>
                    <a:pt x="596392" y="887095"/>
                    <a:pt x="596646" y="886714"/>
                    <a:pt x="596646" y="886206"/>
                  </a:cubicBezTo>
                  <a:lnTo>
                    <a:pt x="401320" y="822960"/>
                  </a:lnTo>
                  <a:lnTo>
                    <a:pt x="400685" y="823468"/>
                  </a:lnTo>
                  <a:lnTo>
                    <a:pt x="397129" y="825627"/>
                  </a:lnTo>
                  <a:cubicBezTo>
                    <a:pt x="406908" y="829564"/>
                    <a:pt x="510413" y="862711"/>
                    <a:pt x="595503" y="889762"/>
                  </a:cubicBezTo>
                  <a:lnTo>
                    <a:pt x="594868" y="891540"/>
                  </a:lnTo>
                  <a:lnTo>
                    <a:pt x="594614" y="894588"/>
                  </a:lnTo>
                  <a:lnTo>
                    <a:pt x="594868" y="894588"/>
                  </a:lnTo>
                  <a:lnTo>
                    <a:pt x="596646" y="891667"/>
                  </a:lnTo>
                  <a:lnTo>
                    <a:pt x="596646" y="891540"/>
                  </a:lnTo>
                  <a:lnTo>
                    <a:pt x="598170" y="889000"/>
                  </a:lnTo>
                  <a:lnTo>
                    <a:pt x="597281" y="890778"/>
                  </a:lnTo>
                  <a:lnTo>
                    <a:pt x="596646" y="891794"/>
                  </a:lnTo>
                  <a:lnTo>
                    <a:pt x="597281" y="894334"/>
                  </a:lnTo>
                  <a:lnTo>
                    <a:pt x="600202" y="894334"/>
                  </a:lnTo>
                  <a:lnTo>
                    <a:pt x="604266" y="894080"/>
                  </a:lnTo>
                  <a:lnTo>
                    <a:pt x="607314" y="893445"/>
                  </a:lnTo>
                  <a:lnTo>
                    <a:pt x="608838" y="893445"/>
                  </a:lnTo>
                  <a:lnTo>
                    <a:pt x="606806" y="893953"/>
                  </a:lnTo>
                  <a:lnTo>
                    <a:pt x="604266" y="894080"/>
                  </a:lnTo>
                  <a:lnTo>
                    <a:pt x="602869" y="894334"/>
                  </a:lnTo>
                  <a:lnTo>
                    <a:pt x="600202" y="894334"/>
                  </a:lnTo>
                  <a:lnTo>
                    <a:pt x="594868" y="894715"/>
                  </a:lnTo>
                  <a:lnTo>
                    <a:pt x="594233" y="897382"/>
                  </a:lnTo>
                  <a:lnTo>
                    <a:pt x="594233" y="896493"/>
                  </a:lnTo>
                  <a:lnTo>
                    <a:pt x="594487" y="895223"/>
                  </a:lnTo>
                  <a:lnTo>
                    <a:pt x="593598" y="896493"/>
                  </a:lnTo>
                  <a:lnTo>
                    <a:pt x="594487" y="894715"/>
                  </a:lnTo>
                  <a:lnTo>
                    <a:pt x="577850" y="897763"/>
                  </a:lnTo>
                  <a:lnTo>
                    <a:pt x="593598" y="896493"/>
                  </a:lnTo>
                  <a:lnTo>
                    <a:pt x="594233" y="898271"/>
                  </a:lnTo>
                  <a:lnTo>
                    <a:pt x="577977" y="897890"/>
                  </a:lnTo>
                  <a:lnTo>
                    <a:pt x="571754" y="899668"/>
                  </a:lnTo>
                  <a:lnTo>
                    <a:pt x="591947" y="899668"/>
                  </a:lnTo>
                  <a:lnTo>
                    <a:pt x="591058" y="901446"/>
                  </a:lnTo>
                  <a:lnTo>
                    <a:pt x="589026" y="904494"/>
                  </a:lnTo>
                  <a:cubicBezTo>
                    <a:pt x="568960" y="937895"/>
                    <a:pt x="552450" y="965200"/>
                    <a:pt x="546735" y="975360"/>
                  </a:cubicBezTo>
                  <a:lnTo>
                    <a:pt x="549021" y="974725"/>
                  </a:lnTo>
                  <a:lnTo>
                    <a:pt x="553720" y="973836"/>
                  </a:lnTo>
                  <a:lnTo>
                    <a:pt x="546608" y="975614"/>
                  </a:lnTo>
                  <a:lnTo>
                    <a:pt x="546735" y="975487"/>
                  </a:lnTo>
                  <a:lnTo>
                    <a:pt x="545973" y="975741"/>
                  </a:lnTo>
                  <a:lnTo>
                    <a:pt x="545719" y="975741"/>
                  </a:lnTo>
                  <a:lnTo>
                    <a:pt x="539750" y="977011"/>
                  </a:lnTo>
                  <a:cubicBezTo>
                    <a:pt x="465963" y="994918"/>
                    <a:pt x="413385" y="1007999"/>
                    <a:pt x="364490" y="1020572"/>
                  </a:cubicBezTo>
                  <a:lnTo>
                    <a:pt x="356743" y="1022350"/>
                  </a:lnTo>
                  <a:lnTo>
                    <a:pt x="342773" y="1026287"/>
                  </a:lnTo>
                  <a:cubicBezTo>
                    <a:pt x="343408" y="1013587"/>
                    <a:pt x="343916" y="1000506"/>
                    <a:pt x="344297" y="987933"/>
                  </a:cubicBezTo>
                  <a:lnTo>
                    <a:pt x="344932" y="944372"/>
                  </a:lnTo>
                  <a:cubicBezTo>
                    <a:pt x="344678" y="946531"/>
                    <a:pt x="344678" y="946531"/>
                    <a:pt x="342900" y="986282"/>
                  </a:cubicBezTo>
                  <a:lnTo>
                    <a:pt x="341376" y="1026795"/>
                  </a:lnTo>
                  <a:lnTo>
                    <a:pt x="341376" y="1028573"/>
                  </a:lnTo>
                  <a:cubicBezTo>
                    <a:pt x="340741" y="1034288"/>
                    <a:pt x="340741" y="1034288"/>
                    <a:pt x="337185" y="1120140"/>
                  </a:cubicBezTo>
                  <a:lnTo>
                    <a:pt x="337185" y="1124966"/>
                  </a:lnTo>
                  <a:lnTo>
                    <a:pt x="338709" y="1125855"/>
                  </a:lnTo>
                  <a:lnTo>
                    <a:pt x="338709" y="1121918"/>
                  </a:lnTo>
                  <a:cubicBezTo>
                    <a:pt x="340233" y="1090549"/>
                    <a:pt x="341376" y="1059053"/>
                    <a:pt x="350012" y="1026414"/>
                  </a:cubicBezTo>
                  <a:lnTo>
                    <a:pt x="364871" y="1022477"/>
                  </a:lnTo>
                  <a:cubicBezTo>
                    <a:pt x="414655" y="1009396"/>
                    <a:pt x="468376" y="995934"/>
                    <a:pt x="544576" y="978027"/>
                  </a:cubicBezTo>
                  <a:cubicBezTo>
                    <a:pt x="509905" y="1035177"/>
                    <a:pt x="474853" y="1090930"/>
                    <a:pt x="435102" y="1153795"/>
                  </a:cubicBezTo>
                  <a:cubicBezTo>
                    <a:pt x="427736" y="1151636"/>
                    <a:pt x="417957" y="1148969"/>
                    <a:pt x="410210" y="1146810"/>
                  </a:cubicBezTo>
                  <a:lnTo>
                    <a:pt x="344424" y="1127633"/>
                  </a:lnTo>
                  <a:lnTo>
                    <a:pt x="338836" y="1125855"/>
                  </a:lnTo>
                  <a:lnTo>
                    <a:pt x="337058" y="1128522"/>
                  </a:lnTo>
                  <a:lnTo>
                    <a:pt x="336931" y="1131824"/>
                  </a:lnTo>
                  <a:lnTo>
                    <a:pt x="337058" y="1132078"/>
                  </a:lnTo>
                  <a:lnTo>
                    <a:pt x="336804" y="1135634"/>
                  </a:lnTo>
                  <a:lnTo>
                    <a:pt x="338455" y="1136904"/>
                  </a:lnTo>
                  <a:lnTo>
                    <a:pt x="336677" y="1138174"/>
                  </a:lnTo>
                  <a:lnTo>
                    <a:pt x="336423" y="1144270"/>
                  </a:lnTo>
                  <a:cubicBezTo>
                    <a:pt x="336169" y="1148588"/>
                    <a:pt x="335788" y="1152525"/>
                    <a:pt x="335788" y="1156462"/>
                  </a:cubicBezTo>
                  <a:lnTo>
                    <a:pt x="331597" y="1255903"/>
                  </a:lnTo>
                  <a:cubicBezTo>
                    <a:pt x="330454" y="1253363"/>
                    <a:pt x="229870" y="1115314"/>
                    <a:pt x="219583" y="1109472"/>
                  </a:cubicBezTo>
                  <a:lnTo>
                    <a:pt x="314198" y="1137666"/>
                  </a:lnTo>
                  <a:lnTo>
                    <a:pt x="323342" y="1140333"/>
                  </a:lnTo>
                  <a:lnTo>
                    <a:pt x="310642" y="1136777"/>
                  </a:lnTo>
                  <a:lnTo>
                    <a:pt x="335915" y="1152525"/>
                  </a:lnTo>
                  <a:lnTo>
                    <a:pt x="336550" y="1141222"/>
                  </a:lnTo>
                  <a:lnTo>
                    <a:pt x="336931" y="1135634"/>
                  </a:lnTo>
                  <a:lnTo>
                    <a:pt x="336804" y="1135634"/>
                  </a:lnTo>
                  <a:lnTo>
                    <a:pt x="336931" y="1131951"/>
                  </a:lnTo>
                  <a:lnTo>
                    <a:pt x="330835" y="1123442"/>
                  </a:lnTo>
                  <a:lnTo>
                    <a:pt x="316992" y="1120013"/>
                  </a:lnTo>
                  <a:lnTo>
                    <a:pt x="239776" y="1058037"/>
                  </a:lnTo>
                  <a:lnTo>
                    <a:pt x="232283" y="1059180"/>
                  </a:lnTo>
                  <a:lnTo>
                    <a:pt x="235585" y="1058037"/>
                  </a:lnTo>
                  <a:lnTo>
                    <a:pt x="238252" y="1057148"/>
                  </a:lnTo>
                  <a:cubicBezTo>
                    <a:pt x="208280" y="1033145"/>
                    <a:pt x="168910" y="1000887"/>
                    <a:pt x="138938" y="976884"/>
                  </a:cubicBezTo>
                  <a:lnTo>
                    <a:pt x="139192" y="976884"/>
                  </a:lnTo>
                  <a:lnTo>
                    <a:pt x="140716" y="969899"/>
                  </a:lnTo>
                  <a:lnTo>
                    <a:pt x="139954" y="968756"/>
                  </a:lnTo>
                  <a:lnTo>
                    <a:pt x="141097" y="968248"/>
                  </a:lnTo>
                  <a:cubicBezTo>
                    <a:pt x="141351" y="953389"/>
                    <a:pt x="132842" y="941705"/>
                    <a:pt x="115316" y="938530"/>
                  </a:cubicBezTo>
                  <a:lnTo>
                    <a:pt x="109347" y="939419"/>
                  </a:lnTo>
                  <a:lnTo>
                    <a:pt x="107569" y="939800"/>
                  </a:lnTo>
                  <a:lnTo>
                    <a:pt x="109093" y="939419"/>
                  </a:lnTo>
                  <a:lnTo>
                    <a:pt x="109347" y="939419"/>
                  </a:lnTo>
                  <a:lnTo>
                    <a:pt x="103378" y="929767"/>
                  </a:lnTo>
                  <a:lnTo>
                    <a:pt x="109855" y="888746"/>
                  </a:lnTo>
                  <a:cubicBezTo>
                    <a:pt x="153162" y="890016"/>
                    <a:pt x="228473" y="892175"/>
                    <a:pt x="263525" y="893064"/>
                  </a:cubicBezTo>
                  <a:lnTo>
                    <a:pt x="270002" y="893064"/>
                  </a:lnTo>
                  <a:lnTo>
                    <a:pt x="268224" y="894334"/>
                  </a:lnTo>
                  <a:lnTo>
                    <a:pt x="267589" y="894842"/>
                  </a:lnTo>
                  <a:lnTo>
                    <a:pt x="269367" y="898779"/>
                  </a:lnTo>
                  <a:lnTo>
                    <a:pt x="271145" y="900049"/>
                  </a:lnTo>
                  <a:lnTo>
                    <a:pt x="281813" y="893953"/>
                  </a:lnTo>
                  <a:lnTo>
                    <a:pt x="282702" y="893572"/>
                  </a:lnTo>
                  <a:lnTo>
                    <a:pt x="283591" y="893191"/>
                  </a:lnTo>
                  <a:lnTo>
                    <a:pt x="308229" y="894461"/>
                  </a:lnTo>
                  <a:lnTo>
                    <a:pt x="315976" y="894461"/>
                  </a:lnTo>
                  <a:lnTo>
                    <a:pt x="329565" y="894969"/>
                  </a:lnTo>
                  <a:lnTo>
                    <a:pt x="326898" y="897509"/>
                  </a:lnTo>
                  <a:cubicBezTo>
                    <a:pt x="315341" y="910590"/>
                    <a:pt x="318643" y="928497"/>
                    <a:pt x="333629" y="942213"/>
                  </a:cubicBezTo>
                  <a:lnTo>
                    <a:pt x="346202" y="944499"/>
                  </a:lnTo>
                  <a:cubicBezTo>
                    <a:pt x="358521" y="944499"/>
                    <a:pt x="370713" y="935482"/>
                    <a:pt x="373761" y="920115"/>
                  </a:cubicBezTo>
                  <a:lnTo>
                    <a:pt x="374015" y="915289"/>
                  </a:lnTo>
                  <a:cubicBezTo>
                    <a:pt x="424180" y="910971"/>
                    <a:pt x="506603" y="904367"/>
                    <a:pt x="556387" y="900049"/>
                  </a:cubicBezTo>
                  <a:lnTo>
                    <a:pt x="559943" y="899541"/>
                  </a:lnTo>
                  <a:lnTo>
                    <a:pt x="562864" y="899541"/>
                  </a:lnTo>
                  <a:lnTo>
                    <a:pt x="576834" y="898271"/>
                  </a:lnTo>
                  <a:lnTo>
                    <a:pt x="577977" y="898271"/>
                  </a:lnTo>
                  <a:lnTo>
                    <a:pt x="561975" y="897890"/>
                  </a:lnTo>
                  <a:cubicBezTo>
                    <a:pt x="502412" y="896620"/>
                    <a:pt x="423164" y="895223"/>
                    <a:pt x="363347" y="893953"/>
                  </a:cubicBezTo>
                  <a:lnTo>
                    <a:pt x="357759" y="889127"/>
                  </a:lnTo>
                  <a:lnTo>
                    <a:pt x="348615" y="888238"/>
                  </a:lnTo>
                  <a:lnTo>
                    <a:pt x="347091" y="888238"/>
                  </a:lnTo>
                  <a:cubicBezTo>
                    <a:pt x="341503" y="888238"/>
                    <a:pt x="336550" y="889635"/>
                    <a:pt x="331724" y="893064"/>
                  </a:cubicBezTo>
                  <a:lnTo>
                    <a:pt x="301498" y="892175"/>
                  </a:lnTo>
                  <a:lnTo>
                    <a:pt x="287274" y="891286"/>
                  </a:lnTo>
                  <a:lnTo>
                    <a:pt x="291719" y="888238"/>
                  </a:lnTo>
                  <a:lnTo>
                    <a:pt x="297688" y="884682"/>
                  </a:lnTo>
                  <a:lnTo>
                    <a:pt x="302133" y="882015"/>
                  </a:lnTo>
                  <a:lnTo>
                    <a:pt x="303276" y="881126"/>
                  </a:lnTo>
                  <a:lnTo>
                    <a:pt x="301498" y="877189"/>
                  </a:lnTo>
                  <a:lnTo>
                    <a:pt x="310642" y="877189"/>
                  </a:lnTo>
                  <a:lnTo>
                    <a:pt x="332359" y="874903"/>
                  </a:lnTo>
                  <a:lnTo>
                    <a:pt x="346837" y="877951"/>
                  </a:lnTo>
                  <a:cubicBezTo>
                    <a:pt x="359029" y="877951"/>
                    <a:pt x="370459" y="869188"/>
                    <a:pt x="373253" y="856234"/>
                  </a:cubicBezTo>
                  <a:cubicBezTo>
                    <a:pt x="375031" y="848868"/>
                    <a:pt x="373253" y="843153"/>
                    <a:pt x="372618" y="840486"/>
                  </a:cubicBezTo>
                  <a:lnTo>
                    <a:pt x="542290" y="737997"/>
                  </a:lnTo>
                  <a:lnTo>
                    <a:pt x="546735" y="735838"/>
                  </a:lnTo>
                  <a:close/>
                  <a:moveTo>
                    <a:pt x="82423" y="1067181"/>
                  </a:moveTo>
                  <a:lnTo>
                    <a:pt x="119761" y="1076833"/>
                  </a:lnTo>
                  <a:lnTo>
                    <a:pt x="111633" y="1072134"/>
                  </a:lnTo>
                  <a:lnTo>
                    <a:pt x="120904" y="1077341"/>
                  </a:lnTo>
                  <a:lnTo>
                    <a:pt x="128397" y="1081278"/>
                  </a:lnTo>
                  <a:lnTo>
                    <a:pt x="130810" y="1082548"/>
                  </a:lnTo>
                  <a:lnTo>
                    <a:pt x="142748" y="1088263"/>
                  </a:lnTo>
                  <a:cubicBezTo>
                    <a:pt x="141478" y="1106551"/>
                    <a:pt x="154940" y="1120013"/>
                    <a:pt x="171196" y="1120013"/>
                  </a:cubicBezTo>
                  <a:cubicBezTo>
                    <a:pt x="178181" y="1120013"/>
                    <a:pt x="185801" y="1117473"/>
                    <a:pt x="192913" y="1111885"/>
                  </a:cubicBezTo>
                  <a:lnTo>
                    <a:pt x="197993" y="1105408"/>
                  </a:lnTo>
                  <a:lnTo>
                    <a:pt x="199136" y="1102360"/>
                  </a:lnTo>
                  <a:lnTo>
                    <a:pt x="199390" y="1101471"/>
                  </a:lnTo>
                  <a:lnTo>
                    <a:pt x="199390" y="1101852"/>
                  </a:lnTo>
                  <a:lnTo>
                    <a:pt x="199136" y="1102233"/>
                  </a:lnTo>
                  <a:lnTo>
                    <a:pt x="199136" y="1102614"/>
                  </a:lnTo>
                  <a:lnTo>
                    <a:pt x="204470" y="1101852"/>
                  </a:lnTo>
                  <a:lnTo>
                    <a:pt x="204216" y="1101344"/>
                  </a:lnTo>
                  <a:lnTo>
                    <a:pt x="201295" y="1096137"/>
                  </a:lnTo>
                  <a:lnTo>
                    <a:pt x="201549" y="1094867"/>
                  </a:lnTo>
                  <a:lnTo>
                    <a:pt x="201549" y="1096137"/>
                  </a:lnTo>
                  <a:lnTo>
                    <a:pt x="201295" y="1096137"/>
                  </a:lnTo>
                  <a:lnTo>
                    <a:pt x="204851" y="1101852"/>
                  </a:lnTo>
                  <a:lnTo>
                    <a:pt x="204597" y="1101852"/>
                  </a:lnTo>
                  <a:lnTo>
                    <a:pt x="206629" y="1105281"/>
                  </a:lnTo>
                  <a:lnTo>
                    <a:pt x="209677" y="1110107"/>
                  </a:lnTo>
                  <a:cubicBezTo>
                    <a:pt x="260604" y="1194308"/>
                    <a:pt x="303403" y="1262761"/>
                    <a:pt x="303403" y="1262761"/>
                  </a:cubicBezTo>
                  <a:cubicBezTo>
                    <a:pt x="238506" y="1211580"/>
                    <a:pt x="144399" y="1151890"/>
                    <a:pt x="77089" y="1104265"/>
                  </a:cubicBezTo>
                  <a:cubicBezTo>
                    <a:pt x="79756" y="1085088"/>
                    <a:pt x="80391" y="1082040"/>
                    <a:pt x="82423" y="1067181"/>
                  </a:cubicBezTo>
                  <a:close/>
                  <a:moveTo>
                    <a:pt x="810260" y="1260475"/>
                  </a:moveTo>
                  <a:lnTo>
                    <a:pt x="814451" y="1268730"/>
                  </a:lnTo>
                  <a:lnTo>
                    <a:pt x="813308" y="1266571"/>
                  </a:lnTo>
                  <a:lnTo>
                    <a:pt x="810387" y="1260475"/>
                  </a:lnTo>
                  <a:close/>
                  <a:moveTo>
                    <a:pt x="395986" y="1215009"/>
                  </a:moveTo>
                  <a:lnTo>
                    <a:pt x="394843" y="1217168"/>
                  </a:lnTo>
                  <a:cubicBezTo>
                    <a:pt x="385064" y="1232408"/>
                    <a:pt x="372618" y="1251585"/>
                    <a:pt x="355092" y="1282573"/>
                  </a:cubicBezTo>
                  <a:lnTo>
                    <a:pt x="356616" y="1284351"/>
                  </a:lnTo>
                  <a:lnTo>
                    <a:pt x="358140" y="1286510"/>
                  </a:lnTo>
                  <a:lnTo>
                    <a:pt x="399034" y="1222883"/>
                  </a:lnTo>
                  <a:lnTo>
                    <a:pt x="399034" y="1218946"/>
                  </a:lnTo>
                  <a:lnTo>
                    <a:pt x="396113" y="1215009"/>
                  </a:lnTo>
                  <a:close/>
                  <a:moveTo>
                    <a:pt x="332359" y="1284732"/>
                  </a:moveTo>
                  <a:lnTo>
                    <a:pt x="332359" y="1287780"/>
                  </a:lnTo>
                  <a:lnTo>
                    <a:pt x="332105" y="1290447"/>
                  </a:lnTo>
                  <a:lnTo>
                    <a:pt x="332105" y="1289177"/>
                  </a:lnTo>
                  <a:lnTo>
                    <a:pt x="332359" y="1284859"/>
                  </a:lnTo>
                  <a:close/>
                  <a:moveTo>
                    <a:pt x="610870" y="1223391"/>
                  </a:moveTo>
                  <a:cubicBezTo>
                    <a:pt x="631952" y="1229614"/>
                    <a:pt x="658749" y="1244473"/>
                    <a:pt x="681101" y="1244473"/>
                  </a:cubicBezTo>
                  <a:cubicBezTo>
                    <a:pt x="682244" y="1244473"/>
                    <a:pt x="683514" y="1244473"/>
                    <a:pt x="684657" y="1244346"/>
                  </a:cubicBezTo>
                  <a:lnTo>
                    <a:pt x="583184" y="1286256"/>
                  </a:lnTo>
                  <a:lnTo>
                    <a:pt x="548767" y="1300607"/>
                  </a:lnTo>
                  <a:lnTo>
                    <a:pt x="519684" y="1265682"/>
                  </a:lnTo>
                  <a:lnTo>
                    <a:pt x="529463" y="1261364"/>
                  </a:lnTo>
                  <a:cubicBezTo>
                    <a:pt x="559054" y="1247902"/>
                    <a:pt x="588137" y="1234313"/>
                    <a:pt x="607187" y="1225169"/>
                  </a:cubicBezTo>
                  <a:lnTo>
                    <a:pt x="610743" y="1223391"/>
                  </a:lnTo>
                  <a:close/>
                  <a:moveTo>
                    <a:pt x="331343" y="1307592"/>
                  </a:moveTo>
                  <a:lnTo>
                    <a:pt x="333756" y="1311910"/>
                  </a:lnTo>
                  <a:lnTo>
                    <a:pt x="334010" y="1311910"/>
                  </a:lnTo>
                  <a:lnTo>
                    <a:pt x="333756" y="1312799"/>
                  </a:lnTo>
                  <a:lnTo>
                    <a:pt x="332867" y="1313688"/>
                  </a:lnTo>
                  <a:lnTo>
                    <a:pt x="331978" y="1314958"/>
                  </a:lnTo>
                  <a:lnTo>
                    <a:pt x="331724" y="1315466"/>
                  </a:lnTo>
                  <a:lnTo>
                    <a:pt x="331089" y="1316736"/>
                  </a:lnTo>
                  <a:lnTo>
                    <a:pt x="330835" y="1317117"/>
                  </a:lnTo>
                  <a:lnTo>
                    <a:pt x="331470" y="1307592"/>
                  </a:lnTo>
                  <a:close/>
                  <a:moveTo>
                    <a:pt x="330835" y="1317117"/>
                  </a:moveTo>
                  <a:lnTo>
                    <a:pt x="329057" y="1319276"/>
                  </a:lnTo>
                  <a:lnTo>
                    <a:pt x="330835" y="1317117"/>
                  </a:lnTo>
                  <a:close/>
                  <a:moveTo>
                    <a:pt x="208915" y="1105662"/>
                  </a:moveTo>
                  <a:lnTo>
                    <a:pt x="219329" y="1108710"/>
                  </a:lnTo>
                  <a:lnTo>
                    <a:pt x="222250" y="1113028"/>
                  </a:lnTo>
                  <a:cubicBezTo>
                    <a:pt x="255778" y="1156716"/>
                    <a:pt x="291338" y="1203325"/>
                    <a:pt x="329057" y="1251712"/>
                  </a:cubicBezTo>
                  <a:lnTo>
                    <a:pt x="331470" y="1263904"/>
                  </a:lnTo>
                  <a:lnTo>
                    <a:pt x="330835" y="1281303"/>
                  </a:lnTo>
                  <a:lnTo>
                    <a:pt x="332359" y="1282573"/>
                  </a:lnTo>
                  <a:cubicBezTo>
                    <a:pt x="334645" y="1228344"/>
                    <a:pt x="334772" y="1227201"/>
                    <a:pt x="337566" y="1157097"/>
                  </a:cubicBezTo>
                  <a:lnTo>
                    <a:pt x="337566" y="1155700"/>
                  </a:lnTo>
                  <a:lnTo>
                    <a:pt x="337693" y="1154557"/>
                  </a:lnTo>
                  <a:lnTo>
                    <a:pt x="337566" y="1156970"/>
                  </a:lnTo>
                  <a:lnTo>
                    <a:pt x="389001" y="1197483"/>
                  </a:lnTo>
                  <a:lnTo>
                    <a:pt x="382143" y="1170940"/>
                  </a:lnTo>
                  <a:lnTo>
                    <a:pt x="380619" y="1168781"/>
                  </a:lnTo>
                  <a:lnTo>
                    <a:pt x="354838" y="1149223"/>
                  </a:lnTo>
                  <a:lnTo>
                    <a:pt x="369062" y="1153160"/>
                  </a:lnTo>
                  <a:lnTo>
                    <a:pt x="412623" y="1163574"/>
                  </a:lnTo>
                  <a:lnTo>
                    <a:pt x="412877" y="1161796"/>
                  </a:lnTo>
                  <a:lnTo>
                    <a:pt x="412369" y="1165733"/>
                  </a:lnTo>
                  <a:lnTo>
                    <a:pt x="426339" y="1167511"/>
                  </a:lnTo>
                  <a:lnTo>
                    <a:pt x="427482" y="1165733"/>
                  </a:lnTo>
                  <a:lnTo>
                    <a:pt x="425069" y="1169670"/>
                  </a:lnTo>
                  <a:lnTo>
                    <a:pt x="422402" y="1173099"/>
                  </a:lnTo>
                  <a:lnTo>
                    <a:pt x="414147" y="1186561"/>
                  </a:lnTo>
                  <a:lnTo>
                    <a:pt x="412623" y="1188720"/>
                  </a:lnTo>
                  <a:lnTo>
                    <a:pt x="411988" y="1193546"/>
                  </a:lnTo>
                  <a:lnTo>
                    <a:pt x="417322" y="1193927"/>
                  </a:lnTo>
                  <a:lnTo>
                    <a:pt x="420624" y="1189101"/>
                  </a:lnTo>
                  <a:lnTo>
                    <a:pt x="424180" y="1183005"/>
                  </a:lnTo>
                  <a:lnTo>
                    <a:pt x="431292" y="1171702"/>
                  </a:lnTo>
                  <a:lnTo>
                    <a:pt x="433959" y="1167765"/>
                  </a:lnTo>
                  <a:lnTo>
                    <a:pt x="431546" y="1171194"/>
                  </a:lnTo>
                  <a:cubicBezTo>
                    <a:pt x="450469" y="1176782"/>
                    <a:pt x="475234" y="1189990"/>
                    <a:pt x="494919" y="1189990"/>
                  </a:cubicBezTo>
                  <a:cubicBezTo>
                    <a:pt x="495173" y="1189990"/>
                    <a:pt x="495554" y="1189990"/>
                    <a:pt x="495808" y="1189990"/>
                  </a:cubicBezTo>
                  <a:lnTo>
                    <a:pt x="603758" y="1221359"/>
                  </a:lnTo>
                  <a:lnTo>
                    <a:pt x="505460" y="1266571"/>
                  </a:lnTo>
                  <a:lnTo>
                    <a:pt x="501142" y="1263142"/>
                  </a:lnTo>
                  <a:lnTo>
                    <a:pt x="474218" y="1264412"/>
                  </a:lnTo>
                  <a:lnTo>
                    <a:pt x="487680" y="1274699"/>
                  </a:lnTo>
                  <a:lnTo>
                    <a:pt x="387858" y="1320673"/>
                  </a:lnTo>
                  <a:lnTo>
                    <a:pt x="381889" y="1316736"/>
                  </a:lnTo>
                  <a:cubicBezTo>
                    <a:pt x="380365" y="1315466"/>
                    <a:pt x="378333" y="1314577"/>
                    <a:pt x="370078" y="1307592"/>
                  </a:cubicBezTo>
                  <a:lnTo>
                    <a:pt x="353441" y="1293241"/>
                  </a:lnTo>
                  <a:lnTo>
                    <a:pt x="356743" y="1288034"/>
                  </a:lnTo>
                  <a:lnTo>
                    <a:pt x="356997" y="1287653"/>
                  </a:lnTo>
                  <a:lnTo>
                    <a:pt x="357886" y="1286383"/>
                  </a:lnTo>
                  <a:lnTo>
                    <a:pt x="354965" y="1282446"/>
                  </a:lnTo>
                  <a:lnTo>
                    <a:pt x="353441" y="1280668"/>
                  </a:lnTo>
                  <a:lnTo>
                    <a:pt x="352552" y="1281938"/>
                  </a:lnTo>
                  <a:lnTo>
                    <a:pt x="352298" y="1282827"/>
                  </a:lnTo>
                  <a:lnTo>
                    <a:pt x="349377" y="1287145"/>
                  </a:lnTo>
                  <a:lnTo>
                    <a:pt x="342265" y="1288923"/>
                  </a:lnTo>
                  <a:lnTo>
                    <a:pt x="332232" y="1282319"/>
                  </a:lnTo>
                  <a:lnTo>
                    <a:pt x="330454" y="1288034"/>
                  </a:lnTo>
                  <a:lnTo>
                    <a:pt x="329819" y="1302004"/>
                  </a:lnTo>
                  <a:lnTo>
                    <a:pt x="331343" y="1303274"/>
                  </a:lnTo>
                  <a:lnTo>
                    <a:pt x="331597" y="1299845"/>
                  </a:lnTo>
                  <a:lnTo>
                    <a:pt x="331597" y="1304671"/>
                  </a:lnTo>
                  <a:lnTo>
                    <a:pt x="331851" y="1305560"/>
                  </a:lnTo>
                  <a:lnTo>
                    <a:pt x="336042" y="1308227"/>
                  </a:lnTo>
                  <a:lnTo>
                    <a:pt x="336042" y="1308608"/>
                  </a:lnTo>
                  <a:lnTo>
                    <a:pt x="334899" y="1309878"/>
                  </a:lnTo>
                  <a:lnTo>
                    <a:pt x="331343" y="1304671"/>
                  </a:lnTo>
                  <a:lnTo>
                    <a:pt x="329819" y="1302004"/>
                  </a:lnTo>
                  <a:cubicBezTo>
                    <a:pt x="330073" y="1294638"/>
                    <a:pt x="330454" y="1288034"/>
                    <a:pt x="323342" y="1276223"/>
                  </a:cubicBezTo>
                  <a:lnTo>
                    <a:pt x="306705" y="1264920"/>
                  </a:lnTo>
                  <a:lnTo>
                    <a:pt x="208788" y="1105281"/>
                  </a:lnTo>
                  <a:close/>
                  <a:moveTo>
                    <a:pt x="383794" y="1319022"/>
                  </a:moveTo>
                  <a:lnTo>
                    <a:pt x="385699" y="1321435"/>
                  </a:lnTo>
                  <a:lnTo>
                    <a:pt x="384175" y="1319530"/>
                  </a:lnTo>
                  <a:lnTo>
                    <a:pt x="383921" y="1319022"/>
                  </a:lnTo>
                  <a:close/>
                  <a:moveTo>
                    <a:pt x="1012698" y="1317244"/>
                  </a:moveTo>
                  <a:lnTo>
                    <a:pt x="1004443" y="1319911"/>
                  </a:lnTo>
                  <a:lnTo>
                    <a:pt x="990854" y="1323848"/>
                  </a:lnTo>
                  <a:lnTo>
                    <a:pt x="1012825" y="1317371"/>
                  </a:lnTo>
                  <a:close/>
                  <a:moveTo>
                    <a:pt x="386207" y="1321816"/>
                  </a:moveTo>
                  <a:lnTo>
                    <a:pt x="388239" y="1324356"/>
                  </a:lnTo>
                  <a:lnTo>
                    <a:pt x="387350" y="1323467"/>
                  </a:lnTo>
                  <a:lnTo>
                    <a:pt x="387096" y="1323467"/>
                  </a:lnTo>
                  <a:lnTo>
                    <a:pt x="386842" y="1322578"/>
                  </a:lnTo>
                  <a:lnTo>
                    <a:pt x="386588" y="1322197"/>
                  </a:lnTo>
                  <a:lnTo>
                    <a:pt x="386334" y="1321816"/>
                  </a:lnTo>
                  <a:close/>
                  <a:moveTo>
                    <a:pt x="383667" y="1328293"/>
                  </a:moveTo>
                  <a:lnTo>
                    <a:pt x="378206" y="1330833"/>
                  </a:lnTo>
                  <a:lnTo>
                    <a:pt x="373253" y="1332865"/>
                  </a:lnTo>
                  <a:lnTo>
                    <a:pt x="375285" y="1331849"/>
                  </a:lnTo>
                  <a:lnTo>
                    <a:pt x="382143" y="1328801"/>
                  </a:lnTo>
                  <a:lnTo>
                    <a:pt x="383667" y="1328420"/>
                  </a:lnTo>
                  <a:close/>
                  <a:moveTo>
                    <a:pt x="337947" y="1319276"/>
                  </a:moveTo>
                  <a:lnTo>
                    <a:pt x="340360" y="1321943"/>
                  </a:lnTo>
                  <a:lnTo>
                    <a:pt x="346583" y="1331595"/>
                  </a:lnTo>
                  <a:lnTo>
                    <a:pt x="344551" y="1340739"/>
                  </a:lnTo>
                  <a:lnTo>
                    <a:pt x="330073" y="1347216"/>
                  </a:lnTo>
                  <a:lnTo>
                    <a:pt x="330962" y="1330198"/>
                  </a:lnTo>
                  <a:lnTo>
                    <a:pt x="330962" y="1329309"/>
                  </a:lnTo>
                  <a:lnTo>
                    <a:pt x="333375" y="1326261"/>
                  </a:lnTo>
                  <a:lnTo>
                    <a:pt x="338201" y="1319276"/>
                  </a:lnTo>
                  <a:close/>
                  <a:moveTo>
                    <a:pt x="510540" y="1270381"/>
                  </a:moveTo>
                  <a:lnTo>
                    <a:pt x="506095" y="1272159"/>
                  </a:lnTo>
                  <a:lnTo>
                    <a:pt x="492760" y="1278255"/>
                  </a:lnTo>
                  <a:cubicBezTo>
                    <a:pt x="504317" y="1287018"/>
                    <a:pt x="519430" y="1299210"/>
                    <a:pt x="530733" y="1308354"/>
                  </a:cubicBezTo>
                  <a:lnTo>
                    <a:pt x="429260" y="1348867"/>
                  </a:lnTo>
                  <a:lnTo>
                    <a:pt x="431038" y="1349756"/>
                  </a:lnTo>
                  <a:lnTo>
                    <a:pt x="428371" y="1349375"/>
                  </a:lnTo>
                  <a:lnTo>
                    <a:pt x="426339" y="1350264"/>
                  </a:lnTo>
                  <a:lnTo>
                    <a:pt x="429260" y="1348994"/>
                  </a:lnTo>
                  <a:lnTo>
                    <a:pt x="392811" y="1324102"/>
                  </a:lnTo>
                  <a:cubicBezTo>
                    <a:pt x="420624" y="1311910"/>
                    <a:pt x="464820" y="1290955"/>
                    <a:pt x="489458" y="1279652"/>
                  </a:cubicBezTo>
                  <a:lnTo>
                    <a:pt x="498094" y="1275715"/>
                  </a:lnTo>
                  <a:lnTo>
                    <a:pt x="509397" y="1270508"/>
                  </a:lnTo>
                  <a:close/>
                  <a:moveTo>
                    <a:pt x="421894" y="1353439"/>
                  </a:moveTo>
                  <a:lnTo>
                    <a:pt x="412750" y="1356868"/>
                  </a:lnTo>
                  <a:lnTo>
                    <a:pt x="416941" y="1355090"/>
                  </a:lnTo>
                  <a:lnTo>
                    <a:pt x="422021" y="1353312"/>
                  </a:lnTo>
                  <a:close/>
                  <a:moveTo>
                    <a:pt x="312928" y="1356360"/>
                  </a:moveTo>
                  <a:lnTo>
                    <a:pt x="310896" y="1359789"/>
                  </a:lnTo>
                  <a:lnTo>
                    <a:pt x="311785" y="1358011"/>
                  </a:lnTo>
                  <a:lnTo>
                    <a:pt x="312928" y="1356233"/>
                  </a:lnTo>
                  <a:close/>
                  <a:moveTo>
                    <a:pt x="913765" y="1289050"/>
                  </a:moveTo>
                  <a:lnTo>
                    <a:pt x="900430" y="1305179"/>
                  </a:lnTo>
                  <a:lnTo>
                    <a:pt x="965962" y="1323467"/>
                  </a:lnTo>
                  <a:lnTo>
                    <a:pt x="859790" y="1356233"/>
                  </a:lnTo>
                  <a:lnTo>
                    <a:pt x="861314" y="1359154"/>
                  </a:lnTo>
                  <a:lnTo>
                    <a:pt x="862076" y="1360551"/>
                  </a:lnTo>
                  <a:cubicBezTo>
                    <a:pt x="903859" y="1348740"/>
                    <a:pt x="938784" y="1338834"/>
                    <a:pt x="979297" y="1327023"/>
                  </a:cubicBezTo>
                  <a:lnTo>
                    <a:pt x="982853" y="1326134"/>
                  </a:lnTo>
                  <a:lnTo>
                    <a:pt x="989330" y="1325626"/>
                  </a:lnTo>
                  <a:lnTo>
                    <a:pt x="988187" y="1329563"/>
                  </a:lnTo>
                  <a:lnTo>
                    <a:pt x="1041908" y="1343914"/>
                  </a:lnTo>
                  <a:lnTo>
                    <a:pt x="1032129" y="1322070"/>
                  </a:lnTo>
                  <a:lnTo>
                    <a:pt x="1023493" y="1314196"/>
                  </a:lnTo>
                  <a:lnTo>
                    <a:pt x="1041908" y="1308989"/>
                  </a:lnTo>
                  <a:lnTo>
                    <a:pt x="1041908" y="1301115"/>
                  </a:lnTo>
                  <a:lnTo>
                    <a:pt x="1000379" y="1313307"/>
                  </a:lnTo>
                  <a:lnTo>
                    <a:pt x="995045" y="1312037"/>
                  </a:lnTo>
                  <a:lnTo>
                    <a:pt x="993521" y="1315466"/>
                  </a:lnTo>
                  <a:lnTo>
                    <a:pt x="982599" y="1318514"/>
                  </a:lnTo>
                  <a:lnTo>
                    <a:pt x="986409" y="1309370"/>
                  </a:lnTo>
                  <a:lnTo>
                    <a:pt x="913765" y="1288923"/>
                  </a:lnTo>
                  <a:close/>
                  <a:moveTo>
                    <a:pt x="856869" y="1354328"/>
                  </a:moveTo>
                  <a:lnTo>
                    <a:pt x="848614" y="1356487"/>
                  </a:lnTo>
                  <a:lnTo>
                    <a:pt x="845693" y="1359535"/>
                  </a:lnTo>
                  <a:lnTo>
                    <a:pt x="839724" y="1366520"/>
                  </a:lnTo>
                  <a:lnTo>
                    <a:pt x="848360" y="1364361"/>
                  </a:lnTo>
                  <a:lnTo>
                    <a:pt x="856996" y="1354328"/>
                  </a:lnTo>
                  <a:close/>
                  <a:moveTo>
                    <a:pt x="341503" y="1312418"/>
                  </a:moveTo>
                  <a:lnTo>
                    <a:pt x="349250" y="1317244"/>
                  </a:lnTo>
                  <a:lnTo>
                    <a:pt x="367284" y="1329944"/>
                  </a:lnTo>
                  <a:lnTo>
                    <a:pt x="351536" y="1336929"/>
                  </a:lnTo>
                  <a:lnTo>
                    <a:pt x="359537" y="1338707"/>
                  </a:lnTo>
                  <a:lnTo>
                    <a:pt x="371094" y="1333500"/>
                  </a:lnTo>
                  <a:lnTo>
                    <a:pt x="371983" y="1332992"/>
                  </a:lnTo>
                  <a:lnTo>
                    <a:pt x="372110" y="1332865"/>
                  </a:lnTo>
                  <a:lnTo>
                    <a:pt x="372491" y="1332738"/>
                  </a:lnTo>
                  <a:lnTo>
                    <a:pt x="371856" y="1332992"/>
                  </a:lnTo>
                  <a:lnTo>
                    <a:pt x="406908" y="1356995"/>
                  </a:lnTo>
                  <a:lnTo>
                    <a:pt x="372745" y="1370965"/>
                  </a:lnTo>
                  <a:lnTo>
                    <a:pt x="353822" y="1340866"/>
                  </a:lnTo>
                  <a:lnTo>
                    <a:pt x="351409" y="1336929"/>
                  </a:lnTo>
                  <a:lnTo>
                    <a:pt x="339471" y="1315085"/>
                  </a:lnTo>
                  <a:lnTo>
                    <a:pt x="341249" y="1312418"/>
                  </a:lnTo>
                  <a:close/>
                  <a:moveTo>
                    <a:pt x="352171" y="1341628"/>
                  </a:moveTo>
                  <a:cubicBezTo>
                    <a:pt x="360172" y="1354328"/>
                    <a:pt x="360172" y="1354328"/>
                    <a:pt x="371221" y="1371346"/>
                  </a:cubicBezTo>
                  <a:lnTo>
                    <a:pt x="327660" y="1388745"/>
                  </a:lnTo>
                  <a:cubicBezTo>
                    <a:pt x="328295" y="1376553"/>
                    <a:pt x="328549" y="1364361"/>
                    <a:pt x="336550" y="1348613"/>
                  </a:cubicBezTo>
                  <a:lnTo>
                    <a:pt x="352298" y="1341628"/>
                  </a:lnTo>
                  <a:close/>
                  <a:moveTo>
                    <a:pt x="328295" y="1328166"/>
                  </a:moveTo>
                  <a:lnTo>
                    <a:pt x="328295" y="1332484"/>
                  </a:lnTo>
                  <a:lnTo>
                    <a:pt x="328041" y="1338072"/>
                  </a:lnTo>
                  <a:lnTo>
                    <a:pt x="327406" y="1347724"/>
                  </a:lnTo>
                  <a:cubicBezTo>
                    <a:pt x="327406" y="1349502"/>
                    <a:pt x="327406" y="1351280"/>
                    <a:pt x="327406" y="1352931"/>
                  </a:cubicBezTo>
                  <a:lnTo>
                    <a:pt x="325882" y="1389126"/>
                  </a:lnTo>
                  <a:lnTo>
                    <a:pt x="279400" y="1408303"/>
                  </a:lnTo>
                  <a:cubicBezTo>
                    <a:pt x="290068" y="1392555"/>
                    <a:pt x="300101" y="1376934"/>
                    <a:pt x="315595" y="1358519"/>
                  </a:cubicBezTo>
                  <a:lnTo>
                    <a:pt x="327152" y="1353693"/>
                  </a:lnTo>
                  <a:lnTo>
                    <a:pt x="327787" y="1351534"/>
                  </a:lnTo>
                  <a:lnTo>
                    <a:pt x="323596" y="1349756"/>
                  </a:lnTo>
                  <a:lnTo>
                    <a:pt x="318897" y="1347978"/>
                  </a:lnTo>
                  <a:lnTo>
                    <a:pt x="328041" y="1333627"/>
                  </a:lnTo>
                  <a:lnTo>
                    <a:pt x="328676" y="1328420"/>
                  </a:lnTo>
                  <a:close/>
                  <a:moveTo>
                    <a:pt x="682244" y="1403477"/>
                  </a:moveTo>
                  <a:lnTo>
                    <a:pt x="660908" y="1409192"/>
                  </a:lnTo>
                  <a:lnTo>
                    <a:pt x="662940" y="1410462"/>
                  </a:lnTo>
                  <a:lnTo>
                    <a:pt x="674878" y="1412621"/>
                  </a:lnTo>
                  <a:lnTo>
                    <a:pt x="687959" y="1409065"/>
                  </a:lnTo>
                  <a:lnTo>
                    <a:pt x="689483" y="1408684"/>
                  </a:lnTo>
                  <a:lnTo>
                    <a:pt x="682371" y="1403477"/>
                  </a:lnTo>
                  <a:close/>
                  <a:moveTo>
                    <a:pt x="137160" y="1400556"/>
                  </a:moveTo>
                  <a:lnTo>
                    <a:pt x="146431" y="1434465"/>
                  </a:lnTo>
                  <a:lnTo>
                    <a:pt x="137287" y="1401318"/>
                  </a:lnTo>
                  <a:cubicBezTo>
                    <a:pt x="137287" y="1401064"/>
                    <a:pt x="137160" y="1400810"/>
                    <a:pt x="137160" y="1400556"/>
                  </a:cubicBezTo>
                  <a:close/>
                  <a:moveTo>
                    <a:pt x="557784" y="1436624"/>
                  </a:moveTo>
                  <a:lnTo>
                    <a:pt x="533146" y="1443101"/>
                  </a:lnTo>
                  <a:lnTo>
                    <a:pt x="535559" y="1444371"/>
                  </a:lnTo>
                  <a:lnTo>
                    <a:pt x="551815" y="1445260"/>
                  </a:lnTo>
                  <a:lnTo>
                    <a:pt x="564007" y="1442212"/>
                  </a:lnTo>
                  <a:lnTo>
                    <a:pt x="565531" y="1441831"/>
                  </a:lnTo>
                  <a:lnTo>
                    <a:pt x="557784" y="1436624"/>
                  </a:lnTo>
                  <a:close/>
                  <a:moveTo>
                    <a:pt x="267081" y="1415288"/>
                  </a:moveTo>
                  <a:cubicBezTo>
                    <a:pt x="264287" y="1419098"/>
                    <a:pt x="261874" y="1423035"/>
                    <a:pt x="256413" y="1431798"/>
                  </a:cubicBezTo>
                  <a:lnTo>
                    <a:pt x="247777" y="1444879"/>
                  </a:lnTo>
                  <a:lnTo>
                    <a:pt x="244221" y="1450467"/>
                  </a:lnTo>
                  <a:lnTo>
                    <a:pt x="240665" y="1449578"/>
                  </a:lnTo>
                  <a:cubicBezTo>
                    <a:pt x="224028" y="1447800"/>
                    <a:pt x="208407" y="1444752"/>
                    <a:pt x="266954" y="1415161"/>
                  </a:cubicBezTo>
                  <a:close/>
                  <a:moveTo>
                    <a:pt x="179197" y="1447419"/>
                  </a:moveTo>
                  <a:lnTo>
                    <a:pt x="180340" y="1447927"/>
                  </a:lnTo>
                  <a:lnTo>
                    <a:pt x="182372" y="1447927"/>
                  </a:lnTo>
                  <a:cubicBezTo>
                    <a:pt x="237109" y="1454277"/>
                    <a:pt x="238887" y="1454404"/>
                    <a:pt x="240411" y="1454785"/>
                  </a:cubicBezTo>
                  <a:cubicBezTo>
                    <a:pt x="238506" y="1454531"/>
                    <a:pt x="230886" y="1454277"/>
                    <a:pt x="177927" y="1452753"/>
                  </a:cubicBezTo>
                  <a:lnTo>
                    <a:pt x="178562" y="1449705"/>
                  </a:lnTo>
                  <a:lnTo>
                    <a:pt x="179197" y="1447546"/>
                  </a:lnTo>
                  <a:close/>
                  <a:moveTo>
                    <a:pt x="28194" y="1452372"/>
                  </a:moveTo>
                  <a:lnTo>
                    <a:pt x="27940" y="1454150"/>
                  </a:lnTo>
                  <a:cubicBezTo>
                    <a:pt x="34290" y="1454150"/>
                    <a:pt x="40640" y="1454658"/>
                    <a:pt x="51943" y="1454658"/>
                  </a:cubicBezTo>
                  <a:lnTo>
                    <a:pt x="57023" y="1454531"/>
                  </a:lnTo>
                  <a:lnTo>
                    <a:pt x="68834" y="1454912"/>
                  </a:lnTo>
                  <a:lnTo>
                    <a:pt x="80772" y="1454912"/>
                  </a:lnTo>
                  <a:lnTo>
                    <a:pt x="73660" y="1452753"/>
                  </a:lnTo>
                  <a:lnTo>
                    <a:pt x="59563" y="1452753"/>
                  </a:lnTo>
                  <a:lnTo>
                    <a:pt x="48260" y="1452372"/>
                  </a:lnTo>
                  <a:close/>
                  <a:moveTo>
                    <a:pt x="446532" y="1455801"/>
                  </a:moveTo>
                  <a:lnTo>
                    <a:pt x="458470" y="1457579"/>
                  </a:lnTo>
                  <a:lnTo>
                    <a:pt x="475869" y="1457579"/>
                  </a:lnTo>
                  <a:cubicBezTo>
                    <a:pt x="476123" y="1456944"/>
                    <a:pt x="476377" y="1456436"/>
                    <a:pt x="476504" y="1455801"/>
                  </a:cubicBezTo>
                  <a:close/>
                  <a:moveTo>
                    <a:pt x="525145" y="1458468"/>
                  </a:moveTo>
                  <a:lnTo>
                    <a:pt x="512445" y="1461897"/>
                  </a:lnTo>
                  <a:lnTo>
                    <a:pt x="516255" y="1460627"/>
                  </a:lnTo>
                  <a:lnTo>
                    <a:pt x="525145" y="1458468"/>
                  </a:lnTo>
                  <a:close/>
                  <a:moveTo>
                    <a:pt x="458978" y="1358646"/>
                  </a:moveTo>
                  <a:lnTo>
                    <a:pt x="466090" y="1363472"/>
                  </a:lnTo>
                  <a:cubicBezTo>
                    <a:pt x="517017" y="1428369"/>
                    <a:pt x="519684" y="1431798"/>
                    <a:pt x="521843" y="1434211"/>
                  </a:cubicBezTo>
                  <a:lnTo>
                    <a:pt x="522224" y="1433957"/>
                  </a:lnTo>
                  <a:lnTo>
                    <a:pt x="522986" y="1433449"/>
                  </a:lnTo>
                  <a:lnTo>
                    <a:pt x="522097" y="1434465"/>
                  </a:lnTo>
                  <a:lnTo>
                    <a:pt x="521970" y="1434211"/>
                  </a:lnTo>
                  <a:lnTo>
                    <a:pt x="515493" y="1439291"/>
                  </a:lnTo>
                  <a:lnTo>
                    <a:pt x="506603" y="1455801"/>
                  </a:lnTo>
                  <a:lnTo>
                    <a:pt x="512318" y="1455801"/>
                  </a:lnTo>
                  <a:lnTo>
                    <a:pt x="512318" y="1457579"/>
                  </a:lnTo>
                  <a:lnTo>
                    <a:pt x="505206" y="1459611"/>
                  </a:lnTo>
                  <a:lnTo>
                    <a:pt x="503936" y="1463675"/>
                  </a:lnTo>
                  <a:lnTo>
                    <a:pt x="485013" y="1468882"/>
                  </a:lnTo>
                  <a:lnTo>
                    <a:pt x="477901" y="1457579"/>
                  </a:lnTo>
                  <a:lnTo>
                    <a:pt x="476758" y="1455801"/>
                  </a:lnTo>
                  <a:lnTo>
                    <a:pt x="474980" y="1456309"/>
                  </a:lnTo>
                  <a:cubicBezTo>
                    <a:pt x="473202" y="1456309"/>
                    <a:pt x="470535" y="1455801"/>
                    <a:pt x="468757" y="1455801"/>
                  </a:cubicBezTo>
                  <a:lnTo>
                    <a:pt x="375285" y="1454912"/>
                  </a:lnTo>
                  <a:cubicBezTo>
                    <a:pt x="375539" y="1453134"/>
                    <a:pt x="375539" y="1452372"/>
                    <a:pt x="376428" y="1391285"/>
                  </a:cubicBezTo>
                  <a:cubicBezTo>
                    <a:pt x="376174" y="1395603"/>
                    <a:pt x="376174" y="1395603"/>
                    <a:pt x="373761" y="1454912"/>
                  </a:cubicBezTo>
                  <a:lnTo>
                    <a:pt x="310261" y="1454912"/>
                  </a:lnTo>
                  <a:lnTo>
                    <a:pt x="286512" y="1455420"/>
                  </a:lnTo>
                  <a:lnTo>
                    <a:pt x="288544" y="1455547"/>
                  </a:lnTo>
                  <a:lnTo>
                    <a:pt x="286004" y="1455420"/>
                  </a:lnTo>
                  <a:lnTo>
                    <a:pt x="276860" y="1454912"/>
                  </a:lnTo>
                  <a:lnTo>
                    <a:pt x="284226" y="1454912"/>
                  </a:lnTo>
                  <a:lnTo>
                    <a:pt x="271780" y="1453642"/>
                  </a:lnTo>
                  <a:lnTo>
                    <a:pt x="251841" y="1451483"/>
                  </a:lnTo>
                  <a:cubicBezTo>
                    <a:pt x="258064" y="1441450"/>
                    <a:pt x="269621" y="1424051"/>
                    <a:pt x="276479" y="1413510"/>
                  </a:cubicBezTo>
                  <a:lnTo>
                    <a:pt x="278257" y="1410462"/>
                  </a:lnTo>
                  <a:cubicBezTo>
                    <a:pt x="287401" y="1407033"/>
                    <a:pt x="315976" y="1395603"/>
                    <a:pt x="324866" y="1392555"/>
                  </a:cubicBezTo>
                  <a:lnTo>
                    <a:pt x="326390" y="1391285"/>
                  </a:lnTo>
                  <a:lnTo>
                    <a:pt x="327914" y="1390777"/>
                  </a:lnTo>
                  <a:lnTo>
                    <a:pt x="372618" y="1372870"/>
                  </a:lnTo>
                  <a:cubicBezTo>
                    <a:pt x="374396" y="1375918"/>
                    <a:pt x="375285" y="1377188"/>
                    <a:pt x="424561" y="1455674"/>
                  </a:cubicBezTo>
                  <a:lnTo>
                    <a:pt x="426339" y="1455674"/>
                  </a:lnTo>
                  <a:lnTo>
                    <a:pt x="374142" y="1372362"/>
                  </a:lnTo>
                  <a:lnTo>
                    <a:pt x="404749" y="1360170"/>
                  </a:lnTo>
                  <a:lnTo>
                    <a:pt x="409194" y="1358392"/>
                  </a:lnTo>
                  <a:close/>
                  <a:moveTo>
                    <a:pt x="484759" y="1463040"/>
                  </a:moveTo>
                  <a:lnTo>
                    <a:pt x="484505" y="1464310"/>
                  </a:lnTo>
                  <a:lnTo>
                    <a:pt x="482473" y="1469517"/>
                  </a:lnTo>
                  <a:lnTo>
                    <a:pt x="483616" y="1466469"/>
                  </a:lnTo>
                  <a:lnTo>
                    <a:pt x="484759" y="1462913"/>
                  </a:lnTo>
                  <a:close/>
                  <a:moveTo>
                    <a:pt x="768604" y="1468628"/>
                  </a:moveTo>
                  <a:lnTo>
                    <a:pt x="772541" y="1471676"/>
                  </a:lnTo>
                  <a:lnTo>
                    <a:pt x="771144" y="1470660"/>
                  </a:lnTo>
                  <a:lnTo>
                    <a:pt x="768604" y="1468628"/>
                  </a:lnTo>
                  <a:close/>
                  <a:moveTo>
                    <a:pt x="463423" y="1468628"/>
                  </a:moveTo>
                  <a:lnTo>
                    <a:pt x="465455" y="1470787"/>
                  </a:lnTo>
                  <a:lnTo>
                    <a:pt x="468122" y="1474724"/>
                  </a:lnTo>
                  <a:lnTo>
                    <a:pt x="460375" y="1473835"/>
                  </a:lnTo>
                  <a:lnTo>
                    <a:pt x="452628" y="1471168"/>
                  </a:lnTo>
                  <a:lnTo>
                    <a:pt x="463296" y="1468501"/>
                  </a:lnTo>
                  <a:close/>
                  <a:moveTo>
                    <a:pt x="434594" y="1471168"/>
                  </a:moveTo>
                  <a:lnTo>
                    <a:pt x="437007" y="1475105"/>
                  </a:lnTo>
                  <a:lnTo>
                    <a:pt x="436753" y="1474724"/>
                  </a:lnTo>
                  <a:lnTo>
                    <a:pt x="434721" y="1471295"/>
                  </a:lnTo>
                  <a:close/>
                  <a:moveTo>
                    <a:pt x="774954" y="1426337"/>
                  </a:moveTo>
                  <a:cubicBezTo>
                    <a:pt x="757682" y="1426337"/>
                    <a:pt x="748665" y="1439418"/>
                    <a:pt x="747014" y="1452499"/>
                  </a:cubicBezTo>
                  <a:lnTo>
                    <a:pt x="747903" y="1453007"/>
                  </a:lnTo>
                  <a:lnTo>
                    <a:pt x="751713" y="1456055"/>
                  </a:lnTo>
                  <a:lnTo>
                    <a:pt x="747014" y="1452626"/>
                  </a:lnTo>
                  <a:lnTo>
                    <a:pt x="747014" y="1455674"/>
                  </a:lnTo>
                  <a:lnTo>
                    <a:pt x="715391" y="1455674"/>
                  </a:lnTo>
                  <a:cubicBezTo>
                    <a:pt x="703199" y="1455674"/>
                    <a:pt x="602996" y="1456182"/>
                    <a:pt x="586359" y="1456182"/>
                  </a:cubicBezTo>
                  <a:lnTo>
                    <a:pt x="539750" y="1456182"/>
                  </a:lnTo>
                  <a:lnTo>
                    <a:pt x="519684" y="1455674"/>
                  </a:lnTo>
                  <a:lnTo>
                    <a:pt x="519811" y="1457833"/>
                  </a:lnTo>
                  <a:lnTo>
                    <a:pt x="558419" y="1457833"/>
                  </a:lnTo>
                  <a:lnTo>
                    <a:pt x="572643" y="1458214"/>
                  </a:lnTo>
                  <a:lnTo>
                    <a:pt x="586867" y="1457833"/>
                  </a:lnTo>
                  <a:lnTo>
                    <a:pt x="588899" y="1457833"/>
                  </a:lnTo>
                  <a:cubicBezTo>
                    <a:pt x="609346" y="1457833"/>
                    <a:pt x="705993" y="1457452"/>
                    <a:pt x="719963" y="1457452"/>
                  </a:cubicBezTo>
                  <a:lnTo>
                    <a:pt x="731520" y="1457833"/>
                  </a:lnTo>
                  <a:lnTo>
                    <a:pt x="745490" y="1457452"/>
                  </a:lnTo>
                  <a:lnTo>
                    <a:pt x="747014" y="1461770"/>
                  </a:lnTo>
                  <a:lnTo>
                    <a:pt x="749046" y="1467485"/>
                  </a:lnTo>
                  <a:lnTo>
                    <a:pt x="744347" y="1472692"/>
                  </a:lnTo>
                  <a:lnTo>
                    <a:pt x="748157" y="1475740"/>
                  </a:lnTo>
                  <a:lnTo>
                    <a:pt x="750189" y="1470533"/>
                  </a:lnTo>
                  <a:lnTo>
                    <a:pt x="750189" y="1470406"/>
                  </a:lnTo>
                  <a:lnTo>
                    <a:pt x="749554" y="1469263"/>
                  </a:lnTo>
                  <a:lnTo>
                    <a:pt x="749935" y="1468374"/>
                  </a:lnTo>
                  <a:lnTo>
                    <a:pt x="749808" y="1466723"/>
                  </a:lnTo>
                  <a:lnTo>
                    <a:pt x="752221" y="1463675"/>
                  </a:lnTo>
                  <a:lnTo>
                    <a:pt x="749935" y="1468501"/>
                  </a:lnTo>
                  <a:lnTo>
                    <a:pt x="750062" y="1470660"/>
                  </a:lnTo>
                  <a:lnTo>
                    <a:pt x="750951" y="1472565"/>
                  </a:lnTo>
                  <a:cubicBezTo>
                    <a:pt x="757428" y="1482598"/>
                    <a:pt x="767207" y="1486535"/>
                    <a:pt x="779145" y="1486535"/>
                  </a:cubicBezTo>
                  <a:lnTo>
                    <a:pt x="785622" y="1484757"/>
                  </a:lnTo>
                  <a:lnTo>
                    <a:pt x="787400" y="1483868"/>
                  </a:lnTo>
                  <a:lnTo>
                    <a:pt x="772033" y="1472057"/>
                  </a:lnTo>
                  <a:cubicBezTo>
                    <a:pt x="777621" y="1476121"/>
                    <a:pt x="784352" y="1479550"/>
                    <a:pt x="795401" y="1479931"/>
                  </a:cubicBezTo>
                  <a:lnTo>
                    <a:pt x="802767" y="1462913"/>
                  </a:lnTo>
                  <a:cubicBezTo>
                    <a:pt x="805180" y="1452499"/>
                    <a:pt x="801243" y="1438529"/>
                    <a:pt x="788797" y="1430655"/>
                  </a:cubicBezTo>
                  <a:cubicBezTo>
                    <a:pt x="787273" y="1429766"/>
                    <a:pt x="786130" y="1429385"/>
                    <a:pt x="784606" y="1428496"/>
                  </a:cubicBezTo>
                  <a:lnTo>
                    <a:pt x="755777" y="1460373"/>
                  </a:lnTo>
                  <a:lnTo>
                    <a:pt x="780669" y="1427226"/>
                  </a:lnTo>
                  <a:lnTo>
                    <a:pt x="774192" y="1426718"/>
                  </a:lnTo>
                  <a:close/>
                  <a:moveTo>
                    <a:pt x="790956" y="1481709"/>
                  </a:moveTo>
                  <a:lnTo>
                    <a:pt x="790956" y="1484757"/>
                  </a:lnTo>
                  <a:lnTo>
                    <a:pt x="793369" y="1489075"/>
                  </a:lnTo>
                  <a:lnTo>
                    <a:pt x="795147" y="1488694"/>
                  </a:lnTo>
                  <a:lnTo>
                    <a:pt x="790956" y="1481709"/>
                  </a:lnTo>
                  <a:close/>
                  <a:moveTo>
                    <a:pt x="128397" y="1386840"/>
                  </a:moveTo>
                  <a:cubicBezTo>
                    <a:pt x="77343" y="1391666"/>
                    <a:pt x="64389" y="1453134"/>
                    <a:pt x="97282" y="1480566"/>
                  </a:cubicBezTo>
                  <a:cubicBezTo>
                    <a:pt x="106426" y="1488313"/>
                    <a:pt x="117475" y="1492250"/>
                    <a:pt x="128524" y="1492250"/>
                  </a:cubicBezTo>
                  <a:cubicBezTo>
                    <a:pt x="139065" y="1492250"/>
                    <a:pt x="149606" y="1488694"/>
                    <a:pt x="158750" y="1481455"/>
                  </a:cubicBezTo>
                  <a:lnTo>
                    <a:pt x="160147" y="1483106"/>
                  </a:lnTo>
                  <a:lnTo>
                    <a:pt x="163068" y="1487424"/>
                  </a:lnTo>
                  <a:lnTo>
                    <a:pt x="169926" y="1496187"/>
                  </a:lnTo>
                  <a:lnTo>
                    <a:pt x="172339" y="1493520"/>
                  </a:lnTo>
                  <a:lnTo>
                    <a:pt x="172593" y="1493139"/>
                  </a:lnTo>
                  <a:lnTo>
                    <a:pt x="173228" y="1492631"/>
                  </a:lnTo>
                  <a:lnTo>
                    <a:pt x="171704" y="1490853"/>
                  </a:lnTo>
                  <a:lnTo>
                    <a:pt x="172593" y="1493012"/>
                  </a:lnTo>
                  <a:lnTo>
                    <a:pt x="168783" y="1486027"/>
                  </a:lnTo>
                  <a:lnTo>
                    <a:pt x="163449" y="1476883"/>
                  </a:lnTo>
                  <a:lnTo>
                    <a:pt x="167005" y="1473454"/>
                  </a:lnTo>
                  <a:cubicBezTo>
                    <a:pt x="160147" y="1448181"/>
                    <a:pt x="150749" y="1414145"/>
                    <a:pt x="141478" y="1387983"/>
                  </a:cubicBezTo>
                  <a:lnTo>
                    <a:pt x="135890" y="1387094"/>
                  </a:lnTo>
                  <a:lnTo>
                    <a:pt x="136906" y="1400302"/>
                  </a:lnTo>
                  <a:lnTo>
                    <a:pt x="133223" y="1386586"/>
                  </a:lnTo>
                  <a:close/>
                  <a:moveTo>
                    <a:pt x="293243" y="1455293"/>
                  </a:moveTo>
                  <a:lnTo>
                    <a:pt x="297180" y="1455547"/>
                  </a:lnTo>
                  <a:lnTo>
                    <a:pt x="306705" y="1456436"/>
                  </a:lnTo>
                  <a:lnTo>
                    <a:pt x="307086" y="1456436"/>
                  </a:lnTo>
                  <a:lnTo>
                    <a:pt x="328041" y="1456817"/>
                  </a:lnTo>
                  <a:lnTo>
                    <a:pt x="328041" y="1458976"/>
                  </a:lnTo>
                  <a:lnTo>
                    <a:pt x="329819" y="1458976"/>
                  </a:lnTo>
                  <a:lnTo>
                    <a:pt x="329819" y="1456817"/>
                  </a:lnTo>
                  <a:cubicBezTo>
                    <a:pt x="347599" y="1456817"/>
                    <a:pt x="376047" y="1457198"/>
                    <a:pt x="426212" y="1457198"/>
                  </a:cubicBezTo>
                  <a:lnTo>
                    <a:pt x="432689" y="1461135"/>
                  </a:lnTo>
                  <a:lnTo>
                    <a:pt x="435991" y="1469390"/>
                  </a:lnTo>
                  <a:lnTo>
                    <a:pt x="432181" y="1470279"/>
                  </a:lnTo>
                  <a:lnTo>
                    <a:pt x="419481" y="1473835"/>
                  </a:lnTo>
                  <a:cubicBezTo>
                    <a:pt x="419481" y="1473835"/>
                    <a:pt x="419354" y="1473835"/>
                    <a:pt x="419100" y="1473835"/>
                  </a:cubicBezTo>
                  <a:lnTo>
                    <a:pt x="328041" y="1497838"/>
                  </a:lnTo>
                  <a:lnTo>
                    <a:pt x="329565" y="1463802"/>
                  </a:lnTo>
                  <a:cubicBezTo>
                    <a:pt x="382397" y="1469517"/>
                    <a:pt x="415544" y="1473327"/>
                    <a:pt x="419100" y="1473835"/>
                  </a:cubicBezTo>
                  <a:lnTo>
                    <a:pt x="432181" y="1470406"/>
                  </a:lnTo>
                  <a:lnTo>
                    <a:pt x="329819" y="1459484"/>
                  </a:lnTo>
                  <a:lnTo>
                    <a:pt x="328041" y="1459103"/>
                  </a:lnTo>
                  <a:lnTo>
                    <a:pt x="327787" y="1462024"/>
                  </a:lnTo>
                  <a:lnTo>
                    <a:pt x="327787" y="1461135"/>
                  </a:lnTo>
                  <a:lnTo>
                    <a:pt x="328041" y="1459230"/>
                  </a:lnTo>
                  <a:lnTo>
                    <a:pt x="307086" y="1456690"/>
                  </a:lnTo>
                  <a:lnTo>
                    <a:pt x="304292" y="1456690"/>
                  </a:lnTo>
                  <a:lnTo>
                    <a:pt x="296291" y="1455801"/>
                  </a:lnTo>
                  <a:lnTo>
                    <a:pt x="293243" y="1455547"/>
                  </a:lnTo>
                  <a:close/>
                  <a:moveTo>
                    <a:pt x="69215" y="1148715"/>
                  </a:moveTo>
                  <a:lnTo>
                    <a:pt x="42164" y="1338072"/>
                  </a:lnTo>
                  <a:lnTo>
                    <a:pt x="41910" y="1342898"/>
                  </a:lnTo>
                  <a:cubicBezTo>
                    <a:pt x="37211" y="1375537"/>
                    <a:pt x="31242" y="1419606"/>
                    <a:pt x="26416" y="1452372"/>
                  </a:cubicBezTo>
                  <a:lnTo>
                    <a:pt x="26162" y="1454150"/>
                  </a:lnTo>
                  <a:lnTo>
                    <a:pt x="25273" y="1462024"/>
                  </a:lnTo>
                  <a:lnTo>
                    <a:pt x="25019" y="1465072"/>
                  </a:lnTo>
                  <a:lnTo>
                    <a:pt x="18542" y="1510411"/>
                  </a:lnTo>
                  <a:lnTo>
                    <a:pt x="18288" y="1512189"/>
                  </a:lnTo>
                  <a:lnTo>
                    <a:pt x="20066" y="1511681"/>
                  </a:lnTo>
                  <a:lnTo>
                    <a:pt x="69215" y="1148715"/>
                  </a:lnTo>
                  <a:close/>
                  <a:moveTo>
                    <a:pt x="730504" y="490220"/>
                  </a:moveTo>
                  <a:lnTo>
                    <a:pt x="726948" y="491109"/>
                  </a:lnTo>
                  <a:lnTo>
                    <a:pt x="817880" y="498094"/>
                  </a:lnTo>
                  <a:lnTo>
                    <a:pt x="791210" y="550037"/>
                  </a:lnTo>
                  <a:lnTo>
                    <a:pt x="792099" y="550926"/>
                  </a:lnTo>
                  <a:lnTo>
                    <a:pt x="790575" y="550037"/>
                  </a:lnTo>
                  <a:lnTo>
                    <a:pt x="789686" y="551307"/>
                  </a:lnTo>
                  <a:lnTo>
                    <a:pt x="789686" y="551688"/>
                  </a:lnTo>
                  <a:lnTo>
                    <a:pt x="788162" y="555117"/>
                  </a:lnTo>
                  <a:cubicBezTo>
                    <a:pt x="785241" y="553847"/>
                    <a:pt x="781685" y="552450"/>
                    <a:pt x="773049" y="551688"/>
                  </a:cubicBezTo>
                  <a:lnTo>
                    <a:pt x="752856" y="558673"/>
                  </a:lnTo>
                  <a:cubicBezTo>
                    <a:pt x="738886" y="569976"/>
                    <a:pt x="736854" y="588391"/>
                    <a:pt x="743077" y="603123"/>
                  </a:cubicBezTo>
                  <a:lnTo>
                    <a:pt x="740664" y="604393"/>
                  </a:lnTo>
                  <a:cubicBezTo>
                    <a:pt x="692023" y="636270"/>
                    <a:pt x="652272" y="661035"/>
                    <a:pt x="626745" y="677164"/>
                  </a:cubicBezTo>
                  <a:lnTo>
                    <a:pt x="553720" y="612267"/>
                  </a:lnTo>
                  <a:lnTo>
                    <a:pt x="557022" y="596138"/>
                  </a:lnTo>
                  <a:lnTo>
                    <a:pt x="525018" y="575183"/>
                  </a:lnTo>
                  <a:lnTo>
                    <a:pt x="527685" y="589153"/>
                  </a:lnTo>
                  <a:lnTo>
                    <a:pt x="516382" y="579120"/>
                  </a:lnTo>
                  <a:lnTo>
                    <a:pt x="512572" y="575564"/>
                  </a:lnTo>
                  <a:lnTo>
                    <a:pt x="503682" y="567690"/>
                  </a:lnTo>
                  <a:lnTo>
                    <a:pt x="500126" y="564642"/>
                  </a:lnTo>
                  <a:lnTo>
                    <a:pt x="471678" y="534162"/>
                  </a:lnTo>
                  <a:lnTo>
                    <a:pt x="474091" y="526288"/>
                  </a:lnTo>
                  <a:cubicBezTo>
                    <a:pt x="477393" y="511048"/>
                    <a:pt x="467868" y="496189"/>
                    <a:pt x="452120" y="493903"/>
                  </a:cubicBezTo>
                  <a:lnTo>
                    <a:pt x="450215" y="493903"/>
                  </a:lnTo>
                  <a:cubicBezTo>
                    <a:pt x="432181" y="493903"/>
                    <a:pt x="422275" y="510032"/>
                    <a:pt x="425196" y="525018"/>
                  </a:cubicBezTo>
                  <a:cubicBezTo>
                    <a:pt x="414528" y="528066"/>
                    <a:pt x="400304" y="531622"/>
                    <a:pt x="389636" y="533781"/>
                  </a:cubicBezTo>
                  <a:lnTo>
                    <a:pt x="388112" y="535559"/>
                  </a:lnTo>
                  <a:cubicBezTo>
                    <a:pt x="387223" y="540385"/>
                    <a:pt x="387223" y="540766"/>
                    <a:pt x="373888" y="600075"/>
                  </a:cubicBezTo>
                  <a:lnTo>
                    <a:pt x="357505" y="607949"/>
                  </a:lnTo>
                  <a:lnTo>
                    <a:pt x="300228" y="625856"/>
                  </a:lnTo>
                  <a:lnTo>
                    <a:pt x="289814" y="625348"/>
                  </a:lnTo>
                  <a:lnTo>
                    <a:pt x="271018" y="625348"/>
                  </a:lnTo>
                  <a:lnTo>
                    <a:pt x="274574" y="626618"/>
                  </a:lnTo>
                  <a:lnTo>
                    <a:pt x="270129" y="625348"/>
                  </a:lnTo>
                  <a:lnTo>
                    <a:pt x="271018" y="625348"/>
                  </a:lnTo>
                  <a:lnTo>
                    <a:pt x="267462" y="624078"/>
                  </a:lnTo>
                  <a:lnTo>
                    <a:pt x="261493" y="621411"/>
                  </a:lnTo>
                  <a:lnTo>
                    <a:pt x="261239" y="622300"/>
                  </a:lnTo>
                  <a:lnTo>
                    <a:pt x="164592" y="585216"/>
                  </a:lnTo>
                  <a:lnTo>
                    <a:pt x="162560" y="584327"/>
                  </a:lnTo>
                  <a:lnTo>
                    <a:pt x="158750" y="580898"/>
                  </a:lnTo>
                  <a:lnTo>
                    <a:pt x="159385" y="576961"/>
                  </a:lnTo>
                  <a:cubicBezTo>
                    <a:pt x="166243" y="572643"/>
                    <a:pt x="170942" y="566547"/>
                    <a:pt x="175641" y="549529"/>
                  </a:cubicBezTo>
                  <a:lnTo>
                    <a:pt x="167005" y="532892"/>
                  </a:lnTo>
                  <a:lnTo>
                    <a:pt x="166751" y="533273"/>
                  </a:lnTo>
                  <a:lnTo>
                    <a:pt x="166751" y="532384"/>
                  </a:lnTo>
                  <a:lnTo>
                    <a:pt x="165608" y="531114"/>
                  </a:lnTo>
                  <a:lnTo>
                    <a:pt x="157607" y="579120"/>
                  </a:lnTo>
                  <a:lnTo>
                    <a:pt x="156464" y="586105"/>
                  </a:lnTo>
                  <a:lnTo>
                    <a:pt x="150241" y="623189"/>
                  </a:lnTo>
                  <a:lnTo>
                    <a:pt x="137541" y="623189"/>
                  </a:lnTo>
                  <a:lnTo>
                    <a:pt x="133985" y="622808"/>
                  </a:lnTo>
                  <a:lnTo>
                    <a:pt x="78486" y="621538"/>
                  </a:lnTo>
                  <a:lnTo>
                    <a:pt x="81788" y="623697"/>
                  </a:lnTo>
                  <a:lnTo>
                    <a:pt x="138684" y="624586"/>
                  </a:lnTo>
                  <a:lnTo>
                    <a:pt x="148209" y="635000"/>
                  </a:lnTo>
                  <a:lnTo>
                    <a:pt x="145796" y="630174"/>
                  </a:lnTo>
                  <a:lnTo>
                    <a:pt x="141097" y="624586"/>
                  </a:lnTo>
                  <a:lnTo>
                    <a:pt x="149733" y="624967"/>
                  </a:lnTo>
                  <a:lnTo>
                    <a:pt x="148590" y="632841"/>
                  </a:lnTo>
                  <a:lnTo>
                    <a:pt x="148336" y="635000"/>
                  </a:lnTo>
                  <a:lnTo>
                    <a:pt x="147447" y="640715"/>
                  </a:lnTo>
                  <a:lnTo>
                    <a:pt x="149225" y="639445"/>
                  </a:lnTo>
                  <a:lnTo>
                    <a:pt x="149479" y="636397"/>
                  </a:lnTo>
                  <a:lnTo>
                    <a:pt x="149733" y="634619"/>
                  </a:lnTo>
                  <a:cubicBezTo>
                    <a:pt x="151257" y="627253"/>
                    <a:pt x="151257" y="627253"/>
                    <a:pt x="151765" y="624967"/>
                  </a:cubicBezTo>
                  <a:lnTo>
                    <a:pt x="249047" y="626237"/>
                  </a:lnTo>
                  <a:lnTo>
                    <a:pt x="256794" y="629285"/>
                  </a:lnTo>
                  <a:lnTo>
                    <a:pt x="258572" y="627126"/>
                  </a:lnTo>
                  <a:lnTo>
                    <a:pt x="258826" y="626745"/>
                  </a:lnTo>
                  <a:lnTo>
                    <a:pt x="260858" y="631063"/>
                  </a:lnTo>
                  <a:lnTo>
                    <a:pt x="270637" y="634492"/>
                  </a:lnTo>
                  <a:lnTo>
                    <a:pt x="246253" y="641477"/>
                  </a:lnTo>
                  <a:lnTo>
                    <a:pt x="206248" y="654939"/>
                  </a:lnTo>
                  <a:cubicBezTo>
                    <a:pt x="205105" y="654812"/>
                    <a:pt x="204089" y="654685"/>
                    <a:pt x="202946" y="654431"/>
                  </a:cubicBezTo>
                  <a:lnTo>
                    <a:pt x="175387" y="662305"/>
                  </a:lnTo>
                  <a:lnTo>
                    <a:pt x="173609" y="663194"/>
                  </a:lnTo>
                  <a:lnTo>
                    <a:pt x="146304" y="655320"/>
                  </a:lnTo>
                  <a:lnTo>
                    <a:pt x="148717" y="640969"/>
                  </a:lnTo>
                  <a:lnTo>
                    <a:pt x="147193" y="640588"/>
                  </a:lnTo>
                  <a:lnTo>
                    <a:pt x="141859" y="671957"/>
                  </a:lnTo>
                  <a:lnTo>
                    <a:pt x="38354" y="702056"/>
                  </a:lnTo>
                  <a:lnTo>
                    <a:pt x="35941" y="702564"/>
                  </a:lnTo>
                  <a:lnTo>
                    <a:pt x="39497" y="701675"/>
                  </a:lnTo>
                  <a:lnTo>
                    <a:pt x="0" y="688213"/>
                  </a:lnTo>
                  <a:lnTo>
                    <a:pt x="20193" y="699516"/>
                  </a:lnTo>
                  <a:lnTo>
                    <a:pt x="32385" y="703834"/>
                  </a:lnTo>
                  <a:lnTo>
                    <a:pt x="0" y="712597"/>
                  </a:lnTo>
                  <a:lnTo>
                    <a:pt x="0" y="717423"/>
                  </a:lnTo>
                  <a:lnTo>
                    <a:pt x="39497" y="706120"/>
                  </a:lnTo>
                  <a:lnTo>
                    <a:pt x="128778" y="737108"/>
                  </a:lnTo>
                  <a:lnTo>
                    <a:pt x="131445" y="737997"/>
                  </a:lnTo>
                  <a:lnTo>
                    <a:pt x="109855" y="886333"/>
                  </a:lnTo>
                  <a:cubicBezTo>
                    <a:pt x="116332" y="845312"/>
                    <a:pt x="126746" y="778637"/>
                    <a:pt x="132969" y="738505"/>
                  </a:cubicBezTo>
                  <a:lnTo>
                    <a:pt x="213106" y="765048"/>
                  </a:lnTo>
                  <a:lnTo>
                    <a:pt x="215519" y="765937"/>
                  </a:lnTo>
                  <a:cubicBezTo>
                    <a:pt x="228854" y="772033"/>
                    <a:pt x="243713" y="775081"/>
                    <a:pt x="257302" y="779907"/>
                  </a:cubicBezTo>
                  <a:lnTo>
                    <a:pt x="273050" y="785114"/>
                  </a:lnTo>
                  <a:lnTo>
                    <a:pt x="289433" y="790321"/>
                  </a:lnTo>
                  <a:lnTo>
                    <a:pt x="291465" y="791210"/>
                  </a:lnTo>
                  <a:cubicBezTo>
                    <a:pt x="302387" y="802513"/>
                    <a:pt x="316992" y="818642"/>
                    <a:pt x="320548" y="837946"/>
                  </a:cubicBezTo>
                  <a:lnTo>
                    <a:pt x="332613" y="856107"/>
                  </a:lnTo>
                  <a:lnTo>
                    <a:pt x="352298" y="844423"/>
                  </a:lnTo>
                  <a:lnTo>
                    <a:pt x="332740" y="856234"/>
                  </a:lnTo>
                  <a:lnTo>
                    <a:pt x="332613" y="856107"/>
                  </a:lnTo>
                  <a:lnTo>
                    <a:pt x="322072" y="862330"/>
                  </a:lnTo>
                  <a:cubicBezTo>
                    <a:pt x="314960" y="866648"/>
                    <a:pt x="307848" y="870585"/>
                    <a:pt x="291465" y="880237"/>
                  </a:cubicBezTo>
                  <a:lnTo>
                    <a:pt x="272796" y="891159"/>
                  </a:lnTo>
                  <a:lnTo>
                    <a:pt x="265938" y="890651"/>
                  </a:lnTo>
                  <a:cubicBezTo>
                    <a:pt x="219329" y="889381"/>
                    <a:pt x="156845" y="887603"/>
                    <a:pt x="109982" y="886333"/>
                  </a:cubicBezTo>
                  <a:lnTo>
                    <a:pt x="78486" y="885444"/>
                  </a:lnTo>
                  <a:lnTo>
                    <a:pt x="0" y="747522"/>
                  </a:lnTo>
                  <a:lnTo>
                    <a:pt x="0" y="751459"/>
                  </a:lnTo>
                  <a:cubicBezTo>
                    <a:pt x="16510" y="780796"/>
                    <a:pt x="42164" y="826643"/>
                    <a:pt x="76073" y="885317"/>
                  </a:cubicBezTo>
                  <a:lnTo>
                    <a:pt x="76200" y="885317"/>
                  </a:lnTo>
                  <a:lnTo>
                    <a:pt x="76962" y="887095"/>
                  </a:lnTo>
                  <a:cubicBezTo>
                    <a:pt x="84074" y="899414"/>
                    <a:pt x="91440" y="912114"/>
                    <a:pt x="99314" y="925449"/>
                  </a:cubicBezTo>
                  <a:lnTo>
                    <a:pt x="100838" y="933323"/>
                  </a:lnTo>
                  <a:lnTo>
                    <a:pt x="99695" y="942467"/>
                  </a:lnTo>
                  <a:lnTo>
                    <a:pt x="98552" y="943356"/>
                  </a:lnTo>
                  <a:cubicBezTo>
                    <a:pt x="77851" y="925957"/>
                    <a:pt x="49657" y="902843"/>
                    <a:pt x="28829" y="885317"/>
                  </a:cubicBezTo>
                  <a:lnTo>
                    <a:pt x="74168" y="886587"/>
                  </a:lnTo>
                  <a:lnTo>
                    <a:pt x="77089" y="886968"/>
                  </a:lnTo>
                  <a:lnTo>
                    <a:pt x="76708" y="886460"/>
                  </a:lnTo>
                  <a:lnTo>
                    <a:pt x="76073" y="885317"/>
                  </a:lnTo>
                  <a:lnTo>
                    <a:pt x="26797" y="883539"/>
                  </a:lnTo>
                  <a:lnTo>
                    <a:pt x="8890" y="868807"/>
                  </a:lnTo>
                  <a:lnTo>
                    <a:pt x="0" y="829945"/>
                  </a:lnTo>
                  <a:lnTo>
                    <a:pt x="0" y="882650"/>
                  </a:lnTo>
                  <a:lnTo>
                    <a:pt x="254" y="884428"/>
                  </a:lnTo>
                  <a:lnTo>
                    <a:pt x="889" y="884428"/>
                  </a:lnTo>
                  <a:lnTo>
                    <a:pt x="4191" y="887095"/>
                  </a:lnTo>
                  <a:lnTo>
                    <a:pt x="26416" y="978662"/>
                  </a:lnTo>
                  <a:lnTo>
                    <a:pt x="26670" y="980440"/>
                  </a:lnTo>
                  <a:lnTo>
                    <a:pt x="37084" y="1023239"/>
                  </a:lnTo>
                  <a:cubicBezTo>
                    <a:pt x="32258" y="1019810"/>
                    <a:pt x="27305" y="1016254"/>
                    <a:pt x="18923" y="1010539"/>
                  </a:cubicBezTo>
                  <a:lnTo>
                    <a:pt x="0" y="996950"/>
                  </a:lnTo>
                  <a:lnTo>
                    <a:pt x="6223" y="1003427"/>
                  </a:lnTo>
                  <a:lnTo>
                    <a:pt x="21082" y="1013968"/>
                  </a:lnTo>
                  <a:lnTo>
                    <a:pt x="22225" y="1014857"/>
                  </a:lnTo>
                  <a:lnTo>
                    <a:pt x="22225" y="1013079"/>
                  </a:lnTo>
                  <a:lnTo>
                    <a:pt x="27305" y="1018286"/>
                  </a:lnTo>
                  <a:lnTo>
                    <a:pt x="37338" y="1025271"/>
                  </a:lnTo>
                  <a:lnTo>
                    <a:pt x="37973" y="1025652"/>
                  </a:lnTo>
                  <a:lnTo>
                    <a:pt x="38227" y="1025652"/>
                  </a:lnTo>
                  <a:lnTo>
                    <a:pt x="38481" y="1028319"/>
                  </a:lnTo>
                  <a:lnTo>
                    <a:pt x="43180" y="1030478"/>
                  </a:lnTo>
                  <a:lnTo>
                    <a:pt x="44069" y="1030097"/>
                  </a:lnTo>
                  <a:lnTo>
                    <a:pt x="45847" y="1030986"/>
                  </a:lnTo>
                  <a:lnTo>
                    <a:pt x="48768" y="1033145"/>
                  </a:lnTo>
                  <a:lnTo>
                    <a:pt x="48133" y="1030478"/>
                  </a:lnTo>
                  <a:lnTo>
                    <a:pt x="51054" y="1034415"/>
                  </a:lnTo>
                  <a:lnTo>
                    <a:pt x="57912" y="1039241"/>
                  </a:lnTo>
                  <a:lnTo>
                    <a:pt x="59055" y="1040511"/>
                  </a:lnTo>
                  <a:lnTo>
                    <a:pt x="50165" y="1038352"/>
                  </a:lnTo>
                  <a:lnTo>
                    <a:pt x="55499" y="1059307"/>
                  </a:lnTo>
                  <a:lnTo>
                    <a:pt x="81026" y="1066800"/>
                  </a:lnTo>
                  <a:lnTo>
                    <a:pt x="79248" y="1052830"/>
                  </a:lnTo>
                  <a:lnTo>
                    <a:pt x="71882" y="1048004"/>
                  </a:lnTo>
                  <a:lnTo>
                    <a:pt x="82169" y="1054481"/>
                  </a:lnTo>
                  <a:lnTo>
                    <a:pt x="82804" y="1054862"/>
                  </a:lnTo>
                  <a:lnTo>
                    <a:pt x="75692" y="1103249"/>
                  </a:lnTo>
                  <a:lnTo>
                    <a:pt x="65024" y="1094994"/>
                  </a:lnTo>
                  <a:lnTo>
                    <a:pt x="72390" y="1123823"/>
                  </a:lnTo>
                  <a:lnTo>
                    <a:pt x="72644" y="1123823"/>
                  </a:lnTo>
                  <a:lnTo>
                    <a:pt x="72644" y="1124712"/>
                  </a:lnTo>
                  <a:lnTo>
                    <a:pt x="69342" y="1147318"/>
                  </a:lnTo>
                  <a:lnTo>
                    <a:pt x="71120" y="1144778"/>
                  </a:lnTo>
                  <a:lnTo>
                    <a:pt x="73533" y="1128649"/>
                  </a:lnTo>
                  <a:lnTo>
                    <a:pt x="74168" y="1125220"/>
                  </a:lnTo>
                  <a:cubicBezTo>
                    <a:pt x="150368" y="1178433"/>
                    <a:pt x="251841" y="1249934"/>
                    <a:pt x="328676" y="1303147"/>
                  </a:cubicBezTo>
                  <a:lnTo>
                    <a:pt x="329565" y="1304925"/>
                  </a:lnTo>
                  <a:lnTo>
                    <a:pt x="329565" y="1310132"/>
                  </a:lnTo>
                  <a:lnTo>
                    <a:pt x="328930" y="1319276"/>
                  </a:lnTo>
                  <a:cubicBezTo>
                    <a:pt x="328041" y="1321054"/>
                    <a:pt x="326898" y="1323213"/>
                    <a:pt x="325628" y="1324483"/>
                  </a:cubicBezTo>
                  <a:lnTo>
                    <a:pt x="303149" y="1358900"/>
                  </a:lnTo>
                  <a:cubicBezTo>
                    <a:pt x="264541" y="1376299"/>
                    <a:pt x="213614" y="1399413"/>
                    <a:pt x="175641" y="1418590"/>
                  </a:cubicBezTo>
                  <a:lnTo>
                    <a:pt x="176784" y="1420749"/>
                  </a:lnTo>
                  <a:cubicBezTo>
                    <a:pt x="246761" y="1389380"/>
                    <a:pt x="298704" y="1366266"/>
                    <a:pt x="298704" y="1366266"/>
                  </a:cubicBezTo>
                  <a:lnTo>
                    <a:pt x="268478" y="1412494"/>
                  </a:lnTo>
                  <a:lnTo>
                    <a:pt x="268224" y="1413002"/>
                  </a:lnTo>
                  <a:lnTo>
                    <a:pt x="268478" y="1412875"/>
                  </a:lnTo>
                  <a:lnTo>
                    <a:pt x="267335" y="1414653"/>
                  </a:lnTo>
                  <a:lnTo>
                    <a:pt x="268224" y="1413002"/>
                  </a:lnTo>
                  <a:lnTo>
                    <a:pt x="188468" y="1443863"/>
                  </a:lnTo>
                  <a:lnTo>
                    <a:pt x="185166" y="1443355"/>
                  </a:lnTo>
                  <a:lnTo>
                    <a:pt x="179578" y="1442974"/>
                  </a:lnTo>
                  <a:cubicBezTo>
                    <a:pt x="180721" y="1425067"/>
                    <a:pt x="172720" y="1398016"/>
                    <a:pt x="143637" y="1388491"/>
                  </a:cubicBezTo>
                  <a:cubicBezTo>
                    <a:pt x="150749" y="1414272"/>
                    <a:pt x="160274" y="1448308"/>
                    <a:pt x="169418" y="1470533"/>
                  </a:cubicBezTo>
                  <a:lnTo>
                    <a:pt x="177165" y="1455674"/>
                  </a:lnTo>
                  <a:cubicBezTo>
                    <a:pt x="198247" y="1456182"/>
                    <a:pt x="218948" y="1456182"/>
                    <a:pt x="240030" y="1456563"/>
                  </a:cubicBezTo>
                  <a:lnTo>
                    <a:pt x="219837" y="1487043"/>
                  </a:lnTo>
                  <a:cubicBezTo>
                    <a:pt x="221869" y="1488821"/>
                    <a:pt x="223393" y="1489710"/>
                    <a:pt x="225425" y="1491361"/>
                  </a:cubicBezTo>
                  <a:lnTo>
                    <a:pt x="247650" y="1457325"/>
                  </a:lnTo>
                  <a:lnTo>
                    <a:pt x="248793" y="1455547"/>
                  </a:lnTo>
                  <a:lnTo>
                    <a:pt x="249428" y="1454277"/>
                  </a:lnTo>
                  <a:lnTo>
                    <a:pt x="249428" y="1454658"/>
                  </a:lnTo>
                  <a:lnTo>
                    <a:pt x="248793" y="1455547"/>
                  </a:lnTo>
                  <a:lnTo>
                    <a:pt x="251206" y="1456436"/>
                  </a:lnTo>
                  <a:lnTo>
                    <a:pt x="257175" y="1456436"/>
                  </a:lnTo>
                  <a:lnTo>
                    <a:pt x="320675" y="1463421"/>
                  </a:lnTo>
                  <a:lnTo>
                    <a:pt x="323088" y="1461897"/>
                  </a:lnTo>
                  <a:cubicBezTo>
                    <a:pt x="323088" y="1462532"/>
                    <a:pt x="323088" y="1463167"/>
                    <a:pt x="323088" y="1463802"/>
                  </a:cubicBezTo>
                  <a:lnTo>
                    <a:pt x="321437" y="1498600"/>
                  </a:lnTo>
                  <a:lnTo>
                    <a:pt x="241427" y="1522095"/>
                  </a:lnTo>
                  <a:lnTo>
                    <a:pt x="241427" y="1526413"/>
                  </a:lnTo>
                  <a:lnTo>
                    <a:pt x="434848" y="1476375"/>
                  </a:lnTo>
                  <a:lnTo>
                    <a:pt x="435102" y="1476375"/>
                  </a:lnTo>
                  <a:lnTo>
                    <a:pt x="434848" y="1476375"/>
                  </a:lnTo>
                  <a:lnTo>
                    <a:pt x="441960" y="1483233"/>
                  </a:lnTo>
                  <a:lnTo>
                    <a:pt x="450596" y="1497203"/>
                  </a:lnTo>
                  <a:lnTo>
                    <a:pt x="452120" y="1496695"/>
                  </a:lnTo>
                  <a:lnTo>
                    <a:pt x="439928" y="1476629"/>
                  </a:lnTo>
                  <a:lnTo>
                    <a:pt x="438785" y="1475359"/>
                  </a:lnTo>
                  <a:lnTo>
                    <a:pt x="445262" y="1477137"/>
                  </a:lnTo>
                  <a:lnTo>
                    <a:pt x="461264" y="1478915"/>
                  </a:lnTo>
                  <a:lnTo>
                    <a:pt x="470789" y="1480185"/>
                  </a:lnTo>
                  <a:lnTo>
                    <a:pt x="472821" y="1480185"/>
                  </a:lnTo>
                  <a:lnTo>
                    <a:pt x="474599" y="1481963"/>
                  </a:lnTo>
                  <a:lnTo>
                    <a:pt x="480568" y="1485900"/>
                  </a:lnTo>
                  <a:lnTo>
                    <a:pt x="495935" y="1487170"/>
                  </a:lnTo>
                  <a:lnTo>
                    <a:pt x="503047" y="1484122"/>
                  </a:lnTo>
                  <a:lnTo>
                    <a:pt x="506603" y="1484122"/>
                  </a:lnTo>
                  <a:lnTo>
                    <a:pt x="511683" y="1484503"/>
                  </a:lnTo>
                  <a:lnTo>
                    <a:pt x="514096" y="1484503"/>
                  </a:lnTo>
                  <a:lnTo>
                    <a:pt x="512953" y="1483233"/>
                  </a:lnTo>
                  <a:lnTo>
                    <a:pt x="510032" y="1479804"/>
                  </a:lnTo>
                  <a:lnTo>
                    <a:pt x="508000" y="1481582"/>
                  </a:lnTo>
                  <a:lnTo>
                    <a:pt x="507238" y="1482090"/>
                  </a:lnTo>
                  <a:lnTo>
                    <a:pt x="506222" y="1482979"/>
                  </a:lnTo>
                  <a:lnTo>
                    <a:pt x="506476" y="1482598"/>
                  </a:lnTo>
                  <a:lnTo>
                    <a:pt x="507238" y="1482217"/>
                  </a:lnTo>
                  <a:lnTo>
                    <a:pt x="508254" y="1481328"/>
                  </a:lnTo>
                  <a:lnTo>
                    <a:pt x="489585" y="1477899"/>
                  </a:lnTo>
                  <a:lnTo>
                    <a:pt x="476504" y="1476248"/>
                  </a:lnTo>
                  <a:lnTo>
                    <a:pt x="491617" y="1477899"/>
                  </a:lnTo>
                  <a:lnTo>
                    <a:pt x="503047" y="1478661"/>
                  </a:lnTo>
                  <a:cubicBezTo>
                    <a:pt x="509270" y="1478661"/>
                    <a:pt x="511429" y="1477264"/>
                    <a:pt x="516636" y="1473962"/>
                  </a:cubicBezTo>
                  <a:lnTo>
                    <a:pt x="520192" y="1458722"/>
                  </a:lnTo>
                  <a:lnTo>
                    <a:pt x="520192" y="1458341"/>
                  </a:lnTo>
                  <a:lnTo>
                    <a:pt x="519938" y="1458341"/>
                  </a:lnTo>
                  <a:lnTo>
                    <a:pt x="519938" y="1456182"/>
                  </a:lnTo>
                  <a:lnTo>
                    <a:pt x="519811" y="1454531"/>
                  </a:lnTo>
                  <a:lnTo>
                    <a:pt x="518414" y="1454912"/>
                  </a:lnTo>
                  <a:lnTo>
                    <a:pt x="517525" y="1454912"/>
                  </a:lnTo>
                  <a:lnTo>
                    <a:pt x="519811" y="1454531"/>
                  </a:lnTo>
                  <a:lnTo>
                    <a:pt x="519557" y="1451864"/>
                  </a:lnTo>
                  <a:lnTo>
                    <a:pt x="518414" y="1447546"/>
                  </a:lnTo>
                  <a:lnTo>
                    <a:pt x="508635" y="1450213"/>
                  </a:lnTo>
                  <a:lnTo>
                    <a:pt x="517271" y="1444498"/>
                  </a:lnTo>
                  <a:lnTo>
                    <a:pt x="503428" y="1431163"/>
                  </a:lnTo>
                  <a:lnTo>
                    <a:pt x="495300" y="1437513"/>
                  </a:lnTo>
                  <a:lnTo>
                    <a:pt x="497332" y="1434846"/>
                  </a:lnTo>
                  <a:lnTo>
                    <a:pt x="503301" y="1431036"/>
                  </a:lnTo>
                  <a:lnTo>
                    <a:pt x="500888" y="1428750"/>
                  </a:lnTo>
                  <a:lnTo>
                    <a:pt x="493649" y="1427734"/>
                  </a:lnTo>
                  <a:lnTo>
                    <a:pt x="484505" y="1427607"/>
                  </a:lnTo>
                  <a:lnTo>
                    <a:pt x="473202" y="1433703"/>
                  </a:lnTo>
                  <a:lnTo>
                    <a:pt x="473329" y="1433449"/>
                  </a:lnTo>
                  <a:lnTo>
                    <a:pt x="421132" y="1366774"/>
                  </a:lnTo>
                  <a:cubicBezTo>
                    <a:pt x="446659" y="1385570"/>
                    <a:pt x="482219" y="1409065"/>
                    <a:pt x="508635" y="1426972"/>
                  </a:cubicBezTo>
                  <a:lnTo>
                    <a:pt x="524002" y="1414272"/>
                  </a:lnTo>
                  <a:lnTo>
                    <a:pt x="430530" y="1350137"/>
                  </a:lnTo>
                  <a:cubicBezTo>
                    <a:pt x="470281" y="1334389"/>
                    <a:pt x="488950" y="1327023"/>
                    <a:pt x="528447" y="1310894"/>
                  </a:cubicBezTo>
                  <a:lnTo>
                    <a:pt x="531749" y="1309624"/>
                  </a:lnTo>
                  <a:cubicBezTo>
                    <a:pt x="544449" y="1319149"/>
                    <a:pt x="561467" y="1332230"/>
                    <a:pt x="573913" y="1341882"/>
                  </a:cubicBezTo>
                  <a:lnTo>
                    <a:pt x="582803" y="1334897"/>
                  </a:lnTo>
                  <a:cubicBezTo>
                    <a:pt x="582803" y="1332738"/>
                    <a:pt x="583057" y="1330071"/>
                    <a:pt x="583438" y="1327531"/>
                  </a:cubicBezTo>
                  <a:lnTo>
                    <a:pt x="550545" y="1302258"/>
                  </a:lnTo>
                  <a:lnTo>
                    <a:pt x="583438" y="1288288"/>
                  </a:lnTo>
                  <a:cubicBezTo>
                    <a:pt x="626364" y="1270889"/>
                    <a:pt x="662051" y="1256030"/>
                    <a:pt x="684276" y="1246886"/>
                  </a:cubicBezTo>
                  <a:lnTo>
                    <a:pt x="687578" y="1245616"/>
                  </a:lnTo>
                  <a:lnTo>
                    <a:pt x="819785" y="1282700"/>
                  </a:lnTo>
                  <a:lnTo>
                    <a:pt x="820928" y="1284478"/>
                  </a:lnTo>
                  <a:lnTo>
                    <a:pt x="855091" y="1349883"/>
                  </a:lnTo>
                  <a:lnTo>
                    <a:pt x="856234" y="1348613"/>
                  </a:lnTo>
                  <a:lnTo>
                    <a:pt x="822071" y="1283208"/>
                  </a:lnTo>
                  <a:cubicBezTo>
                    <a:pt x="844042" y="1289304"/>
                    <a:pt x="873379" y="1298067"/>
                    <a:pt x="895604" y="1304163"/>
                  </a:cubicBezTo>
                  <a:lnTo>
                    <a:pt x="908939" y="1288034"/>
                  </a:lnTo>
                  <a:lnTo>
                    <a:pt x="810133" y="1260602"/>
                  </a:lnTo>
                  <a:lnTo>
                    <a:pt x="808101" y="1260221"/>
                  </a:lnTo>
                  <a:cubicBezTo>
                    <a:pt x="779907" y="1252347"/>
                    <a:pt x="742569" y="1241933"/>
                    <a:pt x="714375" y="1234059"/>
                  </a:cubicBezTo>
                  <a:lnTo>
                    <a:pt x="752348" y="1218311"/>
                  </a:lnTo>
                  <a:lnTo>
                    <a:pt x="753491" y="1217549"/>
                  </a:lnTo>
                  <a:cubicBezTo>
                    <a:pt x="753364" y="1217168"/>
                    <a:pt x="753110" y="1216660"/>
                    <a:pt x="752983" y="1216152"/>
                  </a:cubicBezTo>
                  <a:lnTo>
                    <a:pt x="712089" y="1233170"/>
                  </a:lnTo>
                  <a:lnTo>
                    <a:pt x="636143" y="1211834"/>
                  </a:lnTo>
                  <a:cubicBezTo>
                    <a:pt x="688086" y="1186942"/>
                    <a:pt x="729869" y="1166876"/>
                    <a:pt x="750062" y="1157351"/>
                  </a:cubicBezTo>
                  <a:lnTo>
                    <a:pt x="752094" y="1153414"/>
                  </a:lnTo>
                  <a:lnTo>
                    <a:pt x="752094" y="1153033"/>
                  </a:lnTo>
                  <a:lnTo>
                    <a:pt x="757428" y="1163447"/>
                  </a:lnTo>
                  <a:lnTo>
                    <a:pt x="766953" y="1177417"/>
                  </a:lnTo>
                  <a:cubicBezTo>
                    <a:pt x="753237" y="1184148"/>
                    <a:pt x="747522" y="1201547"/>
                    <a:pt x="752983" y="1216279"/>
                  </a:cubicBezTo>
                  <a:lnTo>
                    <a:pt x="753491" y="1217676"/>
                  </a:lnTo>
                  <a:lnTo>
                    <a:pt x="754253" y="1219581"/>
                  </a:lnTo>
                  <a:lnTo>
                    <a:pt x="756539" y="1223264"/>
                  </a:lnTo>
                  <a:cubicBezTo>
                    <a:pt x="766318" y="1237234"/>
                    <a:pt x="782066" y="1239901"/>
                    <a:pt x="798703" y="1242949"/>
                  </a:cubicBezTo>
                  <a:lnTo>
                    <a:pt x="808228" y="1260348"/>
                  </a:lnTo>
                  <a:lnTo>
                    <a:pt x="805561" y="1251585"/>
                  </a:lnTo>
                  <a:lnTo>
                    <a:pt x="795528" y="1232789"/>
                  </a:lnTo>
                  <a:cubicBezTo>
                    <a:pt x="802005" y="1229360"/>
                    <a:pt x="807339" y="1222375"/>
                    <a:pt x="810387" y="1207008"/>
                  </a:cubicBezTo>
                  <a:lnTo>
                    <a:pt x="807720" y="1193927"/>
                  </a:lnTo>
                  <a:cubicBezTo>
                    <a:pt x="830580" y="1185672"/>
                    <a:pt x="964057" y="1127252"/>
                    <a:pt x="1014476" y="1104519"/>
                  </a:cubicBezTo>
                  <a:lnTo>
                    <a:pt x="1018794" y="1102487"/>
                  </a:lnTo>
                  <a:lnTo>
                    <a:pt x="1023112" y="1100074"/>
                  </a:lnTo>
                  <a:lnTo>
                    <a:pt x="1031367" y="1096518"/>
                  </a:lnTo>
                  <a:lnTo>
                    <a:pt x="1033145" y="1095629"/>
                  </a:lnTo>
                  <a:lnTo>
                    <a:pt x="1032510" y="1096010"/>
                  </a:lnTo>
                  <a:lnTo>
                    <a:pt x="1029589" y="1097280"/>
                  </a:lnTo>
                  <a:lnTo>
                    <a:pt x="1018794" y="1102233"/>
                  </a:lnTo>
                  <a:lnTo>
                    <a:pt x="1039368" y="1134745"/>
                  </a:lnTo>
                  <a:lnTo>
                    <a:pt x="1042035" y="1139063"/>
                  </a:lnTo>
                  <a:lnTo>
                    <a:pt x="1042289" y="1139444"/>
                  </a:lnTo>
                  <a:lnTo>
                    <a:pt x="1042289" y="1109980"/>
                  </a:lnTo>
                  <a:lnTo>
                    <a:pt x="1034034" y="1096518"/>
                  </a:lnTo>
                  <a:lnTo>
                    <a:pt x="1042289" y="1104773"/>
                  </a:lnTo>
                  <a:lnTo>
                    <a:pt x="1039622" y="1099947"/>
                  </a:lnTo>
                  <a:lnTo>
                    <a:pt x="1037209" y="1093851"/>
                  </a:lnTo>
                  <a:lnTo>
                    <a:pt x="1042289" y="1091692"/>
                  </a:lnTo>
                  <a:lnTo>
                    <a:pt x="1039368" y="1090803"/>
                  </a:lnTo>
                  <a:lnTo>
                    <a:pt x="1033145" y="1093851"/>
                  </a:lnTo>
                  <a:lnTo>
                    <a:pt x="1030859" y="1091184"/>
                  </a:lnTo>
                  <a:lnTo>
                    <a:pt x="1031748" y="1092454"/>
                  </a:lnTo>
                  <a:lnTo>
                    <a:pt x="1029716" y="1090168"/>
                  </a:lnTo>
                  <a:lnTo>
                    <a:pt x="1029970" y="1090295"/>
                  </a:lnTo>
                  <a:lnTo>
                    <a:pt x="1026668" y="1084580"/>
                  </a:lnTo>
                  <a:lnTo>
                    <a:pt x="1022223" y="1070610"/>
                  </a:lnTo>
                  <a:lnTo>
                    <a:pt x="1042416" y="1066292"/>
                  </a:lnTo>
                  <a:lnTo>
                    <a:pt x="1042416" y="978662"/>
                  </a:lnTo>
                  <a:cubicBezTo>
                    <a:pt x="1035939" y="974725"/>
                    <a:pt x="1028446" y="971677"/>
                    <a:pt x="1014857" y="970788"/>
                  </a:cubicBezTo>
                  <a:lnTo>
                    <a:pt x="1006602" y="972058"/>
                  </a:lnTo>
                  <a:lnTo>
                    <a:pt x="996569" y="975614"/>
                  </a:lnTo>
                  <a:lnTo>
                    <a:pt x="986790" y="983869"/>
                  </a:lnTo>
                  <a:lnTo>
                    <a:pt x="935228" y="940689"/>
                  </a:lnTo>
                  <a:lnTo>
                    <a:pt x="920369" y="917956"/>
                  </a:lnTo>
                  <a:lnTo>
                    <a:pt x="905002" y="893064"/>
                  </a:lnTo>
                  <a:lnTo>
                    <a:pt x="958977" y="880364"/>
                  </a:lnTo>
                  <a:lnTo>
                    <a:pt x="960755" y="879983"/>
                  </a:lnTo>
                  <a:lnTo>
                    <a:pt x="991870" y="889635"/>
                  </a:lnTo>
                  <a:lnTo>
                    <a:pt x="989203" y="886206"/>
                  </a:lnTo>
                  <a:lnTo>
                    <a:pt x="988568" y="884936"/>
                  </a:lnTo>
                  <a:lnTo>
                    <a:pt x="988822" y="885317"/>
                  </a:lnTo>
                  <a:lnTo>
                    <a:pt x="990854" y="887857"/>
                  </a:lnTo>
                  <a:lnTo>
                    <a:pt x="992886" y="890905"/>
                  </a:lnTo>
                  <a:lnTo>
                    <a:pt x="996188" y="895223"/>
                  </a:lnTo>
                  <a:cubicBezTo>
                    <a:pt x="999490" y="900049"/>
                    <a:pt x="1020445" y="928751"/>
                    <a:pt x="1042416" y="958088"/>
                  </a:cubicBezTo>
                  <a:lnTo>
                    <a:pt x="1042416" y="946785"/>
                  </a:lnTo>
                  <a:lnTo>
                    <a:pt x="1003046" y="894461"/>
                  </a:lnTo>
                  <a:cubicBezTo>
                    <a:pt x="1014603" y="899668"/>
                    <a:pt x="1028573" y="903986"/>
                    <a:pt x="1042416" y="908812"/>
                  </a:cubicBezTo>
                  <a:lnTo>
                    <a:pt x="1042416" y="898779"/>
                  </a:lnTo>
                  <a:cubicBezTo>
                    <a:pt x="1025779" y="893064"/>
                    <a:pt x="1008253" y="887476"/>
                    <a:pt x="994029" y="882269"/>
                  </a:cubicBezTo>
                  <a:lnTo>
                    <a:pt x="983996" y="878840"/>
                  </a:lnTo>
                  <a:lnTo>
                    <a:pt x="993521" y="881507"/>
                  </a:lnTo>
                  <a:lnTo>
                    <a:pt x="987552" y="873633"/>
                  </a:lnTo>
                  <a:lnTo>
                    <a:pt x="983742" y="868426"/>
                  </a:lnTo>
                  <a:lnTo>
                    <a:pt x="977519" y="860552"/>
                  </a:lnTo>
                  <a:cubicBezTo>
                    <a:pt x="992886" y="858774"/>
                    <a:pt x="1008126" y="857504"/>
                    <a:pt x="1023493" y="855726"/>
                  </a:cubicBezTo>
                  <a:lnTo>
                    <a:pt x="1036193" y="860044"/>
                  </a:lnTo>
                  <a:lnTo>
                    <a:pt x="1042416" y="858774"/>
                  </a:lnTo>
                  <a:lnTo>
                    <a:pt x="1042416" y="848741"/>
                  </a:lnTo>
                  <a:lnTo>
                    <a:pt x="898398" y="752729"/>
                  </a:lnTo>
                  <a:lnTo>
                    <a:pt x="804037" y="622300"/>
                  </a:lnTo>
                  <a:lnTo>
                    <a:pt x="799719" y="619379"/>
                  </a:lnTo>
                  <a:lnTo>
                    <a:pt x="799592" y="619506"/>
                  </a:lnTo>
                  <a:lnTo>
                    <a:pt x="799719" y="619252"/>
                  </a:lnTo>
                  <a:lnTo>
                    <a:pt x="799846" y="619379"/>
                  </a:lnTo>
                  <a:lnTo>
                    <a:pt x="805942" y="613791"/>
                  </a:lnTo>
                  <a:lnTo>
                    <a:pt x="811022" y="598805"/>
                  </a:lnTo>
                  <a:lnTo>
                    <a:pt x="811276" y="597027"/>
                  </a:lnTo>
                  <a:lnTo>
                    <a:pt x="811911" y="589661"/>
                  </a:lnTo>
                  <a:lnTo>
                    <a:pt x="811276" y="585343"/>
                  </a:lnTo>
                  <a:lnTo>
                    <a:pt x="822452" y="591185"/>
                  </a:lnTo>
                  <a:lnTo>
                    <a:pt x="828040" y="591693"/>
                  </a:lnTo>
                  <a:cubicBezTo>
                    <a:pt x="839978" y="591693"/>
                    <a:pt x="850138" y="582295"/>
                    <a:pt x="850773" y="568706"/>
                  </a:cubicBezTo>
                  <a:lnTo>
                    <a:pt x="850773" y="566928"/>
                  </a:lnTo>
                  <a:cubicBezTo>
                    <a:pt x="860298" y="564261"/>
                    <a:pt x="870077" y="561213"/>
                    <a:pt x="879856" y="558165"/>
                  </a:cubicBezTo>
                  <a:lnTo>
                    <a:pt x="890778" y="548132"/>
                  </a:lnTo>
                  <a:lnTo>
                    <a:pt x="854837" y="559054"/>
                  </a:lnTo>
                  <a:lnTo>
                    <a:pt x="850138" y="562991"/>
                  </a:lnTo>
                  <a:lnTo>
                    <a:pt x="849884" y="560832"/>
                  </a:lnTo>
                  <a:cubicBezTo>
                    <a:pt x="848106" y="554736"/>
                    <a:pt x="842137" y="540766"/>
                    <a:pt x="812292" y="538988"/>
                  </a:cubicBezTo>
                  <a:lnTo>
                    <a:pt x="803402" y="552450"/>
                  </a:lnTo>
                  <a:lnTo>
                    <a:pt x="802513" y="554609"/>
                  </a:lnTo>
                  <a:lnTo>
                    <a:pt x="800735" y="553720"/>
                  </a:lnTo>
                  <a:lnTo>
                    <a:pt x="796544" y="552450"/>
                  </a:lnTo>
                  <a:cubicBezTo>
                    <a:pt x="805180" y="536321"/>
                    <a:pt x="813181" y="521081"/>
                    <a:pt x="823849" y="500126"/>
                  </a:cubicBezTo>
                  <a:lnTo>
                    <a:pt x="824738" y="498856"/>
                  </a:lnTo>
                  <a:lnTo>
                    <a:pt x="824992" y="498475"/>
                  </a:lnTo>
                  <a:lnTo>
                    <a:pt x="914273" y="505460"/>
                  </a:lnTo>
                  <a:lnTo>
                    <a:pt x="915416" y="504190"/>
                  </a:lnTo>
                  <a:lnTo>
                    <a:pt x="910336" y="503809"/>
                  </a:lnTo>
                  <a:cubicBezTo>
                    <a:pt x="881888" y="501650"/>
                    <a:pt x="853694" y="499491"/>
                    <a:pt x="823087" y="497332"/>
                  </a:cubicBezTo>
                  <a:lnTo>
                    <a:pt x="818642" y="496951"/>
                  </a:lnTo>
                  <a:lnTo>
                    <a:pt x="818261" y="497840"/>
                  </a:lnTo>
                  <a:lnTo>
                    <a:pt x="818388" y="497459"/>
                  </a:lnTo>
                  <a:lnTo>
                    <a:pt x="813943" y="496570"/>
                  </a:lnTo>
                  <a:cubicBezTo>
                    <a:pt x="763524" y="493014"/>
                    <a:pt x="748030" y="491871"/>
                    <a:pt x="740283" y="491871"/>
                  </a:cubicBezTo>
                  <a:lnTo>
                    <a:pt x="738632" y="492252"/>
                  </a:lnTo>
                  <a:lnTo>
                    <a:pt x="737743" y="490982"/>
                  </a:lnTo>
                  <a:lnTo>
                    <a:pt x="730631" y="490601"/>
                  </a:lnTo>
                  <a:close/>
                  <a:moveTo>
                    <a:pt x="856361" y="1348867"/>
                  </a:moveTo>
                  <a:lnTo>
                    <a:pt x="855726" y="1351915"/>
                  </a:lnTo>
                  <a:lnTo>
                    <a:pt x="857250" y="1354963"/>
                  </a:lnTo>
                  <a:lnTo>
                    <a:pt x="857504" y="1354963"/>
                  </a:lnTo>
                  <a:lnTo>
                    <a:pt x="859028" y="1354582"/>
                  </a:lnTo>
                  <a:lnTo>
                    <a:pt x="858393" y="1357249"/>
                  </a:lnTo>
                  <a:lnTo>
                    <a:pt x="861060" y="1361567"/>
                  </a:lnTo>
                  <a:cubicBezTo>
                    <a:pt x="861695" y="1362837"/>
                    <a:pt x="861695" y="1362837"/>
                    <a:pt x="918591" y="1472819"/>
                  </a:cubicBezTo>
                  <a:cubicBezTo>
                    <a:pt x="920369" y="1476756"/>
                    <a:pt x="922147" y="1480185"/>
                    <a:pt x="923925" y="1483741"/>
                  </a:cubicBezTo>
                  <a:lnTo>
                    <a:pt x="945007" y="1524381"/>
                  </a:lnTo>
                  <a:lnTo>
                    <a:pt x="942975" y="1524381"/>
                  </a:lnTo>
                  <a:cubicBezTo>
                    <a:pt x="931164" y="1523111"/>
                    <a:pt x="919861" y="1521714"/>
                    <a:pt x="905256" y="1520444"/>
                  </a:cubicBezTo>
                  <a:lnTo>
                    <a:pt x="898779" y="1520063"/>
                  </a:lnTo>
                  <a:lnTo>
                    <a:pt x="896366" y="1519555"/>
                  </a:lnTo>
                  <a:cubicBezTo>
                    <a:pt x="855472" y="1515618"/>
                    <a:pt x="855472" y="1515618"/>
                    <a:pt x="825754" y="1513459"/>
                  </a:cubicBezTo>
                  <a:lnTo>
                    <a:pt x="828167" y="1515618"/>
                  </a:lnTo>
                  <a:lnTo>
                    <a:pt x="819912" y="1512189"/>
                  </a:lnTo>
                  <a:lnTo>
                    <a:pt x="805942" y="1505204"/>
                  </a:lnTo>
                  <a:lnTo>
                    <a:pt x="797941" y="1492504"/>
                  </a:lnTo>
                  <a:lnTo>
                    <a:pt x="800608" y="1499870"/>
                  </a:lnTo>
                  <a:lnTo>
                    <a:pt x="807466" y="1510792"/>
                  </a:lnTo>
                  <a:cubicBezTo>
                    <a:pt x="801878" y="1510284"/>
                    <a:pt x="796798" y="1509903"/>
                    <a:pt x="791464" y="1509522"/>
                  </a:cubicBezTo>
                  <a:lnTo>
                    <a:pt x="722630" y="1502537"/>
                  </a:lnTo>
                  <a:lnTo>
                    <a:pt x="718820" y="1502156"/>
                  </a:lnTo>
                  <a:lnTo>
                    <a:pt x="716153" y="1502156"/>
                  </a:lnTo>
                  <a:cubicBezTo>
                    <a:pt x="691642" y="1499489"/>
                    <a:pt x="666750" y="1496949"/>
                    <a:pt x="644525" y="1496060"/>
                  </a:cubicBezTo>
                  <a:lnTo>
                    <a:pt x="650240" y="1499997"/>
                  </a:lnTo>
                  <a:lnTo>
                    <a:pt x="644398" y="1496060"/>
                  </a:lnTo>
                  <a:lnTo>
                    <a:pt x="644525" y="1496060"/>
                  </a:lnTo>
                  <a:lnTo>
                    <a:pt x="641985" y="1494282"/>
                  </a:lnTo>
                  <a:lnTo>
                    <a:pt x="601980" y="1490345"/>
                  </a:lnTo>
                  <a:lnTo>
                    <a:pt x="596011" y="1489456"/>
                  </a:lnTo>
                  <a:cubicBezTo>
                    <a:pt x="567182" y="1486408"/>
                    <a:pt x="538734" y="1483360"/>
                    <a:pt x="511810" y="1482090"/>
                  </a:cubicBezTo>
                  <a:lnTo>
                    <a:pt x="514477" y="1485138"/>
                  </a:lnTo>
                  <a:cubicBezTo>
                    <a:pt x="553085" y="1489964"/>
                    <a:pt x="558927" y="1490345"/>
                    <a:pt x="605790" y="1495171"/>
                  </a:cubicBezTo>
                  <a:lnTo>
                    <a:pt x="609981" y="1495552"/>
                  </a:lnTo>
                  <a:cubicBezTo>
                    <a:pt x="616458" y="1497330"/>
                    <a:pt x="623316" y="1497330"/>
                    <a:pt x="636143" y="1498600"/>
                  </a:cubicBezTo>
                  <a:lnTo>
                    <a:pt x="647954" y="1499870"/>
                  </a:lnTo>
                  <a:lnTo>
                    <a:pt x="650367" y="1499870"/>
                  </a:lnTo>
                  <a:lnTo>
                    <a:pt x="714375" y="1506474"/>
                  </a:lnTo>
                  <a:cubicBezTo>
                    <a:pt x="716407" y="1506855"/>
                    <a:pt x="718820" y="1506855"/>
                    <a:pt x="720598" y="1507363"/>
                  </a:cubicBezTo>
                  <a:lnTo>
                    <a:pt x="796163" y="1514729"/>
                  </a:lnTo>
                  <a:lnTo>
                    <a:pt x="798576" y="1514729"/>
                  </a:lnTo>
                  <a:lnTo>
                    <a:pt x="802132" y="1515237"/>
                  </a:lnTo>
                  <a:lnTo>
                    <a:pt x="803656" y="1515618"/>
                  </a:lnTo>
                  <a:lnTo>
                    <a:pt x="806958" y="1515618"/>
                  </a:lnTo>
                  <a:lnTo>
                    <a:pt x="809879" y="1516126"/>
                  </a:lnTo>
                  <a:lnTo>
                    <a:pt x="813435" y="1520952"/>
                  </a:lnTo>
                  <a:lnTo>
                    <a:pt x="819404" y="1530604"/>
                  </a:lnTo>
                  <a:lnTo>
                    <a:pt x="819658" y="1528064"/>
                  </a:lnTo>
                  <a:lnTo>
                    <a:pt x="818769" y="1517142"/>
                  </a:lnTo>
                  <a:lnTo>
                    <a:pt x="832104" y="1518412"/>
                  </a:lnTo>
                  <a:cubicBezTo>
                    <a:pt x="863219" y="1521460"/>
                    <a:pt x="863219" y="1521460"/>
                    <a:pt x="896747" y="1524508"/>
                  </a:cubicBezTo>
                  <a:cubicBezTo>
                    <a:pt x="900049" y="1524889"/>
                    <a:pt x="903224" y="1525397"/>
                    <a:pt x="906526" y="1525397"/>
                  </a:cubicBezTo>
                  <a:lnTo>
                    <a:pt x="946531" y="1529334"/>
                  </a:lnTo>
                  <a:lnTo>
                    <a:pt x="947674" y="1529334"/>
                  </a:lnTo>
                  <a:lnTo>
                    <a:pt x="949452" y="1529842"/>
                  </a:lnTo>
                  <a:lnTo>
                    <a:pt x="948817" y="1528064"/>
                  </a:lnTo>
                  <a:lnTo>
                    <a:pt x="947039" y="1524635"/>
                  </a:lnTo>
                  <a:cubicBezTo>
                    <a:pt x="939927" y="1510665"/>
                    <a:pt x="932180" y="1496695"/>
                    <a:pt x="923036" y="1478407"/>
                  </a:cubicBezTo>
                  <a:lnTo>
                    <a:pt x="919480" y="1471422"/>
                  </a:lnTo>
                  <a:cubicBezTo>
                    <a:pt x="903605" y="1440434"/>
                    <a:pt x="892810" y="1419606"/>
                    <a:pt x="862457" y="1361440"/>
                  </a:cubicBezTo>
                  <a:lnTo>
                    <a:pt x="862330" y="1361440"/>
                  </a:lnTo>
                  <a:lnTo>
                    <a:pt x="862203" y="1361440"/>
                  </a:lnTo>
                  <a:lnTo>
                    <a:pt x="860171" y="1357122"/>
                  </a:lnTo>
                  <a:lnTo>
                    <a:pt x="859028" y="1354963"/>
                  </a:lnTo>
                  <a:lnTo>
                    <a:pt x="857885" y="1352423"/>
                  </a:lnTo>
                  <a:lnTo>
                    <a:pt x="856361" y="1349375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l="-254" t="-197" r="-119" b="-354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405122" y="3113918"/>
              <a:ext cx="1508433" cy="971059"/>
            </a:xfrm>
            <a:custGeom>
              <a:avLst/>
              <a:gdLst/>
              <a:ahLst/>
              <a:cxnLst/>
              <a:rect l="l" t="t" r="r" b="b"/>
              <a:pathLst>
                <a:path w="1042035" h="670814" extrusionOk="0">
                  <a:moveTo>
                    <a:pt x="246888" y="4953"/>
                  </a:moveTo>
                  <a:lnTo>
                    <a:pt x="245110" y="5588"/>
                  </a:lnTo>
                  <a:lnTo>
                    <a:pt x="246253" y="6096"/>
                  </a:lnTo>
                  <a:lnTo>
                    <a:pt x="246888" y="4953"/>
                  </a:lnTo>
                  <a:close/>
                  <a:moveTo>
                    <a:pt x="127" y="1778"/>
                  </a:moveTo>
                  <a:lnTo>
                    <a:pt x="1270" y="3683"/>
                  </a:lnTo>
                  <a:lnTo>
                    <a:pt x="74295" y="45593"/>
                  </a:lnTo>
                  <a:lnTo>
                    <a:pt x="2159" y="2667"/>
                  </a:lnTo>
                  <a:lnTo>
                    <a:pt x="127" y="1778"/>
                  </a:lnTo>
                  <a:close/>
                  <a:moveTo>
                    <a:pt x="994537" y="0"/>
                  </a:moveTo>
                  <a:lnTo>
                    <a:pt x="993648" y="635"/>
                  </a:lnTo>
                  <a:lnTo>
                    <a:pt x="931926" y="23114"/>
                  </a:lnTo>
                  <a:lnTo>
                    <a:pt x="867918" y="46228"/>
                  </a:lnTo>
                  <a:lnTo>
                    <a:pt x="864997" y="47117"/>
                  </a:lnTo>
                  <a:lnTo>
                    <a:pt x="864743" y="47371"/>
                  </a:lnTo>
                  <a:lnTo>
                    <a:pt x="863854" y="48514"/>
                  </a:lnTo>
                  <a:lnTo>
                    <a:pt x="862330" y="49530"/>
                  </a:lnTo>
                  <a:lnTo>
                    <a:pt x="865632" y="48514"/>
                  </a:lnTo>
                  <a:lnTo>
                    <a:pt x="929132" y="26035"/>
                  </a:lnTo>
                  <a:lnTo>
                    <a:pt x="932053" y="24638"/>
                  </a:lnTo>
                  <a:cubicBezTo>
                    <a:pt x="945642" y="19812"/>
                    <a:pt x="966089" y="12446"/>
                    <a:pt x="992124" y="2540"/>
                  </a:cubicBezTo>
                  <a:lnTo>
                    <a:pt x="993902" y="1905"/>
                  </a:lnTo>
                  <a:lnTo>
                    <a:pt x="994791" y="1270"/>
                  </a:lnTo>
                  <a:lnTo>
                    <a:pt x="994537" y="0"/>
                  </a:lnTo>
                  <a:close/>
                  <a:moveTo>
                    <a:pt x="554101" y="17907"/>
                  </a:moveTo>
                  <a:cubicBezTo>
                    <a:pt x="534924" y="17907"/>
                    <a:pt x="528066" y="40259"/>
                    <a:pt x="536321" y="53086"/>
                  </a:cubicBezTo>
                  <a:lnTo>
                    <a:pt x="540766" y="59817"/>
                  </a:lnTo>
                  <a:lnTo>
                    <a:pt x="554101" y="63246"/>
                  </a:lnTo>
                  <a:cubicBezTo>
                    <a:pt x="563245" y="63246"/>
                    <a:pt x="571627" y="57150"/>
                    <a:pt x="576961" y="33020"/>
                  </a:cubicBezTo>
                  <a:lnTo>
                    <a:pt x="555498" y="17907"/>
                  </a:lnTo>
                  <a:lnTo>
                    <a:pt x="554101" y="17907"/>
                  </a:lnTo>
                  <a:close/>
                  <a:moveTo>
                    <a:pt x="476123" y="92837"/>
                  </a:moveTo>
                  <a:lnTo>
                    <a:pt x="473456" y="92964"/>
                  </a:lnTo>
                  <a:lnTo>
                    <a:pt x="474980" y="93472"/>
                  </a:lnTo>
                  <a:lnTo>
                    <a:pt x="476123" y="92710"/>
                  </a:lnTo>
                  <a:close/>
                  <a:moveTo>
                    <a:pt x="75692" y="45466"/>
                  </a:moveTo>
                  <a:cubicBezTo>
                    <a:pt x="76327" y="46609"/>
                    <a:pt x="76327" y="46609"/>
                    <a:pt x="168529" y="98679"/>
                  </a:cubicBezTo>
                  <a:lnTo>
                    <a:pt x="169164" y="97917"/>
                  </a:lnTo>
                  <a:lnTo>
                    <a:pt x="75692" y="45466"/>
                  </a:lnTo>
                  <a:close/>
                  <a:moveTo>
                    <a:pt x="169672" y="99314"/>
                  </a:moveTo>
                  <a:lnTo>
                    <a:pt x="175260" y="102616"/>
                  </a:lnTo>
                  <a:lnTo>
                    <a:pt x="175895" y="101600"/>
                  </a:lnTo>
                  <a:lnTo>
                    <a:pt x="169672" y="99314"/>
                  </a:lnTo>
                  <a:close/>
                  <a:moveTo>
                    <a:pt x="74295" y="45593"/>
                  </a:moveTo>
                  <a:lnTo>
                    <a:pt x="101219" y="120142"/>
                  </a:lnTo>
                  <a:lnTo>
                    <a:pt x="102362" y="120523"/>
                  </a:lnTo>
                  <a:lnTo>
                    <a:pt x="102997" y="120777"/>
                  </a:lnTo>
                  <a:lnTo>
                    <a:pt x="76327" y="46736"/>
                  </a:lnTo>
                  <a:lnTo>
                    <a:pt x="74295" y="45593"/>
                  </a:lnTo>
                  <a:close/>
                  <a:moveTo>
                    <a:pt x="103632" y="125984"/>
                  </a:moveTo>
                  <a:lnTo>
                    <a:pt x="116967" y="160274"/>
                  </a:lnTo>
                  <a:lnTo>
                    <a:pt x="117856" y="158877"/>
                  </a:lnTo>
                  <a:lnTo>
                    <a:pt x="118110" y="158877"/>
                  </a:lnTo>
                  <a:lnTo>
                    <a:pt x="103632" y="125984"/>
                  </a:lnTo>
                  <a:close/>
                  <a:moveTo>
                    <a:pt x="117602" y="161671"/>
                  </a:moveTo>
                  <a:lnTo>
                    <a:pt x="144018" y="230632"/>
                  </a:lnTo>
                  <a:cubicBezTo>
                    <a:pt x="142494" y="230759"/>
                    <a:pt x="140208" y="231013"/>
                    <a:pt x="138684" y="231394"/>
                  </a:cubicBezTo>
                  <a:lnTo>
                    <a:pt x="46355" y="245745"/>
                  </a:lnTo>
                  <a:lnTo>
                    <a:pt x="117475" y="161671"/>
                  </a:lnTo>
                  <a:close/>
                  <a:moveTo>
                    <a:pt x="311277" y="164592"/>
                  </a:moveTo>
                  <a:cubicBezTo>
                    <a:pt x="278130" y="164592"/>
                    <a:pt x="259461" y="203327"/>
                    <a:pt x="274320" y="229235"/>
                  </a:cubicBezTo>
                  <a:cubicBezTo>
                    <a:pt x="282067" y="242062"/>
                    <a:pt x="294132" y="247904"/>
                    <a:pt x="306324" y="247904"/>
                  </a:cubicBezTo>
                  <a:cubicBezTo>
                    <a:pt x="323215" y="247904"/>
                    <a:pt x="340995" y="236474"/>
                    <a:pt x="346964" y="215773"/>
                  </a:cubicBezTo>
                  <a:cubicBezTo>
                    <a:pt x="352933" y="194818"/>
                    <a:pt x="342265" y="169164"/>
                    <a:pt x="314833" y="164592"/>
                  </a:cubicBezTo>
                  <a:lnTo>
                    <a:pt x="311150" y="164465"/>
                  </a:lnTo>
                  <a:close/>
                  <a:moveTo>
                    <a:pt x="38735" y="252476"/>
                  </a:moveTo>
                  <a:lnTo>
                    <a:pt x="36195" y="255524"/>
                  </a:lnTo>
                  <a:lnTo>
                    <a:pt x="25146" y="252857"/>
                  </a:lnTo>
                  <a:lnTo>
                    <a:pt x="28956" y="252857"/>
                  </a:lnTo>
                  <a:lnTo>
                    <a:pt x="38735" y="252476"/>
                  </a:lnTo>
                  <a:close/>
                  <a:moveTo>
                    <a:pt x="25146" y="252857"/>
                  </a:moveTo>
                  <a:lnTo>
                    <a:pt x="12446" y="254508"/>
                  </a:lnTo>
                  <a:lnTo>
                    <a:pt x="9144" y="256413"/>
                  </a:lnTo>
                  <a:lnTo>
                    <a:pt x="7366" y="255270"/>
                  </a:lnTo>
                  <a:lnTo>
                    <a:pt x="12446" y="254508"/>
                  </a:lnTo>
                  <a:lnTo>
                    <a:pt x="24638" y="252857"/>
                  </a:lnTo>
                  <a:close/>
                  <a:moveTo>
                    <a:pt x="446151" y="157226"/>
                  </a:moveTo>
                  <a:cubicBezTo>
                    <a:pt x="427609" y="157226"/>
                    <a:pt x="418465" y="178308"/>
                    <a:pt x="430022" y="199644"/>
                  </a:cubicBezTo>
                  <a:lnTo>
                    <a:pt x="441833" y="204597"/>
                  </a:lnTo>
                  <a:cubicBezTo>
                    <a:pt x="440944" y="207645"/>
                    <a:pt x="440944" y="208407"/>
                    <a:pt x="431800" y="272161"/>
                  </a:cubicBezTo>
                  <a:lnTo>
                    <a:pt x="432943" y="273050"/>
                  </a:lnTo>
                  <a:cubicBezTo>
                    <a:pt x="433578" y="270764"/>
                    <a:pt x="433578" y="270764"/>
                    <a:pt x="452755" y="205613"/>
                  </a:cubicBezTo>
                  <a:lnTo>
                    <a:pt x="466979" y="187706"/>
                  </a:lnTo>
                  <a:cubicBezTo>
                    <a:pt x="470789" y="175260"/>
                    <a:pt x="464312" y="160147"/>
                    <a:pt x="447929" y="157226"/>
                  </a:cubicBezTo>
                  <a:lnTo>
                    <a:pt x="446024" y="157226"/>
                  </a:lnTo>
                  <a:close/>
                  <a:moveTo>
                    <a:pt x="1004697" y="282448"/>
                  </a:moveTo>
                  <a:lnTo>
                    <a:pt x="1002665" y="283210"/>
                  </a:lnTo>
                  <a:lnTo>
                    <a:pt x="1005078" y="284099"/>
                  </a:lnTo>
                  <a:lnTo>
                    <a:pt x="1006221" y="283464"/>
                  </a:lnTo>
                  <a:lnTo>
                    <a:pt x="1006856" y="283337"/>
                  </a:lnTo>
                  <a:lnTo>
                    <a:pt x="1006856" y="283210"/>
                  </a:lnTo>
                  <a:lnTo>
                    <a:pt x="1004824" y="282448"/>
                  </a:lnTo>
                  <a:close/>
                  <a:moveTo>
                    <a:pt x="959993" y="268478"/>
                  </a:moveTo>
                  <a:lnTo>
                    <a:pt x="963295" y="297815"/>
                  </a:lnTo>
                  <a:lnTo>
                    <a:pt x="964184" y="297434"/>
                  </a:lnTo>
                  <a:lnTo>
                    <a:pt x="963549" y="287655"/>
                  </a:lnTo>
                  <a:lnTo>
                    <a:pt x="959993" y="268351"/>
                  </a:lnTo>
                  <a:close/>
                  <a:moveTo>
                    <a:pt x="931926" y="24638"/>
                  </a:moveTo>
                  <a:cubicBezTo>
                    <a:pt x="939927" y="92202"/>
                    <a:pt x="950595" y="182499"/>
                    <a:pt x="957961" y="250190"/>
                  </a:cubicBezTo>
                  <a:lnTo>
                    <a:pt x="955929" y="255143"/>
                  </a:lnTo>
                  <a:lnTo>
                    <a:pt x="952627" y="264541"/>
                  </a:lnTo>
                  <a:lnTo>
                    <a:pt x="954659" y="265303"/>
                  </a:lnTo>
                  <a:lnTo>
                    <a:pt x="951992" y="264414"/>
                  </a:lnTo>
                  <a:lnTo>
                    <a:pt x="950849" y="266827"/>
                  </a:lnTo>
                  <a:cubicBezTo>
                    <a:pt x="945515" y="279781"/>
                    <a:pt x="938149" y="296164"/>
                    <a:pt x="935228" y="307975"/>
                  </a:cubicBezTo>
                  <a:lnTo>
                    <a:pt x="937514" y="307086"/>
                  </a:lnTo>
                  <a:lnTo>
                    <a:pt x="938403" y="306832"/>
                  </a:lnTo>
                  <a:lnTo>
                    <a:pt x="940181" y="306197"/>
                  </a:lnTo>
                  <a:cubicBezTo>
                    <a:pt x="944626" y="295656"/>
                    <a:pt x="948817" y="286004"/>
                    <a:pt x="955929" y="269875"/>
                  </a:cubicBezTo>
                  <a:lnTo>
                    <a:pt x="956818" y="267462"/>
                  </a:lnTo>
                  <a:lnTo>
                    <a:pt x="957453" y="266319"/>
                  </a:lnTo>
                  <a:lnTo>
                    <a:pt x="959231" y="262128"/>
                  </a:lnTo>
                  <a:lnTo>
                    <a:pt x="959231" y="261874"/>
                  </a:lnTo>
                  <a:lnTo>
                    <a:pt x="960120" y="259842"/>
                  </a:lnTo>
                  <a:lnTo>
                    <a:pt x="959866" y="260604"/>
                  </a:lnTo>
                  <a:lnTo>
                    <a:pt x="959866" y="260731"/>
                  </a:lnTo>
                  <a:lnTo>
                    <a:pt x="959231" y="263398"/>
                  </a:lnTo>
                  <a:lnTo>
                    <a:pt x="959866" y="267081"/>
                  </a:lnTo>
                  <a:lnTo>
                    <a:pt x="961136" y="265557"/>
                  </a:lnTo>
                  <a:lnTo>
                    <a:pt x="960247" y="259588"/>
                  </a:lnTo>
                  <a:cubicBezTo>
                    <a:pt x="974725" y="225425"/>
                    <a:pt x="996696" y="172720"/>
                    <a:pt x="1021080" y="105156"/>
                  </a:cubicBezTo>
                  <a:lnTo>
                    <a:pt x="1020191" y="99822"/>
                  </a:lnTo>
                  <a:lnTo>
                    <a:pt x="1020445" y="101346"/>
                  </a:lnTo>
                  <a:lnTo>
                    <a:pt x="1021334" y="104394"/>
                  </a:lnTo>
                  <a:lnTo>
                    <a:pt x="1021334" y="103886"/>
                  </a:lnTo>
                  <a:lnTo>
                    <a:pt x="1021588" y="103378"/>
                  </a:lnTo>
                  <a:lnTo>
                    <a:pt x="1021588" y="102870"/>
                  </a:lnTo>
                  <a:lnTo>
                    <a:pt x="1021842" y="102489"/>
                  </a:lnTo>
                  <a:lnTo>
                    <a:pt x="1021842" y="102362"/>
                  </a:lnTo>
                  <a:lnTo>
                    <a:pt x="1019429" y="92964"/>
                  </a:lnTo>
                  <a:lnTo>
                    <a:pt x="958850" y="247904"/>
                  </a:lnTo>
                  <a:lnTo>
                    <a:pt x="958850" y="248031"/>
                  </a:lnTo>
                  <a:lnTo>
                    <a:pt x="957961" y="250190"/>
                  </a:lnTo>
                  <a:lnTo>
                    <a:pt x="958850" y="247904"/>
                  </a:lnTo>
                  <a:cubicBezTo>
                    <a:pt x="958469" y="243586"/>
                    <a:pt x="948944" y="151511"/>
                    <a:pt x="931926" y="24638"/>
                  </a:cubicBezTo>
                  <a:close/>
                  <a:moveTo>
                    <a:pt x="939292" y="307975"/>
                  </a:moveTo>
                  <a:lnTo>
                    <a:pt x="938403" y="308356"/>
                  </a:lnTo>
                  <a:lnTo>
                    <a:pt x="933958" y="309880"/>
                  </a:lnTo>
                  <a:lnTo>
                    <a:pt x="939292" y="307975"/>
                  </a:lnTo>
                  <a:close/>
                  <a:moveTo>
                    <a:pt x="145415" y="234061"/>
                  </a:moveTo>
                  <a:lnTo>
                    <a:pt x="166116" y="285242"/>
                  </a:lnTo>
                  <a:cubicBezTo>
                    <a:pt x="166751" y="286639"/>
                    <a:pt x="167259" y="288925"/>
                    <a:pt x="186309" y="335280"/>
                  </a:cubicBezTo>
                  <a:lnTo>
                    <a:pt x="187198" y="336804"/>
                  </a:lnTo>
                  <a:lnTo>
                    <a:pt x="187198" y="337058"/>
                  </a:lnTo>
                  <a:lnTo>
                    <a:pt x="187452" y="338201"/>
                  </a:lnTo>
                  <a:lnTo>
                    <a:pt x="124968" y="309880"/>
                  </a:lnTo>
                  <a:lnTo>
                    <a:pt x="40767" y="256667"/>
                  </a:lnTo>
                  <a:lnTo>
                    <a:pt x="37719" y="255905"/>
                  </a:lnTo>
                  <a:lnTo>
                    <a:pt x="42545" y="249936"/>
                  </a:lnTo>
                  <a:lnTo>
                    <a:pt x="145415" y="234061"/>
                  </a:lnTo>
                  <a:close/>
                  <a:moveTo>
                    <a:pt x="590296" y="294767"/>
                  </a:moveTo>
                  <a:lnTo>
                    <a:pt x="588264" y="296672"/>
                  </a:lnTo>
                  <a:lnTo>
                    <a:pt x="535813" y="339598"/>
                  </a:lnTo>
                  <a:lnTo>
                    <a:pt x="536702" y="340741"/>
                  </a:lnTo>
                  <a:cubicBezTo>
                    <a:pt x="552704" y="327787"/>
                    <a:pt x="579374" y="314960"/>
                    <a:pt x="590042" y="297053"/>
                  </a:cubicBezTo>
                  <a:lnTo>
                    <a:pt x="590296" y="294767"/>
                  </a:lnTo>
                  <a:close/>
                  <a:moveTo>
                    <a:pt x="127" y="77470"/>
                  </a:moveTo>
                  <a:lnTo>
                    <a:pt x="127" y="81915"/>
                  </a:lnTo>
                  <a:cubicBezTo>
                    <a:pt x="35179" y="96774"/>
                    <a:pt x="90932" y="119761"/>
                    <a:pt x="99441" y="123317"/>
                  </a:cubicBezTo>
                  <a:lnTo>
                    <a:pt x="103251" y="124841"/>
                  </a:lnTo>
                  <a:lnTo>
                    <a:pt x="105029" y="125603"/>
                  </a:lnTo>
                  <a:lnTo>
                    <a:pt x="104521" y="123952"/>
                  </a:lnTo>
                  <a:lnTo>
                    <a:pt x="105283" y="125603"/>
                  </a:lnTo>
                  <a:lnTo>
                    <a:pt x="115316" y="129794"/>
                  </a:lnTo>
                  <a:lnTo>
                    <a:pt x="135509" y="138049"/>
                  </a:lnTo>
                  <a:lnTo>
                    <a:pt x="125984" y="149098"/>
                  </a:lnTo>
                  <a:lnTo>
                    <a:pt x="117983" y="159004"/>
                  </a:lnTo>
                  <a:lnTo>
                    <a:pt x="116840" y="160401"/>
                  </a:lnTo>
                  <a:lnTo>
                    <a:pt x="116840" y="160782"/>
                  </a:lnTo>
                  <a:lnTo>
                    <a:pt x="114173" y="163703"/>
                  </a:lnTo>
                  <a:cubicBezTo>
                    <a:pt x="105537" y="173482"/>
                    <a:pt x="80645" y="203454"/>
                    <a:pt x="44196" y="246126"/>
                  </a:cubicBezTo>
                  <a:lnTo>
                    <a:pt x="1143" y="252476"/>
                  </a:lnTo>
                  <a:lnTo>
                    <a:pt x="0" y="252730"/>
                  </a:lnTo>
                  <a:lnTo>
                    <a:pt x="0" y="256794"/>
                  </a:lnTo>
                  <a:lnTo>
                    <a:pt x="5080" y="256032"/>
                  </a:lnTo>
                  <a:lnTo>
                    <a:pt x="7747" y="257302"/>
                  </a:lnTo>
                  <a:lnTo>
                    <a:pt x="8890" y="256540"/>
                  </a:lnTo>
                  <a:lnTo>
                    <a:pt x="6858" y="257810"/>
                  </a:lnTo>
                  <a:cubicBezTo>
                    <a:pt x="4191" y="259715"/>
                    <a:pt x="1778" y="262001"/>
                    <a:pt x="0" y="264541"/>
                  </a:cubicBezTo>
                  <a:lnTo>
                    <a:pt x="2921" y="297942"/>
                  </a:lnTo>
                  <a:lnTo>
                    <a:pt x="13335" y="301371"/>
                  </a:lnTo>
                  <a:lnTo>
                    <a:pt x="15748" y="301498"/>
                  </a:lnTo>
                  <a:cubicBezTo>
                    <a:pt x="26670" y="301498"/>
                    <a:pt x="37338" y="293624"/>
                    <a:pt x="42418" y="278892"/>
                  </a:cubicBezTo>
                  <a:lnTo>
                    <a:pt x="42418" y="273050"/>
                  </a:lnTo>
                  <a:cubicBezTo>
                    <a:pt x="66421" y="284099"/>
                    <a:pt x="97917" y="298831"/>
                    <a:pt x="121920" y="309880"/>
                  </a:cubicBezTo>
                  <a:lnTo>
                    <a:pt x="127" y="380873"/>
                  </a:lnTo>
                  <a:lnTo>
                    <a:pt x="127" y="382397"/>
                  </a:lnTo>
                  <a:lnTo>
                    <a:pt x="119634" y="313055"/>
                  </a:lnTo>
                  <a:lnTo>
                    <a:pt x="123444" y="310642"/>
                  </a:lnTo>
                  <a:lnTo>
                    <a:pt x="184277" y="337947"/>
                  </a:lnTo>
                  <a:lnTo>
                    <a:pt x="184023" y="337947"/>
                  </a:lnTo>
                  <a:lnTo>
                    <a:pt x="188341" y="339979"/>
                  </a:lnTo>
                  <a:lnTo>
                    <a:pt x="224028" y="424180"/>
                  </a:lnTo>
                  <a:lnTo>
                    <a:pt x="225171" y="423291"/>
                  </a:lnTo>
                  <a:lnTo>
                    <a:pt x="190500" y="340995"/>
                  </a:lnTo>
                  <a:lnTo>
                    <a:pt x="190119" y="339725"/>
                  </a:lnTo>
                  <a:cubicBezTo>
                    <a:pt x="210058" y="386207"/>
                    <a:pt x="297688" y="388366"/>
                    <a:pt x="343789" y="409194"/>
                  </a:cubicBezTo>
                  <a:lnTo>
                    <a:pt x="342646" y="410591"/>
                  </a:lnTo>
                  <a:cubicBezTo>
                    <a:pt x="331724" y="421132"/>
                    <a:pt x="311277" y="441071"/>
                    <a:pt x="301752" y="452628"/>
                  </a:cubicBezTo>
                  <a:lnTo>
                    <a:pt x="345313" y="409702"/>
                  </a:lnTo>
                  <a:lnTo>
                    <a:pt x="407543" y="437261"/>
                  </a:lnTo>
                  <a:lnTo>
                    <a:pt x="408432" y="437642"/>
                  </a:lnTo>
                  <a:lnTo>
                    <a:pt x="408686" y="436118"/>
                  </a:lnTo>
                  <a:lnTo>
                    <a:pt x="346456" y="408813"/>
                  </a:lnTo>
                  <a:lnTo>
                    <a:pt x="344932" y="408178"/>
                  </a:lnTo>
                  <a:lnTo>
                    <a:pt x="343789" y="409321"/>
                  </a:lnTo>
                  <a:lnTo>
                    <a:pt x="344678" y="408432"/>
                  </a:lnTo>
                  <a:lnTo>
                    <a:pt x="189865" y="339471"/>
                  </a:lnTo>
                  <a:lnTo>
                    <a:pt x="189992" y="339852"/>
                  </a:lnTo>
                  <a:lnTo>
                    <a:pt x="189865" y="339725"/>
                  </a:lnTo>
                  <a:lnTo>
                    <a:pt x="189738" y="339471"/>
                  </a:lnTo>
                  <a:lnTo>
                    <a:pt x="189738" y="339217"/>
                  </a:lnTo>
                  <a:lnTo>
                    <a:pt x="187325" y="338201"/>
                  </a:lnTo>
                  <a:lnTo>
                    <a:pt x="188849" y="337439"/>
                  </a:lnTo>
                  <a:lnTo>
                    <a:pt x="187325" y="334137"/>
                  </a:lnTo>
                  <a:lnTo>
                    <a:pt x="187325" y="334391"/>
                  </a:lnTo>
                  <a:lnTo>
                    <a:pt x="187071" y="332613"/>
                  </a:lnTo>
                  <a:lnTo>
                    <a:pt x="167132" y="284480"/>
                  </a:lnTo>
                  <a:lnTo>
                    <a:pt x="166878" y="283083"/>
                  </a:lnTo>
                  <a:lnTo>
                    <a:pt x="166624" y="283210"/>
                  </a:lnTo>
                  <a:lnTo>
                    <a:pt x="166370" y="281686"/>
                  </a:lnTo>
                  <a:lnTo>
                    <a:pt x="146812" y="233553"/>
                  </a:lnTo>
                  <a:lnTo>
                    <a:pt x="269240" y="214122"/>
                  </a:lnTo>
                  <a:lnTo>
                    <a:pt x="268986" y="210439"/>
                  </a:lnTo>
                  <a:lnTo>
                    <a:pt x="266319" y="210820"/>
                  </a:lnTo>
                  <a:cubicBezTo>
                    <a:pt x="218313" y="218440"/>
                    <a:pt x="186817" y="223774"/>
                    <a:pt x="145669" y="230124"/>
                  </a:cubicBezTo>
                  <a:lnTo>
                    <a:pt x="143891" y="230505"/>
                  </a:lnTo>
                  <a:lnTo>
                    <a:pt x="145415" y="230124"/>
                  </a:lnTo>
                  <a:lnTo>
                    <a:pt x="143891" y="225933"/>
                  </a:lnTo>
                  <a:cubicBezTo>
                    <a:pt x="140081" y="216154"/>
                    <a:pt x="130302" y="190754"/>
                    <a:pt x="118364" y="160020"/>
                  </a:cubicBezTo>
                  <a:lnTo>
                    <a:pt x="136779" y="138430"/>
                  </a:lnTo>
                  <a:cubicBezTo>
                    <a:pt x="178943" y="155829"/>
                    <a:pt x="229616" y="176276"/>
                    <a:pt x="272034" y="193040"/>
                  </a:cubicBezTo>
                  <a:lnTo>
                    <a:pt x="271399" y="188976"/>
                  </a:lnTo>
                  <a:lnTo>
                    <a:pt x="267208" y="187198"/>
                  </a:lnTo>
                  <a:cubicBezTo>
                    <a:pt x="203962" y="161798"/>
                    <a:pt x="155448" y="141732"/>
                    <a:pt x="139065" y="135255"/>
                  </a:cubicBezTo>
                  <a:lnTo>
                    <a:pt x="169545" y="98933"/>
                  </a:lnTo>
                  <a:lnTo>
                    <a:pt x="168402" y="98298"/>
                  </a:lnTo>
                  <a:lnTo>
                    <a:pt x="137922" y="134620"/>
                  </a:lnTo>
                  <a:lnTo>
                    <a:pt x="135509" y="137668"/>
                  </a:lnTo>
                  <a:lnTo>
                    <a:pt x="137541" y="135001"/>
                  </a:lnTo>
                  <a:lnTo>
                    <a:pt x="137795" y="134620"/>
                  </a:lnTo>
                  <a:lnTo>
                    <a:pt x="103378" y="120904"/>
                  </a:lnTo>
                  <a:lnTo>
                    <a:pt x="101346" y="120142"/>
                  </a:lnTo>
                  <a:cubicBezTo>
                    <a:pt x="64135" y="104648"/>
                    <a:pt x="33909" y="91821"/>
                    <a:pt x="127" y="77470"/>
                  </a:cubicBezTo>
                  <a:close/>
                  <a:moveTo>
                    <a:pt x="224028" y="424180"/>
                  </a:moveTo>
                  <a:lnTo>
                    <a:pt x="245364" y="470154"/>
                  </a:lnTo>
                  <a:lnTo>
                    <a:pt x="245364" y="469519"/>
                  </a:lnTo>
                  <a:lnTo>
                    <a:pt x="224028" y="424053"/>
                  </a:lnTo>
                  <a:close/>
                  <a:moveTo>
                    <a:pt x="300482" y="451612"/>
                  </a:moveTo>
                  <a:lnTo>
                    <a:pt x="299847" y="452374"/>
                  </a:lnTo>
                  <a:lnTo>
                    <a:pt x="275209" y="478155"/>
                  </a:lnTo>
                  <a:lnTo>
                    <a:pt x="301625" y="452374"/>
                  </a:lnTo>
                  <a:lnTo>
                    <a:pt x="300482" y="451612"/>
                  </a:lnTo>
                  <a:close/>
                  <a:moveTo>
                    <a:pt x="329819" y="503174"/>
                  </a:moveTo>
                  <a:lnTo>
                    <a:pt x="331343" y="503428"/>
                  </a:lnTo>
                  <a:lnTo>
                    <a:pt x="331089" y="503428"/>
                  </a:lnTo>
                  <a:lnTo>
                    <a:pt x="329946" y="503174"/>
                  </a:lnTo>
                  <a:close/>
                  <a:moveTo>
                    <a:pt x="332105" y="504317"/>
                  </a:moveTo>
                  <a:lnTo>
                    <a:pt x="330200" y="504952"/>
                  </a:lnTo>
                  <a:lnTo>
                    <a:pt x="398145" y="511048"/>
                  </a:lnTo>
                  <a:lnTo>
                    <a:pt x="398145" y="509524"/>
                  </a:lnTo>
                  <a:lnTo>
                    <a:pt x="393700" y="509143"/>
                  </a:lnTo>
                  <a:cubicBezTo>
                    <a:pt x="352806" y="505460"/>
                    <a:pt x="339852" y="504317"/>
                    <a:pt x="332105" y="504317"/>
                  </a:cubicBezTo>
                  <a:close/>
                  <a:moveTo>
                    <a:pt x="636651" y="531495"/>
                  </a:moveTo>
                  <a:lnTo>
                    <a:pt x="727075" y="538607"/>
                  </a:lnTo>
                  <a:lnTo>
                    <a:pt x="730631" y="537464"/>
                  </a:lnTo>
                  <a:lnTo>
                    <a:pt x="636651" y="531495"/>
                  </a:lnTo>
                  <a:close/>
                  <a:moveTo>
                    <a:pt x="279781" y="500126"/>
                  </a:moveTo>
                  <a:lnTo>
                    <a:pt x="326009" y="504317"/>
                  </a:lnTo>
                  <a:cubicBezTo>
                    <a:pt x="222377" y="534670"/>
                    <a:pt x="214757" y="536956"/>
                    <a:pt x="212725" y="538607"/>
                  </a:cubicBezTo>
                  <a:lnTo>
                    <a:pt x="214757" y="536829"/>
                  </a:lnTo>
                  <a:lnTo>
                    <a:pt x="240919" y="520827"/>
                  </a:lnTo>
                  <a:lnTo>
                    <a:pt x="252857" y="522859"/>
                  </a:lnTo>
                  <a:cubicBezTo>
                    <a:pt x="265049" y="522859"/>
                    <a:pt x="276860" y="514096"/>
                    <a:pt x="279654" y="500126"/>
                  </a:cubicBezTo>
                  <a:close/>
                  <a:moveTo>
                    <a:pt x="939927" y="306324"/>
                  </a:moveTo>
                  <a:lnTo>
                    <a:pt x="938403" y="306832"/>
                  </a:lnTo>
                  <a:lnTo>
                    <a:pt x="935101" y="308102"/>
                  </a:lnTo>
                  <a:lnTo>
                    <a:pt x="935101" y="307975"/>
                  </a:lnTo>
                  <a:lnTo>
                    <a:pt x="932053" y="308991"/>
                  </a:lnTo>
                  <a:lnTo>
                    <a:pt x="932053" y="309245"/>
                  </a:lnTo>
                  <a:lnTo>
                    <a:pt x="931418" y="311023"/>
                  </a:lnTo>
                  <a:lnTo>
                    <a:pt x="931926" y="309372"/>
                  </a:lnTo>
                  <a:lnTo>
                    <a:pt x="923671" y="312166"/>
                  </a:lnTo>
                  <a:cubicBezTo>
                    <a:pt x="816864" y="350393"/>
                    <a:pt x="711962" y="385445"/>
                    <a:pt x="583819" y="425704"/>
                  </a:cubicBezTo>
                  <a:lnTo>
                    <a:pt x="583819" y="427355"/>
                  </a:lnTo>
                  <a:cubicBezTo>
                    <a:pt x="714883" y="386080"/>
                    <a:pt x="822198" y="350012"/>
                    <a:pt x="931418" y="310896"/>
                  </a:cubicBezTo>
                  <a:cubicBezTo>
                    <a:pt x="903224" y="373507"/>
                    <a:pt x="875411" y="431927"/>
                    <a:pt x="840994" y="499872"/>
                  </a:cubicBezTo>
                  <a:lnTo>
                    <a:pt x="839851" y="502539"/>
                  </a:lnTo>
                  <a:lnTo>
                    <a:pt x="839597" y="502920"/>
                  </a:lnTo>
                  <a:lnTo>
                    <a:pt x="838454" y="505333"/>
                  </a:lnTo>
                  <a:cubicBezTo>
                    <a:pt x="831977" y="518287"/>
                    <a:pt x="825119" y="531495"/>
                    <a:pt x="820674" y="544449"/>
                  </a:cubicBezTo>
                  <a:lnTo>
                    <a:pt x="825119" y="544830"/>
                  </a:lnTo>
                  <a:cubicBezTo>
                    <a:pt x="832231" y="531114"/>
                    <a:pt x="837565" y="520827"/>
                    <a:pt x="845820" y="503809"/>
                  </a:cubicBezTo>
                  <a:lnTo>
                    <a:pt x="846709" y="502539"/>
                  </a:lnTo>
                  <a:lnTo>
                    <a:pt x="846963" y="501396"/>
                  </a:lnTo>
                  <a:lnTo>
                    <a:pt x="847217" y="500761"/>
                  </a:lnTo>
                  <a:lnTo>
                    <a:pt x="847852" y="500380"/>
                  </a:lnTo>
                  <a:lnTo>
                    <a:pt x="848106" y="499999"/>
                  </a:lnTo>
                  <a:lnTo>
                    <a:pt x="849630" y="496951"/>
                  </a:lnTo>
                  <a:cubicBezTo>
                    <a:pt x="870331" y="455549"/>
                    <a:pt x="902081" y="391160"/>
                    <a:pt x="937387" y="311912"/>
                  </a:cubicBezTo>
                  <a:lnTo>
                    <a:pt x="939165" y="307848"/>
                  </a:lnTo>
                  <a:lnTo>
                    <a:pt x="939800" y="306070"/>
                  </a:lnTo>
                  <a:close/>
                  <a:moveTo>
                    <a:pt x="1008888" y="558165"/>
                  </a:moveTo>
                  <a:lnTo>
                    <a:pt x="1010666" y="559689"/>
                  </a:lnTo>
                  <a:lnTo>
                    <a:pt x="1023112" y="560451"/>
                  </a:lnTo>
                  <a:lnTo>
                    <a:pt x="1042035" y="561848"/>
                  </a:lnTo>
                  <a:lnTo>
                    <a:pt x="1028065" y="559689"/>
                  </a:lnTo>
                  <a:lnTo>
                    <a:pt x="1023874" y="560324"/>
                  </a:lnTo>
                  <a:lnTo>
                    <a:pt x="1025906" y="559562"/>
                  </a:lnTo>
                  <a:lnTo>
                    <a:pt x="1020318" y="559181"/>
                  </a:lnTo>
                  <a:lnTo>
                    <a:pt x="1008761" y="558165"/>
                  </a:lnTo>
                  <a:close/>
                  <a:moveTo>
                    <a:pt x="963422" y="299085"/>
                  </a:moveTo>
                  <a:cubicBezTo>
                    <a:pt x="967613" y="344932"/>
                    <a:pt x="972947" y="405638"/>
                    <a:pt x="977392" y="451485"/>
                  </a:cubicBezTo>
                  <a:lnTo>
                    <a:pt x="977646" y="455930"/>
                  </a:lnTo>
                  <a:lnTo>
                    <a:pt x="980948" y="490093"/>
                  </a:lnTo>
                  <a:lnTo>
                    <a:pt x="982726" y="510413"/>
                  </a:lnTo>
                  <a:lnTo>
                    <a:pt x="986282" y="556641"/>
                  </a:lnTo>
                  <a:lnTo>
                    <a:pt x="983615" y="556387"/>
                  </a:lnTo>
                  <a:cubicBezTo>
                    <a:pt x="967867" y="555244"/>
                    <a:pt x="952500" y="554228"/>
                    <a:pt x="915670" y="551561"/>
                  </a:cubicBezTo>
                  <a:lnTo>
                    <a:pt x="915035" y="551561"/>
                  </a:lnTo>
                  <a:lnTo>
                    <a:pt x="913892" y="552831"/>
                  </a:lnTo>
                  <a:lnTo>
                    <a:pt x="986536" y="558038"/>
                  </a:lnTo>
                  <a:lnTo>
                    <a:pt x="987171" y="565277"/>
                  </a:lnTo>
                  <a:lnTo>
                    <a:pt x="988314" y="562610"/>
                  </a:lnTo>
                  <a:lnTo>
                    <a:pt x="993140" y="558546"/>
                  </a:lnTo>
                  <a:lnTo>
                    <a:pt x="1005586" y="559308"/>
                  </a:lnTo>
                  <a:lnTo>
                    <a:pt x="1008888" y="558165"/>
                  </a:lnTo>
                  <a:lnTo>
                    <a:pt x="1001522" y="557784"/>
                  </a:lnTo>
                  <a:lnTo>
                    <a:pt x="987933" y="556895"/>
                  </a:lnTo>
                  <a:cubicBezTo>
                    <a:pt x="987933" y="554990"/>
                    <a:pt x="987933" y="554482"/>
                    <a:pt x="983488" y="502285"/>
                  </a:cubicBezTo>
                  <a:lnTo>
                    <a:pt x="979297" y="453771"/>
                  </a:lnTo>
                  <a:lnTo>
                    <a:pt x="963549" y="299085"/>
                  </a:lnTo>
                  <a:close/>
                  <a:moveTo>
                    <a:pt x="255905" y="468376"/>
                  </a:moveTo>
                  <a:cubicBezTo>
                    <a:pt x="232029" y="468376"/>
                    <a:pt x="218948" y="496951"/>
                    <a:pt x="234061" y="516001"/>
                  </a:cubicBezTo>
                  <a:cubicBezTo>
                    <a:pt x="226695" y="523494"/>
                    <a:pt x="219202" y="530733"/>
                    <a:pt x="211455" y="537718"/>
                  </a:cubicBezTo>
                  <a:lnTo>
                    <a:pt x="205867" y="539623"/>
                  </a:lnTo>
                  <a:lnTo>
                    <a:pt x="195453" y="542417"/>
                  </a:lnTo>
                  <a:lnTo>
                    <a:pt x="200152" y="542798"/>
                  </a:lnTo>
                  <a:lnTo>
                    <a:pt x="209042" y="540131"/>
                  </a:lnTo>
                  <a:lnTo>
                    <a:pt x="195961" y="552704"/>
                  </a:lnTo>
                  <a:lnTo>
                    <a:pt x="195834" y="552577"/>
                  </a:lnTo>
                  <a:lnTo>
                    <a:pt x="195834" y="552704"/>
                  </a:lnTo>
                  <a:lnTo>
                    <a:pt x="195707" y="552831"/>
                  </a:lnTo>
                  <a:lnTo>
                    <a:pt x="195072" y="552196"/>
                  </a:lnTo>
                  <a:lnTo>
                    <a:pt x="192405" y="550926"/>
                  </a:lnTo>
                  <a:lnTo>
                    <a:pt x="189992" y="546862"/>
                  </a:lnTo>
                  <a:lnTo>
                    <a:pt x="195707" y="552450"/>
                  </a:lnTo>
                  <a:cubicBezTo>
                    <a:pt x="196596" y="549656"/>
                    <a:pt x="196977" y="528066"/>
                    <a:pt x="174879" y="524129"/>
                  </a:cubicBezTo>
                  <a:lnTo>
                    <a:pt x="172593" y="524129"/>
                  </a:lnTo>
                  <a:cubicBezTo>
                    <a:pt x="158115" y="524129"/>
                    <a:pt x="146304" y="535305"/>
                    <a:pt x="145415" y="550926"/>
                  </a:cubicBezTo>
                  <a:cubicBezTo>
                    <a:pt x="145669" y="570230"/>
                    <a:pt x="159639" y="574929"/>
                    <a:pt x="165608" y="576072"/>
                  </a:cubicBezTo>
                  <a:lnTo>
                    <a:pt x="165354" y="578612"/>
                  </a:lnTo>
                  <a:lnTo>
                    <a:pt x="166497" y="580009"/>
                  </a:lnTo>
                  <a:lnTo>
                    <a:pt x="166751" y="578104"/>
                  </a:lnTo>
                  <a:lnTo>
                    <a:pt x="169418" y="576580"/>
                  </a:lnTo>
                  <a:lnTo>
                    <a:pt x="170942" y="576326"/>
                  </a:lnTo>
                  <a:lnTo>
                    <a:pt x="168910" y="578231"/>
                  </a:lnTo>
                  <a:lnTo>
                    <a:pt x="166878" y="580136"/>
                  </a:lnTo>
                  <a:lnTo>
                    <a:pt x="168021" y="581279"/>
                  </a:lnTo>
                  <a:lnTo>
                    <a:pt x="188722" y="572897"/>
                  </a:lnTo>
                  <a:lnTo>
                    <a:pt x="194945" y="556514"/>
                  </a:lnTo>
                  <a:lnTo>
                    <a:pt x="195199" y="555117"/>
                  </a:lnTo>
                  <a:lnTo>
                    <a:pt x="212090" y="538861"/>
                  </a:lnTo>
                  <a:cubicBezTo>
                    <a:pt x="260096" y="525272"/>
                    <a:pt x="299847" y="513461"/>
                    <a:pt x="325120" y="505968"/>
                  </a:cubicBezTo>
                  <a:cubicBezTo>
                    <a:pt x="326644" y="505587"/>
                    <a:pt x="328422" y="505206"/>
                    <a:pt x="329819" y="504825"/>
                  </a:cubicBezTo>
                  <a:lnTo>
                    <a:pt x="331343" y="504190"/>
                  </a:lnTo>
                  <a:lnTo>
                    <a:pt x="333375" y="503555"/>
                  </a:lnTo>
                  <a:lnTo>
                    <a:pt x="333629" y="503174"/>
                  </a:lnTo>
                  <a:lnTo>
                    <a:pt x="330962" y="503174"/>
                  </a:lnTo>
                  <a:cubicBezTo>
                    <a:pt x="335153" y="503174"/>
                    <a:pt x="342265" y="500888"/>
                    <a:pt x="399415" y="483743"/>
                  </a:cubicBezTo>
                  <a:lnTo>
                    <a:pt x="401447" y="483108"/>
                  </a:lnTo>
                  <a:lnTo>
                    <a:pt x="401701" y="481330"/>
                  </a:lnTo>
                  <a:lnTo>
                    <a:pt x="329311" y="502920"/>
                  </a:lnTo>
                  <a:lnTo>
                    <a:pt x="327279" y="502539"/>
                  </a:lnTo>
                  <a:cubicBezTo>
                    <a:pt x="311277" y="501142"/>
                    <a:pt x="295529" y="499872"/>
                    <a:pt x="281305" y="487807"/>
                  </a:cubicBezTo>
                  <a:lnTo>
                    <a:pt x="274828" y="477901"/>
                  </a:lnTo>
                  <a:lnTo>
                    <a:pt x="267970" y="482727"/>
                  </a:lnTo>
                  <a:lnTo>
                    <a:pt x="261112" y="489077"/>
                  </a:lnTo>
                  <a:lnTo>
                    <a:pt x="272415" y="478155"/>
                  </a:lnTo>
                  <a:lnTo>
                    <a:pt x="267335" y="469392"/>
                  </a:lnTo>
                  <a:lnTo>
                    <a:pt x="255270" y="467995"/>
                  </a:lnTo>
                  <a:close/>
                  <a:moveTo>
                    <a:pt x="635635" y="532511"/>
                  </a:moveTo>
                  <a:lnTo>
                    <a:pt x="635635" y="534035"/>
                  </a:lnTo>
                  <a:lnTo>
                    <a:pt x="681355" y="553339"/>
                  </a:lnTo>
                  <a:lnTo>
                    <a:pt x="647827" y="564261"/>
                  </a:lnTo>
                  <a:lnTo>
                    <a:pt x="650494" y="567944"/>
                  </a:lnTo>
                  <a:lnTo>
                    <a:pt x="687324" y="555752"/>
                  </a:lnTo>
                  <a:lnTo>
                    <a:pt x="789305" y="598551"/>
                  </a:lnTo>
                  <a:lnTo>
                    <a:pt x="790194" y="597154"/>
                  </a:lnTo>
                  <a:lnTo>
                    <a:pt x="689356" y="555117"/>
                  </a:lnTo>
                  <a:lnTo>
                    <a:pt x="635635" y="532638"/>
                  </a:lnTo>
                  <a:close/>
                  <a:moveTo>
                    <a:pt x="537210" y="599821"/>
                  </a:moveTo>
                  <a:lnTo>
                    <a:pt x="499618" y="611886"/>
                  </a:lnTo>
                  <a:lnTo>
                    <a:pt x="503174" y="614934"/>
                  </a:lnTo>
                  <a:lnTo>
                    <a:pt x="536702" y="604393"/>
                  </a:lnTo>
                  <a:lnTo>
                    <a:pt x="537337" y="599821"/>
                  </a:lnTo>
                  <a:close/>
                  <a:moveTo>
                    <a:pt x="127889" y="621411"/>
                  </a:moveTo>
                  <a:lnTo>
                    <a:pt x="129540" y="622808"/>
                  </a:lnTo>
                  <a:lnTo>
                    <a:pt x="132588" y="624967"/>
                  </a:lnTo>
                  <a:lnTo>
                    <a:pt x="131064" y="624205"/>
                  </a:lnTo>
                  <a:lnTo>
                    <a:pt x="129413" y="622808"/>
                  </a:lnTo>
                  <a:lnTo>
                    <a:pt x="128397" y="622046"/>
                  </a:lnTo>
                  <a:lnTo>
                    <a:pt x="127762" y="621411"/>
                  </a:lnTo>
                  <a:close/>
                  <a:moveTo>
                    <a:pt x="387985" y="581660"/>
                  </a:moveTo>
                  <a:lnTo>
                    <a:pt x="162687" y="632206"/>
                  </a:lnTo>
                  <a:lnTo>
                    <a:pt x="164465" y="632333"/>
                  </a:lnTo>
                  <a:cubicBezTo>
                    <a:pt x="168656" y="632333"/>
                    <a:pt x="184912" y="628904"/>
                    <a:pt x="280162" y="607314"/>
                  </a:cubicBezTo>
                  <a:cubicBezTo>
                    <a:pt x="325882" y="597154"/>
                    <a:pt x="337693" y="594487"/>
                    <a:pt x="385191" y="583438"/>
                  </a:cubicBezTo>
                  <a:lnTo>
                    <a:pt x="387858" y="582803"/>
                  </a:lnTo>
                  <a:lnTo>
                    <a:pt x="388112" y="581406"/>
                  </a:lnTo>
                  <a:close/>
                  <a:moveTo>
                    <a:pt x="89408" y="613664"/>
                  </a:moveTo>
                  <a:cubicBezTo>
                    <a:pt x="105664" y="621919"/>
                    <a:pt x="128524" y="634238"/>
                    <a:pt x="146939" y="635635"/>
                  </a:cubicBezTo>
                  <a:lnTo>
                    <a:pt x="114935" y="642493"/>
                  </a:lnTo>
                  <a:lnTo>
                    <a:pt x="89408" y="613664"/>
                  </a:lnTo>
                  <a:close/>
                  <a:moveTo>
                    <a:pt x="127" y="505079"/>
                  </a:moveTo>
                  <a:lnTo>
                    <a:pt x="127" y="506730"/>
                  </a:lnTo>
                  <a:lnTo>
                    <a:pt x="15494" y="516890"/>
                  </a:lnTo>
                  <a:cubicBezTo>
                    <a:pt x="48133" y="537718"/>
                    <a:pt x="91440" y="565785"/>
                    <a:pt x="124333" y="586613"/>
                  </a:cubicBezTo>
                  <a:cubicBezTo>
                    <a:pt x="118872" y="596900"/>
                    <a:pt x="119507" y="609981"/>
                    <a:pt x="124079" y="617347"/>
                  </a:cubicBezTo>
                  <a:lnTo>
                    <a:pt x="124968" y="618109"/>
                  </a:lnTo>
                  <a:lnTo>
                    <a:pt x="126492" y="619887"/>
                  </a:lnTo>
                  <a:lnTo>
                    <a:pt x="127889" y="621538"/>
                  </a:lnTo>
                  <a:lnTo>
                    <a:pt x="125603" y="619506"/>
                  </a:lnTo>
                  <a:lnTo>
                    <a:pt x="124079" y="617474"/>
                  </a:lnTo>
                  <a:cubicBezTo>
                    <a:pt x="113157" y="607187"/>
                    <a:pt x="90932" y="605282"/>
                    <a:pt x="73914" y="595884"/>
                  </a:cubicBezTo>
                  <a:lnTo>
                    <a:pt x="66802" y="587629"/>
                  </a:lnTo>
                  <a:lnTo>
                    <a:pt x="71501" y="588645"/>
                  </a:lnTo>
                  <a:lnTo>
                    <a:pt x="81280" y="590169"/>
                  </a:lnTo>
                  <a:lnTo>
                    <a:pt x="90805" y="583311"/>
                  </a:lnTo>
                  <a:lnTo>
                    <a:pt x="73025" y="561721"/>
                  </a:lnTo>
                  <a:lnTo>
                    <a:pt x="42799" y="560197"/>
                  </a:lnTo>
                  <a:cubicBezTo>
                    <a:pt x="30353" y="545465"/>
                    <a:pt x="21717" y="535432"/>
                    <a:pt x="6350" y="517525"/>
                  </a:cubicBezTo>
                  <a:lnTo>
                    <a:pt x="127" y="510159"/>
                  </a:lnTo>
                  <a:lnTo>
                    <a:pt x="127" y="512699"/>
                  </a:lnTo>
                  <a:lnTo>
                    <a:pt x="8128" y="522224"/>
                  </a:lnTo>
                  <a:lnTo>
                    <a:pt x="40767" y="560070"/>
                  </a:lnTo>
                  <a:lnTo>
                    <a:pt x="27432" y="559308"/>
                  </a:lnTo>
                  <a:lnTo>
                    <a:pt x="17653" y="560451"/>
                  </a:lnTo>
                  <a:lnTo>
                    <a:pt x="12065" y="565404"/>
                  </a:lnTo>
                  <a:lnTo>
                    <a:pt x="35687" y="582803"/>
                  </a:lnTo>
                  <a:cubicBezTo>
                    <a:pt x="45212" y="584327"/>
                    <a:pt x="54737" y="585851"/>
                    <a:pt x="64516" y="587121"/>
                  </a:cubicBezTo>
                  <a:lnTo>
                    <a:pt x="74041" y="598551"/>
                  </a:lnTo>
                  <a:lnTo>
                    <a:pt x="127" y="570103"/>
                  </a:lnTo>
                  <a:lnTo>
                    <a:pt x="127" y="579501"/>
                  </a:lnTo>
                  <a:lnTo>
                    <a:pt x="86487" y="612521"/>
                  </a:lnTo>
                  <a:lnTo>
                    <a:pt x="113157" y="642874"/>
                  </a:lnTo>
                  <a:lnTo>
                    <a:pt x="54102" y="656463"/>
                  </a:lnTo>
                  <a:cubicBezTo>
                    <a:pt x="57277" y="656463"/>
                    <a:pt x="67183" y="654304"/>
                    <a:pt x="112649" y="644652"/>
                  </a:cubicBezTo>
                  <a:lnTo>
                    <a:pt x="114427" y="644017"/>
                  </a:lnTo>
                  <a:lnTo>
                    <a:pt x="137541" y="670306"/>
                  </a:lnTo>
                  <a:lnTo>
                    <a:pt x="139319" y="670306"/>
                  </a:lnTo>
                  <a:lnTo>
                    <a:pt x="116205" y="643636"/>
                  </a:lnTo>
                  <a:lnTo>
                    <a:pt x="148209" y="636524"/>
                  </a:lnTo>
                  <a:lnTo>
                    <a:pt x="149352" y="636397"/>
                  </a:lnTo>
                  <a:lnTo>
                    <a:pt x="155575" y="638683"/>
                  </a:lnTo>
                  <a:lnTo>
                    <a:pt x="156210" y="634873"/>
                  </a:lnTo>
                  <a:lnTo>
                    <a:pt x="155956" y="635000"/>
                  </a:lnTo>
                  <a:lnTo>
                    <a:pt x="155321" y="635127"/>
                  </a:lnTo>
                  <a:lnTo>
                    <a:pt x="155575" y="635000"/>
                  </a:lnTo>
                  <a:lnTo>
                    <a:pt x="156210" y="634873"/>
                  </a:lnTo>
                  <a:lnTo>
                    <a:pt x="156464" y="633476"/>
                  </a:lnTo>
                  <a:lnTo>
                    <a:pt x="157099" y="630047"/>
                  </a:lnTo>
                  <a:lnTo>
                    <a:pt x="152400" y="627380"/>
                  </a:lnTo>
                  <a:lnTo>
                    <a:pt x="157099" y="625856"/>
                  </a:lnTo>
                  <a:lnTo>
                    <a:pt x="157734" y="625475"/>
                  </a:lnTo>
                  <a:lnTo>
                    <a:pt x="165735" y="578739"/>
                  </a:lnTo>
                  <a:cubicBezTo>
                    <a:pt x="160401" y="574167"/>
                    <a:pt x="156210" y="573024"/>
                    <a:pt x="137541" y="571881"/>
                  </a:cubicBezTo>
                  <a:lnTo>
                    <a:pt x="124968" y="585470"/>
                  </a:lnTo>
                  <a:cubicBezTo>
                    <a:pt x="76327" y="554355"/>
                    <a:pt x="41656" y="532003"/>
                    <a:pt x="11430" y="512318"/>
                  </a:cubicBezTo>
                  <a:lnTo>
                    <a:pt x="127" y="505079"/>
                  </a:lnTo>
                  <a:close/>
                  <a:moveTo>
                    <a:pt x="52324" y="656082"/>
                  </a:moveTo>
                  <a:lnTo>
                    <a:pt x="127" y="667385"/>
                  </a:lnTo>
                  <a:lnTo>
                    <a:pt x="127" y="669036"/>
                  </a:lnTo>
                  <a:lnTo>
                    <a:pt x="81661" y="670814"/>
                  </a:lnTo>
                  <a:lnTo>
                    <a:pt x="78359" y="669290"/>
                  </a:lnTo>
                  <a:lnTo>
                    <a:pt x="73914" y="669290"/>
                  </a:lnTo>
                  <a:cubicBezTo>
                    <a:pt x="36322" y="668401"/>
                    <a:pt x="19177" y="668020"/>
                    <a:pt x="6350" y="668020"/>
                  </a:cubicBezTo>
                  <a:lnTo>
                    <a:pt x="3048" y="668274"/>
                  </a:lnTo>
                  <a:lnTo>
                    <a:pt x="4826" y="667766"/>
                  </a:lnTo>
                  <a:lnTo>
                    <a:pt x="3683" y="667766"/>
                  </a:lnTo>
                  <a:lnTo>
                    <a:pt x="762" y="667512"/>
                  </a:lnTo>
                  <a:cubicBezTo>
                    <a:pt x="5842" y="667512"/>
                    <a:pt x="9652" y="666877"/>
                    <a:pt x="51181" y="657733"/>
                  </a:cubicBezTo>
                  <a:lnTo>
                    <a:pt x="54483" y="656971"/>
                  </a:lnTo>
                  <a:lnTo>
                    <a:pt x="52451" y="655955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l="-242" t="-199" r="-168" b="-221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913611" y="3891464"/>
              <a:ext cx="755045" cy="3042238"/>
            </a:xfrm>
            <a:custGeom>
              <a:avLst/>
              <a:gdLst/>
              <a:ahLst/>
              <a:cxnLst/>
              <a:rect l="l" t="t" r="r" b="b"/>
              <a:pathLst>
                <a:path w="521589" h="2101596" extrusionOk="0">
                  <a:moveTo>
                    <a:pt x="349631" y="41783"/>
                  </a:moveTo>
                  <a:cubicBezTo>
                    <a:pt x="330708" y="42926"/>
                    <a:pt x="326136" y="68072"/>
                    <a:pt x="334010" y="91948"/>
                  </a:cubicBezTo>
                  <a:lnTo>
                    <a:pt x="320548" y="109220"/>
                  </a:lnTo>
                  <a:lnTo>
                    <a:pt x="341503" y="85979"/>
                  </a:lnTo>
                  <a:lnTo>
                    <a:pt x="341757" y="85979"/>
                  </a:lnTo>
                  <a:lnTo>
                    <a:pt x="348996" y="92837"/>
                  </a:lnTo>
                  <a:lnTo>
                    <a:pt x="360680" y="95123"/>
                  </a:lnTo>
                  <a:cubicBezTo>
                    <a:pt x="370967" y="95123"/>
                    <a:pt x="379349" y="87249"/>
                    <a:pt x="378968" y="74041"/>
                  </a:cubicBezTo>
                  <a:cubicBezTo>
                    <a:pt x="378587" y="60833"/>
                    <a:pt x="368173" y="44196"/>
                    <a:pt x="352679" y="42418"/>
                  </a:cubicBezTo>
                  <a:lnTo>
                    <a:pt x="349504" y="41783"/>
                  </a:lnTo>
                  <a:close/>
                  <a:moveTo>
                    <a:pt x="364744" y="142621"/>
                  </a:moveTo>
                  <a:lnTo>
                    <a:pt x="362712" y="146177"/>
                  </a:lnTo>
                  <a:lnTo>
                    <a:pt x="366141" y="148590"/>
                  </a:lnTo>
                  <a:lnTo>
                    <a:pt x="369189" y="143764"/>
                  </a:lnTo>
                  <a:lnTo>
                    <a:pt x="364744" y="142621"/>
                  </a:lnTo>
                  <a:close/>
                  <a:moveTo>
                    <a:pt x="397383" y="165862"/>
                  </a:moveTo>
                  <a:lnTo>
                    <a:pt x="395732" y="169418"/>
                  </a:lnTo>
                  <a:lnTo>
                    <a:pt x="401828" y="174244"/>
                  </a:lnTo>
                  <a:lnTo>
                    <a:pt x="408686" y="179070"/>
                  </a:lnTo>
                  <a:lnTo>
                    <a:pt x="411099" y="174244"/>
                  </a:lnTo>
                  <a:lnTo>
                    <a:pt x="397256" y="165862"/>
                  </a:lnTo>
                  <a:close/>
                  <a:moveTo>
                    <a:pt x="472694" y="219583"/>
                  </a:moveTo>
                  <a:lnTo>
                    <a:pt x="469265" y="221361"/>
                  </a:lnTo>
                  <a:lnTo>
                    <a:pt x="472313" y="223774"/>
                  </a:lnTo>
                  <a:lnTo>
                    <a:pt x="473964" y="224917"/>
                  </a:lnTo>
                  <a:lnTo>
                    <a:pt x="477393" y="227330"/>
                  </a:lnTo>
                  <a:lnTo>
                    <a:pt x="482473" y="224409"/>
                  </a:lnTo>
                  <a:lnTo>
                    <a:pt x="472694" y="219583"/>
                  </a:lnTo>
                  <a:close/>
                  <a:moveTo>
                    <a:pt x="317881" y="313309"/>
                  </a:moveTo>
                  <a:lnTo>
                    <a:pt x="318897" y="316230"/>
                  </a:lnTo>
                  <a:lnTo>
                    <a:pt x="323723" y="321564"/>
                  </a:lnTo>
                  <a:lnTo>
                    <a:pt x="324485" y="319786"/>
                  </a:lnTo>
                  <a:lnTo>
                    <a:pt x="324358" y="319786"/>
                  </a:lnTo>
                  <a:lnTo>
                    <a:pt x="317881" y="313182"/>
                  </a:lnTo>
                  <a:close/>
                  <a:moveTo>
                    <a:pt x="190881" y="322707"/>
                  </a:moveTo>
                  <a:lnTo>
                    <a:pt x="181356" y="325120"/>
                  </a:lnTo>
                  <a:lnTo>
                    <a:pt x="179451" y="325755"/>
                  </a:lnTo>
                  <a:lnTo>
                    <a:pt x="175895" y="326390"/>
                  </a:lnTo>
                  <a:lnTo>
                    <a:pt x="176022" y="328168"/>
                  </a:lnTo>
                  <a:lnTo>
                    <a:pt x="177800" y="327533"/>
                  </a:lnTo>
                  <a:lnTo>
                    <a:pt x="181610" y="326898"/>
                  </a:lnTo>
                  <a:lnTo>
                    <a:pt x="184277" y="326263"/>
                  </a:lnTo>
                  <a:lnTo>
                    <a:pt x="190881" y="324485"/>
                  </a:lnTo>
                  <a:lnTo>
                    <a:pt x="195707" y="323342"/>
                  </a:lnTo>
                  <a:lnTo>
                    <a:pt x="196342" y="323342"/>
                  </a:lnTo>
                  <a:lnTo>
                    <a:pt x="191135" y="322707"/>
                  </a:lnTo>
                  <a:close/>
                  <a:moveTo>
                    <a:pt x="97917" y="347218"/>
                  </a:moveTo>
                  <a:lnTo>
                    <a:pt x="84455" y="350774"/>
                  </a:lnTo>
                  <a:lnTo>
                    <a:pt x="72263" y="353822"/>
                  </a:lnTo>
                  <a:lnTo>
                    <a:pt x="72009" y="353822"/>
                  </a:lnTo>
                  <a:lnTo>
                    <a:pt x="81026" y="351409"/>
                  </a:lnTo>
                  <a:lnTo>
                    <a:pt x="97917" y="347218"/>
                  </a:lnTo>
                  <a:close/>
                  <a:moveTo>
                    <a:pt x="68707" y="354330"/>
                  </a:moveTo>
                  <a:lnTo>
                    <a:pt x="67691" y="354965"/>
                  </a:lnTo>
                  <a:lnTo>
                    <a:pt x="65151" y="355600"/>
                  </a:lnTo>
                  <a:lnTo>
                    <a:pt x="63881" y="355600"/>
                  </a:lnTo>
                  <a:lnTo>
                    <a:pt x="66167" y="354965"/>
                  </a:lnTo>
                  <a:lnTo>
                    <a:pt x="67945" y="354330"/>
                  </a:lnTo>
                  <a:close/>
                  <a:moveTo>
                    <a:pt x="79375" y="349885"/>
                  </a:moveTo>
                  <a:lnTo>
                    <a:pt x="54610" y="355981"/>
                  </a:lnTo>
                  <a:lnTo>
                    <a:pt x="58420" y="355092"/>
                  </a:lnTo>
                  <a:lnTo>
                    <a:pt x="79502" y="350012"/>
                  </a:lnTo>
                  <a:close/>
                  <a:moveTo>
                    <a:pt x="313182" y="340741"/>
                  </a:moveTo>
                  <a:lnTo>
                    <a:pt x="312420" y="342519"/>
                  </a:lnTo>
                  <a:lnTo>
                    <a:pt x="326136" y="350901"/>
                  </a:lnTo>
                  <a:lnTo>
                    <a:pt x="363220" y="372364"/>
                  </a:lnTo>
                  <a:cubicBezTo>
                    <a:pt x="351409" y="364617"/>
                    <a:pt x="338963" y="357505"/>
                    <a:pt x="322199" y="346710"/>
                  </a:cubicBezTo>
                  <a:lnTo>
                    <a:pt x="313055" y="340741"/>
                  </a:lnTo>
                  <a:close/>
                  <a:moveTo>
                    <a:pt x="81534" y="371729"/>
                  </a:moveTo>
                  <a:lnTo>
                    <a:pt x="79121" y="372364"/>
                  </a:lnTo>
                  <a:lnTo>
                    <a:pt x="76835" y="372999"/>
                  </a:lnTo>
                  <a:lnTo>
                    <a:pt x="81153" y="371729"/>
                  </a:lnTo>
                  <a:close/>
                  <a:moveTo>
                    <a:pt x="82550" y="382524"/>
                  </a:moveTo>
                  <a:lnTo>
                    <a:pt x="75057" y="383667"/>
                  </a:lnTo>
                  <a:lnTo>
                    <a:pt x="70739" y="382524"/>
                  </a:lnTo>
                  <a:close/>
                  <a:moveTo>
                    <a:pt x="168910" y="389763"/>
                  </a:moveTo>
                  <a:lnTo>
                    <a:pt x="167640" y="390271"/>
                  </a:lnTo>
                  <a:lnTo>
                    <a:pt x="168148" y="390017"/>
                  </a:lnTo>
                  <a:lnTo>
                    <a:pt x="169037" y="389763"/>
                  </a:lnTo>
                  <a:close/>
                  <a:moveTo>
                    <a:pt x="48387" y="393573"/>
                  </a:moveTo>
                  <a:lnTo>
                    <a:pt x="48006" y="394335"/>
                  </a:lnTo>
                  <a:lnTo>
                    <a:pt x="46990" y="395859"/>
                  </a:lnTo>
                  <a:lnTo>
                    <a:pt x="47117" y="395478"/>
                  </a:lnTo>
                  <a:lnTo>
                    <a:pt x="48387" y="393446"/>
                  </a:lnTo>
                  <a:close/>
                  <a:moveTo>
                    <a:pt x="46863" y="395859"/>
                  </a:moveTo>
                  <a:lnTo>
                    <a:pt x="45847" y="397891"/>
                  </a:lnTo>
                  <a:lnTo>
                    <a:pt x="46355" y="396748"/>
                  </a:lnTo>
                  <a:lnTo>
                    <a:pt x="46863" y="395986"/>
                  </a:lnTo>
                  <a:close/>
                  <a:moveTo>
                    <a:pt x="324358" y="319786"/>
                  </a:moveTo>
                  <a:lnTo>
                    <a:pt x="327533" y="325755"/>
                  </a:lnTo>
                  <a:lnTo>
                    <a:pt x="335280" y="334137"/>
                  </a:lnTo>
                  <a:cubicBezTo>
                    <a:pt x="356743" y="358013"/>
                    <a:pt x="356743" y="358013"/>
                    <a:pt x="366141" y="368681"/>
                  </a:cubicBezTo>
                  <a:cubicBezTo>
                    <a:pt x="353187" y="386715"/>
                    <a:pt x="368935" y="415925"/>
                    <a:pt x="393827" y="415925"/>
                  </a:cubicBezTo>
                  <a:lnTo>
                    <a:pt x="398018" y="415163"/>
                  </a:lnTo>
                  <a:lnTo>
                    <a:pt x="403098" y="412115"/>
                  </a:lnTo>
                  <a:lnTo>
                    <a:pt x="399542" y="404368"/>
                  </a:lnTo>
                  <a:lnTo>
                    <a:pt x="403860" y="409194"/>
                  </a:lnTo>
                  <a:lnTo>
                    <a:pt x="405003" y="410972"/>
                  </a:lnTo>
                  <a:lnTo>
                    <a:pt x="409067" y="415163"/>
                  </a:lnTo>
                  <a:lnTo>
                    <a:pt x="417576" y="424688"/>
                  </a:lnTo>
                  <a:lnTo>
                    <a:pt x="418719" y="424053"/>
                  </a:lnTo>
                  <a:lnTo>
                    <a:pt x="407670" y="407416"/>
                  </a:lnTo>
                  <a:lnTo>
                    <a:pt x="410083" y="401447"/>
                  </a:lnTo>
                  <a:lnTo>
                    <a:pt x="416814" y="407416"/>
                  </a:lnTo>
                  <a:lnTo>
                    <a:pt x="432816" y="417576"/>
                  </a:lnTo>
                  <a:lnTo>
                    <a:pt x="426339" y="411607"/>
                  </a:lnTo>
                  <a:lnTo>
                    <a:pt x="410210" y="400812"/>
                  </a:lnTo>
                  <a:lnTo>
                    <a:pt x="410845" y="399034"/>
                  </a:lnTo>
                  <a:lnTo>
                    <a:pt x="411480" y="393700"/>
                  </a:lnTo>
                  <a:cubicBezTo>
                    <a:pt x="412115" y="380619"/>
                    <a:pt x="402082" y="361442"/>
                    <a:pt x="375666" y="360934"/>
                  </a:cubicBezTo>
                  <a:lnTo>
                    <a:pt x="367284" y="366903"/>
                  </a:lnTo>
                  <a:lnTo>
                    <a:pt x="366903" y="367284"/>
                  </a:lnTo>
                  <a:lnTo>
                    <a:pt x="367030" y="367411"/>
                  </a:lnTo>
                  <a:lnTo>
                    <a:pt x="366268" y="368046"/>
                  </a:lnTo>
                  <a:lnTo>
                    <a:pt x="366903" y="367284"/>
                  </a:lnTo>
                  <a:lnTo>
                    <a:pt x="335915" y="332867"/>
                  </a:lnTo>
                  <a:lnTo>
                    <a:pt x="324231" y="319786"/>
                  </a:lnTo>
                  <a:close/>
                  <a:moveTo>
                    <a:pt x="417449" y="424815"/>
                  </a:moveTo>
                  <a:lnTo>
                    <a:pt x="419100" y="426339"/>
                  </a:lnTo>
                  <a:lnTo>
                    <a:pt x="417576" y="424815"/>
                  </a:lnTo>
                  <a:close/>
                  <a:moveTo>
                    <a:pt x="169926" y="329946"/>
                  </a:moveTo>
                  <a:cubicBezTo>
                    <a:pt x="172085" y="347218"/>
                    <a:pt x="175006" y="374650"/>
                    <a:pt x="177419" y="395605"/>
                  </a:cubicBezTo>
                  <a:lnTo>
                    <a:pt x="178054" y="402209"/>
                  </a:lnTo>
                  <a:cubicBezTo>
                    <a:pt x="178816" y="410591"/>
                    <a:pt x="178816" y="410591"/>
                    <a:pt x="179197" y="414147"/>
                  </a:cubicBezTo>
                  <a:lnTo>
                    <a:pt x="155702" y="445770"/>
                  </a:lnTo>
                  <a:lnTo>
                    <a:pt x="155829" y="443992"/>
                  </a:lnTo>
                  <a:cubicBezTo>
                    <a:pt x="156464" y="414147"/>
                    <a:pt x="136271" y="377698"/>
                    <a:pt x="97917" y="371729"/>
                  </a:cubicBezTo>
                  <a:lnTo>
                    <a:pt x="97790" y="371729"/>
                  </a:lnTo>
                  <a:lnTo>
                    <a:pt x="97282" y="371729"/>
                  </a:lnTo>
                  <a:lnTo>
                    <a:pt x="91440" y="371221"/>
                  </a:lnTo>
                  <a:lnTo>
                    <a:pt x="81915" y="371856"/>
                  </a:lnTo>
                  <a:lnTo>
                    <a:pt x="88392" y="370713"/>
                  </a:lnTo>
                  <a:lnTo>
                    <a:pt x="97536" y="371856"/>
                  </a:lnTo>
                  <a:lnTo>
                    <a:pt x="98044" y="371856"/>
                  </a:lnTo>
                  <a:lnTo>
                    <a:pt x="101981" y="355600"/>
                  </a:lnTo>
                  <a:lnTo>
                    <a:pt x="99314" y="347218"/>
                  </a:lnTo>
                  <a:cubicBezTo>
                    <a:pt x="112776" y="343662"/>
                    <a:pt x="139700" y="337058"/>
                    <a:pt x="168021" y="329946"/>
                  </a:cubicBezTo>
                  <a:close/>
                  <a:moveTo>
                    <a:pt x="178054" y="420624"/>
                  </a:moveTo>
                  <a:lnTo>
                    <a:pt x="182753" y="465328"/>
                  </a:lnTo>
                  <a:lnTo>
                    <a:pt x="173609" y="462915"/>
                  </a:lnTo>
                  <a:lnTo>
                    <a:pt x="152146" y="457581"/>
                  </a:lnTo>
                  <a:cubicBezTo>
                    <a:pt x="152400" y="456438"/>
                    <a:pt x="152781" y="455168"/>
                    <a:pt x="152908" y="454025"/>
                  </a:cubicBezTo>
                  <a:lnTo>
                    <a:pt x="178054" y="420624"/>
                  </a:lnTo>
                  <a:close/>
                  <a:moveTo>
                    <a:pt x="99568" y="425958"/>
                  </a:moveTo>
                  <a:lnTo>
                    <a:pt x="151511" y="460502"/>
                  </a:lnTo>
                  <a:lnTo>
                    <a:pt x="151257" y="461137"/>
                  </a:lnTo>
                  <a:lnTo>
                    <a:pt x="150876" y="462280"/>
                  </a:lnTo>
                  <a:lnTo>
                    <a:pt x="151003" y="462407"/>
                  </a:lnTo>
                  <a:lnTo>
                    <a:pt x="149987" y="464820"/>
                  </a:lnTo>
                  <a:lnTo>
                    <a:pt x="149987" y="465455"/>
                  </a:lnTo>
                  <a:lnTo>
                    <a:pt x="149733" y="466090"/>
                  </a:lnTo>
                  <a:lnTo>
                    <a:pt x="148844" y="468503"/>
                  </a:lnTo>
                  <a:lnTo>
                    <a:pt x="148717" y="468757"/>
                  </a:lnTo>
                  <a:lnTo>
                    <a:pt x="150114" y="464947"/>
                  </a:lnTo>
                  <a:lnTo>
                    <a:pt x="151003" y="462534"/>
                  </a:lnTo>
                  <a:lnTo>
                    <a:pt x="99695" y="426212"/>
                  </a:lnTo>
                  <a:close/>
                  <a:moveTo>
                    <a:pt x="148590" y="468884"/>
                  </a:moveTo>
                  <a:lnTo>
                    <a:pt x="148463" y="469138"/>
                  </a:lnTo>
                  <a:lnTo>
                    <a:pt x="147574" y="470281"/>
                  </a:lnTo>
                  <a:lnTo>
                    <a:pt x="148590" y="468757"/>
                  </a:lnTo>
                  <a:close/>
                  <a:moveTo>
                    <a:pt x="202438" y="478028"/>
                  </a:moveTo>
                  <a:lnTo>
                    <a:pt x="201930" y="478282"/>
                  </a:lnTo>
                  <a:lnTo>
                    <a:pt x="202311" y="478028"/>
                  </a:lnTo>
                  <a:close/>
                  <a:moveTo>
                    <a:pt x="166370" y="470281"/>
                  </a:moveTo>
                  <a:lnTo>
                    <a:pt x="183769" y="475107"/>
                  </a:lnTo>
                  <a:lnTo>
                    <a:pt x="183896" y="477520"/>
                  </a:lnTo>
                  <a:lnTo>
                    <a:pt x="184531" y="482346"/>
                  </a:lnTo>
                  <a:lnTo>
                    <a:pt x="178943" y="478790"/>
                  </a:lnTo>
                  <a:lnTo>
                    <a:pt x="166370" y="470408"/>
                  </a:lnTo>
                  <a:close/>
                  <a:moveTo>
                    <a:pt x="189865" y="477012"/>
                  </a:moveTo>
                  <a:lnTo>
                    <a:pt x="200152" y="479425"/>
                  </a:lnTo>
                  <a:lnTo>
                    <a:pt x="201676" y="478536"/>
                  </a:lnTo>
                  <a:lnTo>
                    <a:pt x="200533" y="479425"/>
                  </a:lnTo>
                  <a:lnTo>
                    <a:pt x="200025" y="479425"/>
                  </a:lnTo>
                  <a:lnTo>
                    <a:pt x="195199" y="483616"/>
                  </a:lnTo>
                  <a:lnTo>
                    <a:pt x="191897" y="487172"/>
                  </a:lnTo>
                  <a:lnTo>
                    <a:pt x="190881" y="486537"/>
                  </a:lnTo>
                  <a:lnTo>
                    <a:pt x="189738" y="477012"/>
                  </a:lnTo>
                  <a:close/>
                  <a:moveTo>
                    <a:pt x="191516" y="488315"/>
                  </a:moveTo>
                  <a:lnTo>
                    <a:pt x="191389" y="488950"/>
                  </a:lnTo>
                  <a:lnTo>
                    <a:pt x="191389" y="491363"/>
                  </a:lnTo>
                  <a:lnTo>
                    <a:pt x="190881" y="488950"/>
                  </a:lnTo>
                  <a:lnTo>
                    <a:pt x="190627" y="489204"/>
                  </a:lnTo>
                  <a:lnTo>
                    <a:pt x="190500" y="489585"/>
                  </a:lnTo>
                  <a:lnTo>
                    <a:pt x="190373" y="489585"/>
                  </a:lnTo>
                  <a:lnTo>
                    <a:pt x="188976" y="491363"/>
                  </a:lnTo>
                  <a:lnTo>
                    <a:pt x="189611" y="490220"/>
                  </a:lnTo>
                  <a:lnTo>
                    <a:pt x="190373" y="489585"/>
                  </a:lnTo>
                  <a:lnTo>
                    <a:pt x="190627" y="489204"/>
                  </a:lnTo>
                  <a:lnTo>
                    <a:pt x="190754" y="488950"/>
                  </a:lnTo>
                  <a:lnTo>
                    <a:pt x="191008" y="488315"/>
                  </a:lnTo>
                  <a:close/>
                  <a:moveTo>
                    <a:pt x="267589" y="490093"/>
                  </a:moveTo>
                  <a:lnTo>
                    <a:pt x="266065" y="491236"/>
                  </a:lnTo>
                  <a:lnTo>
                    <a:pt x="265176" y="491236"/>
                  </a:lnTo>
                  <a:lnTo>
                    <a:pt x="267589" y="490093"/>
                  </a:lnTo>
                  <a:close/>
                  <a:moveTo>
                    <a:pt x="21717" y="547751"/>
                  </a:moveTo>
                  <a:lnTo>
                    <a:pt x="21463" y="548386"/>
                  </a:lnTo>
                  <a:lnTo>
                    <a:pt x="20574" y="549021"/>
                  </a:lnTo>
                  <a:lnTo>
                    <a:pt x="19558" y="549656"/>
                  </a:lnTo>
                  <a:lnTo>
                    <a:pt x="19050" y="550291"/>
                  </a:lnTo>
                  <a:lnTo>
                    <a:pt x="17907" y="551053"/>
                  </a:lnTo>
                  <a:lnTo>
                    <a:pt x="16256" y="552704"/>
                  </a:lnTo>
                  <a:lnTo>
                    <a:pt x="17145" y="551561"/>
                  </a:lnTo>
                  <a:lnTo>
                    <a:pt x="17907" y="551053"/>
                  </a:lnTo>
                  <a:lnTo>
                    <a:pt x="18034" y="550926"/>
                  </a:lnTo>
                  <a:lnTo>
                    <a:pt x="19050" y="550291"/>
                  </a:lnTo>
                  <a:lnTo>
                    <a:pt x="19939" y="549148"/>
                  </a:lnTo>
                  <a:lnTo>
                    <a:pt x="20701" y="548513"/>
                  </a:lnTo>
                  <a:lnTo>
                    <a:pt x="21717" y="547878"/>
                  </a:lnTo>
                  <a:close/>
                  <a:moveTo>
                    <a:pt x="127" y="541782"/>
                  </a:moveTo>
                  <a:lnTo>
                    <a:pt x="15113" y="553593"/>
                  </a:lnTo>
                  <a:lnTo>
                    <a:pt x="16129" y="552577"/>
                  </a:lnTo>
                  <a:lnTo>
                    <a:pt x="15240" y="553720"/>
                  </a:lnTo>
                  <a:lnTo>
                    <a:pt x="15113" y="553593"/>
                  </a:lnTo>
                  <a:lnTo>
                    <a:pt x="14859" y="553847"/>
                  </a:lnTo>
                  <a:lnTo>
                    <a:pt x="14859" y="553720"/>
                  </a:lnTo>
                  <a:lnTo>
                    <a:pt x="127" y="541782"/>
                  </a:lnTo>
                  <a:close/>
                  <a:moveTo>
                    <a:pt x="22987" y="547116"/>
                  </a:moveTo>
                  <a:lnTo>
                    <a:pt x="22987" y="547751"/>
                  </a:lnTo>
                  <a:lnTo>
                    <a:pt x="22352" y="549656"/>
                  </a:lnTo>
                  <a:lnTo>
                    <a:pt x="22098" y="551307"/>
                  </a:lnTo>
                  <a:lnTo>
                    <a:pt x="19685" y="557276"/>
                  </a:lnTo>
                  <a:lnTo>
                    <a:pt x="20193" y="556133"/>
                  </a:lnTo>
                  <a:lnTo>
                    <a:pt x="22352" y="549783"/>
                  </a:lnTo>
                  <a:lnTo>
                    <a:pt x="22733" y="547243"/>
                  </a:lnTo>
                  <a:close/>
                  <a:moveTo>
                    <a:pt x="14478" y="553974"/>
                  </a:moveTo>
                  <a:lnTo>
                    <a:pt x="14351" y="554355"/>
                  </a:lnTo>
                  <a:lnTo>
                    <a:pt x="13589" y="555498"/>
                  </a:lnTo>
                  <a:lnTo>
                    <a:pt x="13716" y="555498"/>
                  </a:lnTo>
                  <a:lnTo>
                    <a:pt x="12065" y="558546"/>
                  </a:lnTo>
                  <a:lnTo>
                    <a:pt x="13589" y="555498"/>
                  </a:lnTo>
                  <a:lnTo>
                    <a:pt x="13843" y="555498"/>
                  </a:lnTo>
                  <a:lnTo>
                    <a:pt x="14478" y="554355"/>
                  </a:lnTo>
                  <a:lnTo>
                    <a:pt x="14859" y="553974"/>
                  </a:lnTo>
                  <a:close/>
                  <a:moveTo>
                    <a:pt x="19812" y="557403"/>
                  </a:moveTo>
                  <a:lnTo>
                    <a:pt x="25019" y="558546"/>
                  </a:lnTo>
                  <a:lnTo>
                    <a:pt x="25781" y="558546"/>
                  </a:lnTo>
                  <a:lnTo>
                    <a:pt x="29083" y="558927"/>
                  </a:lnTo>
                  <a:lnTo>
                    <a:pt x="25146" y="558546"/>
                  </a:lnTo>
                  <a:lnTo>
                    <a:pt x="21590" y="558546"/>
                  </a:lnTo>
                  <a:lnTo>
                    <a:pt x="18796" y="559181"/>
                  </a:lnTo>
                  <a:lnTo>
                    <a:pt x="21463" y="558546"/>
                  </a:lnTo>
                  <a:lnTo>
                    <a:pt x="21590" y="558546"/>
                  </a:lnTo>
                  <a:lnTo>
                    <a:pt x="19812" y="557403"/>
                  </a:lnTo>
                  <a:close/>
                  <a:moveTo>
                    <a:pt x="21082" y="563372"/>
                  </a:moveTo>
                  <a:lnTo>
                    <a:pt x="22860" y="564515"/>
                  </a:lnTo>
                  <a:lnTo>
                    <a:pt x="21971" y="563880"/>
                  </a:lnTo>
                  <a:lnTo>
                    <a:pt x="21082" y="563245"/>
                  </a:lnTo>
                  <a:close/>
                  <a:moveTo>
                    <a:pt x="42926" y="565023"/>
                  </a:moveTo>
                  <a:lnTo>
                    <a:pt x="46101" y="567436"/>
                  </a:lnTo>
                  <a:lnTo>
                    <a:pt x="47498" y="569468"/>
                  </a:lnTo>
                  <a:lnTo>
                    <a:pt x="47879" y="569849"/>
                  </a:lnTo>
                  <a:lnTo>
                    <a:pt x="50673" y="574040"/>
                  </a:lnTo>
                  <a:lnTo>
                    <a:pt x="47498" y="569468"/>
                  </a:lnTo>
                  <a:lnTo>
                    <a:pt x="43688" y="565658"/>
                  </a:lnTo>
                  <a:lnTo>
                    <a:pt x="42926" y="565023"/>
                  </a:lnTo>
                  <a:close/>
                  <a:moveTo>
                    <a:pt x="30099" y="569722"/>
                  </a:moveTo>
                  <a:lnTo>
                    <a:pt x="33909" y="573151"/>
                  </a:lnTo>
                  <a:lnTo>
                    <a:pt x="34163" y="574929"/>
                  </a:lnTo>
                  <a:lnTo>
                    <a:pt x="33274" y="572770"/>
                  </a:lnTo>
                  <a:lnTo>
                    <a:pt x="30099" y="569722"/>
                  </a:lnTo>
                  <a:close/>
                  <a:moveTo>
                    <a:pt x="4953" y="574040"/>
                  </a:moveTo>
                  <a:lnTo>
                    <a:pt x="3810" y="575183"/>
                  </a:lnTo>
                  <a:lnTo>
                    <a:pt x="2413" y="575818"/>
                  </a:lnTo>
                  <a:lnTo>
                    <a:pt x="4953" y="574040"/>
                  </a:lnTo>
                  <a:close/>
                  <a:moveTo>
                    <a:pt x="39370" y="576453"/>
                  </a:moveTo>
                  <a:lnTo>
                    <a:pt x="41275" y="577596"/>
                  </a:lnTo>
                  <a:lnTo>
                    <a:pt x="46355" y="581152"/>
                  </a:lnTo>
                  <a:lnTo>
                    <a:pt x="39370" y="576453"/>
                  </a:lnTo>
                  <a:close/>
                  <a:moveTo>
                    <a:pt x="34036" y="575056"/>
                  </a:moveTo>
                  <a:cubicBezTo>
                    <a:pt x="34925" y="577088"/>
                    <a:pt x="35433" y="579755"/>
                    <a:pt x="36195" y="583565"/>
                  </a:cubicBezTo>
                  <a:lnTo>
                    <a:pt x="29591" y="600837"/>
                  </a:lnTo>
                  <a:cubicBezTo>
                    <a:pt x="32004" y="593725"/>
                    <a:pt x="35560" y="585089"/>
                    <a:pt x="34036" y="574929"/>
                  </a:cubicBezTo>
                  <a:close/>
                  <a:moveTo>
                    <a:pt x="127" y="612775"/>
                  </a:moveTo>
                  <a:lnTo>
                    <a:pt x="127" y="615188"/>
                  </a:lnTo>
                  <a:lnTo>
                    <a:pt x="12446" y="626491"/>
                  </a:lnTo>
                  <a:lnTo>
                    <a:pt x="9144" y="621157"/>
                  </a:lnTo>
                  <a:lnTo>
                    <a:pt x="127" y="612775"/>
                  </a:lnTo>
                  <a:close/>
                  <a:moveTo>
                    <a:pt x="127" y="619887"/>
                  </a:moveTo>
                  <a:lnTo>
                    <a:pt x="127" y="649732"/>
                  </a:lnTo>
                  <a:lnTo>
                    <a:pt x="7239" y="661035"/>
                  </a:lnTo>
                  <a:lnTo>
                    <a:pt x="14224" y="642493"/>
                  </a:lnTo>
                  <a:lnTo>
                    <a:pt x="8128" y="631698"/>
                  </a:lnTo>
                  <a:lnTo>
                    <a:pt x="127" y="619887"/>
                  </a:lnTo>
                  <a:close/>
                  <a:moveTo>
                    <a:pt x="43434" y="617474"/>
                  </a:moveTo>
                  <a:lnTo>
                    <a:pt x="43307" y="617474"/>
                  </a:lnTo>
                  <a:lnTo>
                    <a:pt x="49530" y="629031"/>
                  </a:lnTo>
                  <a:lnTo>
                    <a:pt x="94488" y="702818"/>
                  </a:lnTo>
                  <a:lnTo>
                    <a:pt x="43434" y="617474"/>
                  </a:lnTo>
                  <a:close/>
                  <a:moveTo>
                    <a:pt x="273050" y="498221"/>
                  </a:moveTo>
                  <a:lnTo>
                    <a:pt x="400177" y="532257"/>
                  </a:lnTo>
                  <a:lnTo>
                    <a:pt x="362839" y="576453"/>
                  </a:lnTo>
                  <a:lnTo>
                    <a:pt x="352044" y="589026"/>
                  </a:lnTo>
                  <a:cubicBezTo>
                    <a:pt x="352044" y="589026"/>
                    <a:pt x="351917" y="589026"/>
                    <a:pt x="351917" y="588899"/>
                  </a:cubicBezTo>
                  <a:lnTo>
                    <a:pt x="242951" y="713105"/>
                  </a:lnTo>
                  <a:lnTo>
                    <a:pt x="211328" y="691134"/>
                  </a:lnTo>
                  <a:lnTo>
                    <a:pt x="198374" y="560959"/>
                  </a:lnTo>
                  <a:lnTo>
                    <a:pt x="196596" y="558546"/>
                  </a:lnTo>
                  <a:lnTo>
                    <a:pt x="199390" y="562102"/>
                  </a:lnTo>
                  <a:lnTo>
                    <a:pt x="200279" y="563245"/>
                  </a:lnTo>
                  <a:cubicBezTo>
                    <a:pt x="212852" y="575564"/>
                    <a:pt x="226568" y="581025"/>
                    <a:pt x="239268" y="581025"/>
                  </a:cubicBezTo>
                  <a:cubicBezTo>
                    <a:pt x="257175" y="581025"/>
                    <a:pt x="272796" y="570230"/>
                    <a:pt x="279654" y="553085"/>
                  </a:cubicBezTo>
                  <a:cubicBezTo>
                    <a:pt x="301498" y="563753"/>
                    <a:pt x="330327" y="578104"/>
                    <a:pt x="351917" y="588772"/>
                  </a:cubicBezTo>
                  <a:lnTo>
                    <a:pt x="362839" y="576326"/>
                  </a:lnTo>
                  <a:lnTo>
                    <a:pt x="283210" y="536321"/>
                  </a:lnTo>
                  <a:lnTo>
                    <a:pt x="283210" y="534543"/>
                  </a:lnTo>
                  <a:cubicBezTo>
                    <a:pt x="283464" y="511937"/>
                    <a:pt x="273177" y="498221"/>
                    <a:pt x="272923" y="498094"/>
                  </a:cubicBezTo>
                  <a:close/>
                  <a:moveTo>
                    <a:pt x="147066" y="474980"/>
                  </a:moveTo>
                  <a:lnTo>
                    <a:pt x="186563" y="500634"/>
                  </a:lnTo>
                  <a:lnTo>
                    <a:pt x="187960" y="497713"/>
                  </a:lnTo>
                  <a:cubicBezTo>
                    <a:pt x="180594" y="514350"/>
                    <a:pt x="182372" y="535305"/>
                    <a:pt x="192024" y="551942"/>
                  </a:cubicBezTo>
                  <a:lnTo>
                    <a:pt x="193802" y="556768"/>
                  </a:lnTo>
                  <a:lnTo>
                    <a:pt x="208407" y="712724"/>
                  </a:lnTo>
                  <a:lnTo>
                    <a:pt x="207645" y="712597"/>
                  </a:lnTo>
                  <a:lnTo>
                    <a:pt x="205994" y="712343"/>
                  </a:lnTo>
                  <a:lnTo>
                    <a:pt x="188595" y="720725"/>
                  </a:lnTo>
                  <a:cubicBezTo>
                    <a:pt x="189357" y="720090"/>
                    <a:pt x="190373" y="719582"/>
                    <a:pt x="190119" y="715391"/>
                  </a:cubicBezTo>
                  <a:lnTo>
                    <a:pt x="138303" y="645541"/>
                  </a:lnTo>
                  <a:lnTo>
                    <a:pt x="202692" y="690245"/>
                  </a:lnTo>
                  <a:lnTo>
                    <a:pt x="204978" y="691515"/>
                  </a:lnTo>
                  <a:cubicBezTo>
                    <a:pt x="204851" y="689737"/>
                    <a:pt x="204851" y="687959"/>
                    <a:pt x="204724" y="686181"/>
                  </a:cubicBezTo>
                  <a:lnTo>
                    <a:pt x="130810" y="634238"/>
                  </a:lnTo>
                  <a:cubicBezTo>
                    <a:pt x="116967" y="615696"/>
                    <a:pt x="100203" y="593090"/>
                    <a:pt x="77724" y="563245"/>
                  </a:cubicBezTo>
                  <a:lnTo>
                    <a:pt x="73914" y="558546"/>
                  </a:lnTo>
                  <a:lnTo>
                    <a:pt x="67945" y="550164"/>
                  </a:lnTo>
                  <a:lnTo>
                    <a:pt x="58928" y="538226"/>
                  </a:lnTo>
                  <a:lnTo>
                    <a:pt x="57658" y="536448"/>
                  </a:lnTo>
                  <a:cubicBezTo>
                    <a:pt x="58801" y="537972"/>
                    <a:pt x="59817" y="539369"/>
                    <a:pt x="60833" y="540512"/>
                  </a:cubicBezTo>
                  <a:lnTo>
                    <a:pt x="85090" y="497332"/>
                  </a:lnTo>
                  <a:lnTo>
                    <a:pt x="101600" y="499491"/>
                  </a:lnTo>
                  <a:cubicBezTo>
                    <a:pt x="106045" y="499491"/>
                    <a:pt x="110617" y="498856"/>
                    <a:pt x="115062" y="497713"/>
                  </a:cubicBezTo>
                  <a:lnTo>
                    <a:pt x="77724" y="545973"/>
                  </a:lnTo>
                  <a:cubicBezTo>
                    <a:pt x="78867" y="547116"/>
                    <a:pt x="79502" y="548386"/>
                    <a:pt x="80137" y="550164"/>
                  </a:cubicBezTo>
                  <a:lnTo>
                    <a:pt x="124206" y="494665"/>
                  </a:lnTo>
                  <a:lnTo>
                    <a:pt x="133731" y="489839"/>
                  </a:lnTo>
                  <a:lnTo>
                    <a:pt x="144526" y="477901"/>
                  </a:lnTo>
                  <a:lnTo>
                    <a:pt x="146812" y="474853"/>
                  </a:lnTo>
                  <a:close/>
                  <a:moveTo>
                    <a:pt x="175133" y="751713"/>
                  </a:moveTo>
                  <a:lnTo>
                    <a:pt x="175260" y="754126"/>
                  </a:lnTo>
                  <a:lnTo>
                    <a:pt x="175133" y="752348"/>
                  </a:lnTo>
                  <a:lnTo>
                    <a:pt x="175133" y="751713"/>
                  </a:lnTo>
                  <a:close/>
                  <a:moveTo>
                    <a:pt x="123571" y="752348"/>
                  </a:moveTo>
                  <a:lnTo>
                    <a:pt x="124206" y="755396"/>
                  </a:lnTo>
                  <a:lnTo>
                    <a:pt x="123952" y="754761"/>
                  </a:lnTo>
                  <a:lnTo>
                    <a:pt x="123698" y="752348"/>
                  </a:lnTo>
                  <a:close/>
                  <a:moveTo>
                    <a:pt x="175387" y="754253"/>
                  </a:moveTo>
                  <a:lnTo>
                    <a:pt x="175768" y="758952"/>
                  </a:lnTo>
                  <a:lnTo>
                    <a:pt x="175514" y="756031"/>
                  </a:lnTo>
                  <a:lnTo>
                    <a:pt x="175387" y="754380"/>
                  </a:lnTo>
                  <a:close/>
                  <a:moveTo>
                    <a:pt x="175768" y="759079"/>
                  </a:moveTo>
                  <a:lnTo>
                    <a:pt x="168783" y="761492"/>
                  </a:lnTo>
                  <a:lnTo>
                    <a:pt x="165481" y="762508"/>
                  </a:lnTo>
                  <a:lnTo>
                    <a:pt x="163068" y="763270"/>
                  </a:lnTo>
                  <a:lnTo>
                    <a:pt x="159004" y="764413"/>
                  </a:lnTo>
                  <a:lnTo>
                    <a:pt x="165354" y="762508"/>
                  </a:lnTo>
                  <a:lnTo>
                    <a:pt x="175641" y="759079"/>
                  </a:lnTo>
                  <a:close/>
                  <a:moveTo>
                    <a:pt x="191770" y="762381"/>
                  </a:moveTo>
                  <a:lnTo>
                    <a:pt x="193802" y="765683"/>
                  </a:lnTo>
                  <a:lnTo>
                    <a:pt x="194310" y="767461"/>
                  </a:lnTo>
                  <a:lnTo>
                    <a:pt x="191770" y="762381"/>
                  </a:lnTo>
                  <a:close/>
                  <a:moveTo>
                    <a:pt x="194310" y="767588"/>
                  </a:moveTo>
                  <a:lnTo>
                    <a:pt x="195199" y="769366"/>
                  </a:lnTo>
                  <a:lnTo>
                    <a:pt x="195834" y="772922"/>
                  </a:lnTo>
                  <a:lnTo>
                    <a:pt x="194437" y="767588"/>
                  </a:lnTo>
                  <a:close/>
                  <a:moveTo>
                    <a:pt x="180594" y="800100"/>
                  </a:moveTo>
                  <a:lnTo>
                    <a:pt x="184785" y="800735"/>
                  </a:lnTo>
                  <a:lnTo>
                    <a:pt x="177673" y="800354"/>
                  </a:lnTo>
                  <a:lnTo>
                    <a:pt x="172466" y="800735"/>
                  </a:lnTo>
                  <a:lnTo>
                    <a:pt x="173609" y="800100"/>
                  </a:lnTo>
                  <a:lnTo>
                    <a:pt x="177546" y="800354"/>
                  </a:lnTo>
                  <a:lnTo>
                    <a:pt x="180467" y="800100"/>
                  </a:lnTo>
                  <a:close/>
                  <a:moveTo>
                    <a:pt x="159766" y="802132"/>
                  </a:moveTo>
                  <a:lnTo>
                    <a:pt x="160147" y="802132"/>
                  </a:lnTo>
                  <a:lnTo>
                    <a:pt x="160909" y="802386"/>
                  </a:lnTo>
                  <a:lnTo>
                    <a:pt x="165354" y="804164"/>
                  </a:lnTo>
                  <a:lnTo>
                    <a:pt x="162306" y="803275"/>
                  </a:lnTo>
                  <a:lnTo>
                    <a:pt x="159766" y="802132"/>
                  </a:lnTo>
                  <a:close/>
                  <a:moveTo>
                    <a:pt x="152146" y="773811"/>
                  </a:moveTo>
                  <a:lnTo>
                    <a:pt x="142240" y="776732"/>
                  </a:lnTo>
                  <a:cubicBezTo>
                    <a:pt x="144907" y="792988"/>
                    <a:pt x="154178" y="799338"/>
                    <a:pt x="159766" y="802005"/>
                  </a:cubicBezTo>
                  <a:lnTo>
                    <a:pt x="158877" y="802005"/>
                  </a:lnTo>
                  <a:lnTo>
                    <a:pt x="153543" y="804164"/>
                  </a:lnTo>
                  <a:lnTo>
                    <a:pt x="153416" y="804164"/>
                  </a:lnTo>
                  <a:lnTo>
                    <a:pt x="138303" y="777875"/>
                  </a:lnTo>
                  <a:lnTo>
                    <a:pt x="142240" y="776605"/>
                  </a:lnTo>
                  <a:lnTo>
                    <a:pt x="142367" y="775970"/>
                  </a:lnTo>
                  <a:lnTo>
                    <a:pt x="142367" y="775335"/>
                  </a:lnTo>
                  <a:lnTo>
                    <a:pt x="142240" y="775335"/>
                  </a:lnTo>
                  <a:lnTo>
                    <a:pt x="142240" y="774192"/>
                  </a:lnTo>
                  <a:lnTo>
                    <a:pt x="142367" y="775335"/>
                  </a:lnTo>
                  <a:lnTo>
                    <a:pt x="152273" y="773557"/>
                  </a:lnTo>
                  <a:close/>
                  <a:moveTo>
                    <a:pt x="136398" y="778256"/>
                  </a:moveTo>
                  <a:lnTo>
                    <a:pt x="141986" y="786638"/>
                  </a:lnTo>
                  <a:lnTo>
                    <a:pt x="152146" y="803910"/>
                  </a:lnTo>
                  <a:lnTo>
                    <a:pt x="144780" y="806958"/>
                  </a:lnTo>
                  <a:lnTo>
                    <a:pt x="137033" y="811149"/>
                  </a:lnTo>
                  <a:lnTo>
                    <a:pt x="132207" y="814705"/>
                  </a:lnTo>
                  <a:lnTo>
                    <a:pt x="126619" y="818896"/>
                  </a:lnTo>
                  <a:lnTo>
                    <a:pt x="125222" y="820039"/>
                  </a:lnTo>
                  <a:lnTo>
                    <a:pt x="126619" y="818896"/>
                  </a:lnTo>
                  <a:cubicBezTo>
                    <a:pt x="120777" y="809371"/>
                    <a:pt x="112649" y="796798"/>
                    <a:pt x="114046" y="784860"/>
                  </a:cubicBezTo>
                  <a:lnTo>
                    <a:pt x="128524" y="780669"/>
                  </a:lnTo>
                  <a:lnTo>
                    <a:pt x="132080" y="779526"/>
                  </a:lnTo>
                  <a:lnTo>
                    <a:pt x="136271" y="778383"/>
                  </a:lnTo>
                  <a:close/>
                  <a:moveTo>
                    <a:pt x="125349" y="820420"/>
                  </a:moveTo>
                  <a:lnTo>
                    <a:pt x="118745" y="827024"/>
                  </a:lnTo>
                  <a:lnTo>
                    <a:pt x="121285" y="824103"/>
                  </a:lnTo>
                  <a:lnTo>
                    <a:pt x="125349" y="820547"/>
                  </a:lnTo>
                  <a:close/>
                  <a:moveTo>
                    <a:pt x="521462" y="792480"/>
                  </a:moveTo>
                  <a:lnTo>
                    <a:pt x="403987" y="824738"/>
                  </a:lnTo>
                  <a:lnTo>
                    <a:pt x="424434" y="839089"/>
                  </a:lnTo>
                  <a:cubicBezTo>
                    <a:pt x="453898" y="830707"/>
                    <a:pt x="487172" y="821817"/>
                    <a:pt x="521462" y="812292"/>
                  </a:cubicBezTo>
                  <a:lnTo>
                    <a:pt x="521462" y="792353"/>
                  </a:lnTo>
                  <a:close/>
                  <a:moveTo>
                    <a:pt x="189992" y="835279"/>
                  </a:moveTo>
                  <a:lnTo>
                    <a:pt x="196723" y="855599"/>
                  </a:lnTo>
                  <a:lnTo>
                    <a:pt x="194437" y="848995"/>
                  </a:lnTo>
                  <a:lnTo>
                    <a:pt x="189992" y="835279"/>
                  </a:lnTo>
                  <a:close/>
                  <a:moveTo>
                    <a:pt x="173990" y="842391"/>
                  </a:moveTo>
                  <a:lnTo>
                    <a:pt x="181229" y="854583"/>
                  </a:lnTo>
                  <a:lnTo>
                    <a:pt x="182880" y="857377"/>
                  </a:lnTo>
                  <a:lnTo>
                    <a:pt x="180086" y="852551"/>
                  </a:lnTo>
                  <a:lnTo>
                    <a:pt x="173990" y="842391"/>
                  </a:lnTo>
                  <a:close/>
                  <a:moveTo>
                    <a:pt x="211836" y="696214"/>
                  </a:moveTo>
                  <a:lnTo>
                    <a:pt x="240284" y="715899"/>
                  </a:lnTo>
                  <a:lnTo>
                    <a:pt x="242951" y="712978"/>
                  </a:lnTo>
                  <a:lnTo>
                    <a:pt x="234823" y="721995"/>
                  </a:lnTo>
                  <a:lnTo>
                    <a:pt x="236601" y="723138"/>
                  </a:lnTo>
                  <a:lnTo>
                    <a:pt x="242189" y="724281"/>
                  </a:lnTo>
                  <a:lnTo>
                    <a:pt x="247015" y="718947"/>
                  </a:lnTo>
                  <a:lnTo>
                    <a:pt x="246126" y="720090"/>
                  </a:lnTo>
                  <a:lnTo>
                    <a:pt x="287401" y="748157"/>
                  </a:lnTo>
                  <a:lnTo>
                    <a:pt x="287528" y="748792"/>
                  </a:lnTo>
                  <a:lnTo>
                    <a:pt x="286131" y="749427"/>
                  </a:lnTo>
                  <a:lnTo>
                    <a:pt x="286639" y="748792"/>
                  </a:lnTo>
                  <a:lnTo>
                    <a:pt x="274066" y="748792"/>
                  </a:lnTo>
                  <a:lnTo>
                    <a:pt x="251714" y="751205"/>
                  </a:lnTo>
                  <a:lnTo>
                    <a:pt x="260350" y="755396"/>
                  </a:lnTo>
                  <a:lnTo>
                    <a:pt x="279400" y="756031"/>
                  </a:lnTo>
                  <a:lnTo>
                    <a:pt x="298450" y="756031"/>
                  </a:lnTo>
                  <a:lnTo>
                    <a:pt x="398145" y="825881"/>
                  </a:lnTo>
                  <a:cubicBezTo>
                    <a:pt x="382143" y="830072"/>
                    <a:pt x="360680" y="835406"/>
                    <a:pt x="344678" y="839597"/>
                  </a:cubicBezTo>
                  <a:lnTo>
                    <a:pt x="270129" y="787654"/>
                  </a:lnTo>
                  <a:lnTo>
                    <a:pt x="249809" y="773303"/>
                  </a:lnTo>
                  <a:cubicBezTo>
                    <a:pt x="248920" y="775716"/>
                    <a:pt x="248285" y="777494"/>
                    <a:pt x="247142" y="779907"/>
                  </a:cubicBezTo>
                  <a:lnTo>
                    <a:pt x="336423" y="842010"/>
                  </a:lnTo>
                  <a:lnTo>
                    <a:pt x="264160" y="862838"/>
                  </a:lnTo>
                  <a:lnTo>
                    <a:pt x="264541" y="863854"/>
                  </a:lnTo>
                  <a:lnTo>
                    <a:pt x="265303" y="865886"/>
                  </a:lnTo>
                  <a:lnTo>
                    <a:pt x="264160" y="862838"/>
                  </a:lnTo>
                  <a:lnTo>
                    <a:pt x="262128" y="857758"/>
                  </a:lnTo>
                  <a:lnTo>
                    <a:pt x="253365" y="843026"/>
                  </a:lnTo>
                  <a:lnTo>
                    <a:pt x="253111" y="844296"/>
                  </a:lnTo>
                  <a:lnTo>
                    <a:pt x="253365" y="843026"/>
                  </a:lnTo>
                  <a:cubicBezTo>
                    <a:pt x="251333" y="839978"/>
                    <a:pt x="249047" y="836422"/>
                    <a:pt x="246253" y="832485"/>
                  </a:cubicBezTo>
                  <a:lnTo>
                    <a:pt x="230759" y="818769"/>
                  </a:lnTo>
                  <a:lnTo>
                    <a:pt x="231013" y="820293"/>
                  </a:lnTo>
                  <a:lnTo>
                    <a:pt x="232791" y="828675"/>
                  </a:lnTo>
                  <a:lnTo>
                    <a:pt x="232156" y="825881"/>
                  </a:lnTo>
                  <a:lnTo>
                    <a:pt x="231140" y="821055"/>
                  </a:lnTo>
                  <a:lnTo>
                    <a:pt x="231013" y="820166"/>
                  </a:lnTo>
                  <a:lnTo>
                    <a:pt x="230124" y="815975"/>
                  </a:lnTo>
                  <a:lnTo>
                    <a:pt x="229108" y="811530"/>
                  </a:lnTo>
                  <a:lnTo>
                    <a:pt x="223393" y="796671"/>
                  </a:lnTo>
                  <a:lnTo>
                    <a:pt x="220726" y="802640"/>
                  </a:lnTo>
                  <a:lnTo>
                    <a:pt x="223139" y="813435"/>
                  </a:lnTo>
                  <a:cubicBezTo>
                    <a:pt x="216789" y="809879"/>
                    <a:pt x="204978" y="803275"/>
                    <a:pt x="186944" y="800862"/>
                  </a:cubicBezTo>
                  <a:lnTo>
                    <a:pt x="182245" y="802640"/>
                  </a:lnTo>
                  <a:lnTo>
                    <a:pt x="184658" y="800862"/>
                  </a:lnTo>
                  <a:lnTo>
                    <a:pt x="185293" y="800862"/>
                  </a:lnTo>
                  <a:lnTo>
                    <a:pt x="192278" y="793115"/>
                  </a:lnTo>
                  <a:lnTo>
                    <a:pt x="194056" y="790067"/>
                  </a:lnTo>
                  <a:lnTo>
                    <a:pt x="187960" y="784733"/>
                  </a:lnTo>
                  <a:lnTo>
                    <a:pt x="184658" y="780542"/>
                  </a:lnTo>
                  <a:lnTo>
                    <a:pt x="201803" y="794766"/>
                  </a:lnTo>
                  <a:lnTo>
                    <a:pt x="216916" y="797052"/>
                  </a:lnTo>
                  <a:cubicBezTo>
                    <a:pt x="235331" y="797052"/>
                    <a:pt x="250444" y="782320"/>
                    <a:pt x="252095" y="762635"/>
                  </a:cubicBezTo>
                  <a:cubicBezTo>
                    <a:pt x="253873" y="741934"/>
                    <a:pt x="241300" y="719074"/>
                    <a:pt x="209677" y="713105"/>
                  </a:cubicBezTo>
                  <a:lnTo>
                    <a:pt x="208407" y="712978"/>
                  </a:lnTo>
                  <a:lnTo>
                    <a:pt x="208407" y="712851"/>
                  </a:lnTo>
                  <a:lnTo>
                    <a:pt x="209677" y="713105"/>
                  </a:lnTo>
                  <a:lnTo>
                    <a:pt x="213106" y="713105"/>
                  </a:lnTo>
                  <a:cubicBezTo>
                    <a:pt x="212598" y="708279"/>
                    <a:pt x="212090" y="701167"/>
                    <a:pt x="211963" y="696468"/>
                  </a:cubicBezTo>
                  <a:close/>
                  <a:moveTo>
                    <a:pt x="182880" y="857504"/>
                  </a:moveTo>
                  <a:lnTo>
                    <a:pt x="183261" y="858012"/>
                  </a:lnTo>
                  <a:lnTo>
                    <a:pt x="187833" y="866013"/>
                  </a:lnTo>
                  <a:lnTo>
                    <a:pt x="186309" y="863346"/>
                  </a:lnTo>
                  <a:lnTo>
                    <a:pt x="183007" y="857504"/>
                  </a:lnTo>
                  <a:close/>
                  <a:moveTo>
                    <a:pt x="115189" y="831088"/>
                  </a:moveTo>
                  <a:lnTo>
                    <a:pt x="140462" y="870458"/>
                  </a:lnTo>
                  <a:cubicBezTo>
                    <a:pt x="131572" y="856742"/>
                    <a:pt x="122809" y="843026"/>
                    <a:pt x="115189" y="831088"/>
                  </a:cubicBezTo>
                  <a:close/>
                  <a:moveTo>
                    <a:pt x="230886" y="848487"/>
                  </a:moveTo>
                  <a:lnTo>
                    <a:pt x="234061" y="862711"/>
                  </a:lnTo>
                  <a:lnTo>
                    <a:pt x="236347" y="874014"/>
                  </a:lnTo>
                  <a:lnTo>
                    <a:pt x="233045" y="858774"/>
                  </a:lnTo>
                  <a:lnTo>
                    <a:pt x="230886" y="848487"/>
                  </a:lnTo>
                  <a:close/>
                  <a:moveTo>
                    <a:pt x="98298" y="867283"/>
                  </a:moveTo>
                  <a:lnTo>
                    <a:pt x="96520" y="876554"/>
                  </a:lnTo>
                  <a:lnTo>
                    <a:pt x="96901" y="873506"/>
                  </a:lnTo>
                  <a:lnTo>
                    <a:pt x="98171" y="867283"/>
                  </a:lnTo>
                  <a:close/>
                  <a:moveTo>
                    <a:pt x="140335" y="870458"/>
                  </a:moveTo>
                  <a:lnTo>
                    <a:pt x="145415" y="879348"/>
                  </a:lnTo>
                  <a:lnTo>
                    <a:pt x="143764" y="876935"/>
                  </a:lnTo>
                  <a:lnTo>
                    <a:pt x="140335" y="870331"/>
                  </a:lnTo>
                  <a:close/>
                  <a:moveTo>
                    <a:pt x="232918" y="828294"/>
                  </a:moveTo>
                  <a:cubicBezTo>
                    <a:pt x="235712" y="840867"/>
                    <a:pt x="239522" y="858647"/>
                    <a:pt x="243840" y="879348"/>
                  </a:cubicBezTo>
                  <a:cubicBezTo>
                    <a:pt x="239268" y="857504"/>
                    <a:pt x="235458" y="840232"/>
                    <a:pt x="232918" y="828294"/>
                  </a:cubicBezTo>
                  <a:close/>
                  <a:moveTo>
                    <a:pt x="236347" y="873760"/>
                  </a:moveTo>
                  <a:lnTo>
                    <a:pt x="237998" y="881507"/>
                  </a:lnTo>
                  <a:lnTo>
                    <a:pt x="237490" y="879094"/>
                  </a:lnTo>
                  <a:lnTo>
                    <a:pt x="236347" y="873760"/>
                  </a:lnTo>
                  <a:close/>
                  <a:moveTo>
                    <a:pt x="187706" y="865759"/>
                  </a:moveTo>
                  <a:cubicBezTo>
                    <a:pt x="201168" y="889381"/>
                    <a:pt x="208915" y="902843"/>
                    <a:pt x="212598" y="909066"/>
                  </a:cubicBezTo>
                  <a:lnTo>
                    <a:pt x="210693" y="906145"/>
                  </a:lnTo>
                  <a:lnTo>
                    <a:pt x="187833" y="865886"/>
                  </a:lnTo>
                  <a:close/>
                  <a:moveTo>
                    <a:pt x="176911" y="909701"/>
                  </a:moveTo>
                  <a:lnTo>
                    <a:pt x="176149" y="927608"/>
                  </a:lnTo>
                  <a:lnTo>
                    <a:pt x="176403" y="918718"/>
                  </a:lnTo>
                  <a:lnTo>
                    <a:pt x="176911" y="909828"/>
                  </a:lnTo>
                  <a:close/>
                  <a:moveTo>
                    <a:pt x="212598" y="954532"/>
                  </a:moveTo>
                  <a:lnTo>
                    <a:pt x="213487" y="955929"/>
                  </a:lnTo>
                  <a:lnTo>
                    <a:pt x="213233" y="955548"/>
                  </a:lnTo>
                  <a:lnTo>
                    <a:pt x="212598" y="954532"/>
                  </a:lnTo>
                  <a:close/>
                  <a:moveTo>
                    <a:pt x="214503" y="957580"/>
                  </a:moveTo>
                  <a:lnTo>
                    <a:pt x="216408" y="960501"/>
                  </a:lnTo>
                  <a:lnTo>
                    <a:pt x="220726" y="967613"/>
                  </a:lnTo>
                  <a:lnTo>
                    <a:pt x="214376" y="957453"/>
                  </a:lnTo>
                  <a:close/>
                  <a:moveTo>
                    <a:pt x="264414" y="976503"/>
                  </a:moveTo>
                  <a:lnTo>
                    <a:pt x="264795" y="978281"/>
                  </a:lnTo>
                  <a:lnTo>
                    <a:pt x="265049" y="980694"/>
                  </a:lnTo>
                  <a:lnTo>
                    <a:pt x="264287" y="976503"/>
                  </a:lnTo>
                  <a:close/>
                  <a:moveTo>
                    <a:pt x="223266" y="984250"/>
                  </a:moveTo>
                  <a:lnTo>
                    <a:pt x="217170" y="986663"/>
                  </a:lnTo>
                  <a:lnTo>
                    <a:pt x="219710" y="985520"/>
                  </a:lnTo>
                  <a:lnTo>
                    <a:pt x="223266" y="984377"/>
                  </a:lnTo>
                  <a:close/>
                  <a:moveTo>
                    <a:pt x="260985" y="993902"/>
                  </a:moveTo>
                  <a:lnTo>
                    <a:pt x="261239" y="994537"/>
                  </a:lnTo>
                  <a:lnTo>
                    <a:pt x="261493" y="996315"/>
                  </a:lnTo>
                  <a:lnTo>
                    <a:pt x="260858" y="993902"/>
                  </a:lnTo>
                  <a:close/>
                  <a:moveTo>
                    <a:pt x="267843" y="995045"/>
                  </a:moveTo>
                  <a:lnTo>
                    <a:pt x="268605" y="997966"/>
                  </a:lnTo>
                  <a:lnTo>
                    <a:pt x="268351" y="997331"/>
                  </a:lnTo>
                  <a:lnTo>
                    <a:pt x="267970" y="994918"/>
                  </a:lnTo>
                  <a:close/>
                  <a:moveTo>
                    <a:pt x="234442" y="977900"/>
                  </a:moveTo>
                  <a:lnTo>
                    <a:pt x="236474" y="983869"/>
                  </a:lnTo>
                  <a:lnTo>
                    <a:pt x="242316" y="1002411"/>
                  </a:lnTo>
                  <a:lnTo>
                    <a:pt x="231013" y="979678"/>
                  </a:lnTo>
                  <a:lnTo>
                    <a:pt x="234188" y="977900"/>
                  </a:lnTo>
                  <a:close/>
                  <a:moveTo>
                    <a:pt x="264922" y="1012571"/>
                  </a:moveTo>
                  <a:lnTo>
                    <a:pt x="266827" y="1022731"/>
                  </a:lnTo>
                  <a:lnTo>
                    <a:pt x="265430" y="1016762"/>
                  </a:lnTo>
                  <a:lnTo>
                    <a:pt x="264795" y="1012571"/>
                  </a:lnTo>
                  <a:close/>
                  <a:moveTo>
                    <a:pt x="272034" y="1032256"/>
                  </a:moveTo>
                  <a:lnTo>
                    <a:pt x="275463" y="1033399"/>
                  </a:lnTo>
                  <a:lnTo>
                    <a:pt x="273558" y="1032764"/>
                  </a:lnTo>
                  <a:lnTo>
                    <a:pt x="272034" y="1032129"/>
                  </a:lnTo>
                  <a:close/>
                  <a:moveTo>
                    <a:pt x="224790" y="943229"/>
                  </a:moveTo>
                  <a:lnTo>
                    <a:pt x="237363" y="975487"/>
                  </a:lnTo>
                  <a:lnTo>
                    <a:pt x="245872" y="967740"/>
                  </a:lnTo>
                  <a:cubicBezTo>
                    <a:pt x="250444" y="976122"/>
                    <a:pt x="255397" y="984504"/>
                    <a:pt x="259969" y="998728"/>
                  </a:cubicBezTo>
                  <a:lnTo>
                    <a:pt x="259334" y="1011809"/>
                  </a:lnTo>
                  <a:lnTo>
                    <a:pt x="259461" y="1013587"/>
                  </a:lnTo>
                  <a:lnTo>
                    <a:pt x="259969" y="1016508"/>
                  </a:lnTo>
                  <a:lnTo>
                    <a:pt x="267716" y="1029081"/>
                  </a:lnTo>
                  <a:lnTo>
                    <a:pt x="269494" y="1036828"/>
                  </a:lnTo>
                  <a:lnTo>
                    <a:pt x="265430" y="1037971"/>
                  </a:lnTo>
                  <a:lnTo>
                    <a:pt x="245364" y="1008126"/>
                  </a:lnTo>
                  <a:lnTo>
                    <a:pt x="238633" y="986663"/>
                  </a:lnTo>
                  <a:lnTo>
                    <a:pt x="235458" y="976503"/>
                  </a:lnTo>
                  <a:lnTo>
                    <a:pt x="224663" y="943102"/>
                  </a:lnTo>
                  <a:close/>
                  <a:moveTo>
                    <a:pt x="520827" y="983107"/>
                  </a:moveTo>
                  <a:cubicBezTo>
                    <a:pt x="454152" y="1008761"/>
                    <a:pt x="391160" y="1032002"/>
                    <a:pt x="317754" y="1057656"/>
                  </a:cubicBezTo>
                  <a:lnTo>
                    <a:pt x="319151" y="1059434"/>
                  </a:lnTo>
                  <a:cubicBezTo>
                    <a:pt x="345821" y="1049909"/>
                    <a:pt x="425958" y="1021207"/>
                    <a:pt x="520827" y="984885"/>
                  </a:cubicBezTo>
                  <a:lnTo>
                    <a:pt x="520827" y="983107"/>
                  </a:lnTo>
                  <a:close/>
                  <a:moveTo>
                    <a:pt x="81407" y="1015492"/>
                  </a:moveTo>
                  <a:cubicBezTo>
                    <a:pt x="75565" y="1019937"/>
                    <a:pt x="68072" y="1022350"/>
                    <a:pt x="53594" y="1022350"/>
                  </a:cubicBezTo>
                  <a:lnTo>
                    <a:pt x="48006" y="1022096"/>
                  </a:lnTo>
                  <a:lnTo>
                    <a:pt x="45974" y="1024509"/>
                  </a:lnTo>
                  <a:cubicBezTo>
                    <a:pt x="42418" y="1029335"/>
                    <a:pt x="51689" y="1040638"/>
                    <a:pt x="67564" y="1049528"/>
                  </a:cubicBezTo>
                  <a:lnTo>
                    <a:pt x="74041" y="1050163"/>
                  </a:lnTo>
                  <a:lnTo>
                    <a:pt x="77343" y="1050163"/>
                  </a:lnTo>
                  <a:lnTo>
                    <a:pt x="78232" y="1050544"/>
                  </a:lnTo>
                  <a:lnTo>
                    <a:pt x="74041" y="1050163"/>
                  </a:lnTo>
                  <a:lnTo>
                    <a:pt x="58801" y="1050163"/>
                  </a:lnTo>
                  <a:lnTo>
                    <a:pt x="63627" y="1056132"/>
                  </a:lnTo>
                  <a:lnTo>
                    <a:pt x="68453" y="1062736"/>
                  </a:lnTo>
                  <a:lnTo>
                    <a:pt x="74295" y="1063371"/>
                  </a:lnTo>
                  <a:lnTo>
                    <a:pt x="86360" y="1061593"/>
                  </a:lnTo>
                  <a:lnTo>
                    <a:pt x="87122" y="1054481"/>
                  </a:lnTo>
                  <a:lnTo>
                    <a:pt x="78232" y="1050671"/>
                  </a:lnTo>
                  <a:lnTo>
                    <a:pt x="87249" y="1051433"/>
                  </a:lnTo>
                  <a:cubicBezTo>
                    <a:pt x="87376" y="1049655"/>
                    <a:pt x="87376" y="1047877"/>
                    <a:pt x="88265" y="1036447"/>
                  </a:cubicBezTo>
                  <a:lnTo>
                    <a:pt x="89662" y="1017397"/>
                  </a:lnTo>
                  <a:lnTo>
                    <a:pt x="81407" y="1015619"/>
                  </a:lnTo>
                  <a:close/>
                  <a:moveTo>
                    <a:pt x="274447" y="1059180"/>
                  </a:moveTo>
                  <a:lnTo>
                    <a:pt x="275209" y="1063625"/>
                  </a:lnTo>
                  <a:lnTo>
                    <a:pt x="274828" y="1062101"/>
                  </a:lnTo>
                  <a:lnTo>
                    <a:pt x="274320" y="1059053"/>
                  </a:lnTo>
                  <a:close/>
                  <a:moveTo>
                    <a:pt x="312928" y="1059688"/>
                  </a:moveTo>
                  <a:lnTo>
                    <a:pt x="303022" y="1065022"/>
                  </a:lnTo>
                  <a:lnTo>
                    <a:pt x="310134" y="1062609"/>
                  </a:lnTo>
                  <a:lnTo>
                    <a:pt x="318643" y="1059688"/>
                  </a:lnTo>
                  <a:close/>
                  <a:moveTo>
                    <a:pt x="307594" y="1065657"/>
                  </a:moveTo>
                  <a:lnTo>
                    <a:pt x="308229" y="1066800"/>
                  </a:lnTo>
                  <a:lnTo>
                    <a:pt x="307594" y="1069213"/>
                  </a:lnTo>
                  <a:lnTo>
                    <a:pt x="303276" y="1069213"/>
                  </a:lnTo>
                  <a:lnTo>
                    <a:pt x="301498" y="1068070"/>
                  </a:lnTo>
                  <a:lnTo>
                    <a:pt x="304927" y="1066927"/>
                  </a:lnTo>
                  <a:lnTo>
                    <a:pt x="306832" y="1066292"/>
                  </a:lnTo>
                  <a:lnTo>
                    <a:pt x="307467" y="1065657"/>
                  </a:lnTo>
                  <a:close/>
                  <a:moveTo>
                    <a:pt x="280670" y="1063625"/>
                  </a:moveTo>
                  <a:lnTo>
                    <a:pt x="281559" y="1067435"/>
                  </a:lnTo>
                  <a:lnTo>
                    <a:pt x="281813" y="1069213"/>
                  </a:lnTo>
                  <a:lnTo>
                    <a:pt x="281940" y="1070102"/>
                  </a:lnTo>
                  <a:lnTo>
                    <a:pt x="281813" y="1069848"/>
                  </a:lnTo>
                  <a:lnTo>
                    <a:pt x="281813" y="1069340"/>
                  </a:lnTo>
                  <a:lnTo>
                    <a:pt x="281051" y="1065149"/>
                  </a:lnTo>
                  <a:lnTo>
                    <a:pt x="280797" y="1063752"/>
                  </a:lnTo>
                  <a:close/>
                  <a:moveTo>
                    <a:pt x="271018" y="1071118"/>
                  </a:moveTo>
                  <a:lnTo>
                    <a:pt x="278257" y="1071753"/>
                  </a:lnTo>
                  <a:lnTo>
                    <a:pt x="265557" y="1071753"/>
                  </a:lnTo>
                  <a:lnTo>
                    <a:pt x="265430" y="1071118"/>
                  </a:lnTo>
                  <a:close/>
                  <a:moveTo>
                    <a:pt x="276479" y="1070229"/>
                  </a:moveTo>
                  <a:lnTo>
                    <a:pt x="277114" y="1072261"/>
                  </a:lnTo>
                  <a:lnTo>
                    <a:pt x="276479" y="1070483"/>
                  </a:lnTo>
                  <a:lnTo>
                    <a:pt x="276479" y="1070229"/>
                  </a:lnTo>
                  <a:close/>
                  <a:moveTo>
                    <a:pt x="288417" y="1070737"/>
                  </a:moveTo>
                  <a:lnTo>
                    <a:pt x="286004" y="1072896"/>
                  </a:lnTo>
                  <a:lnTo>
                    <a:pt x="285369" y="1071753"/>
                  </a:lnTo>
                  <a:lnTo>
                    <a:pt x="288417" y="1070737"/>
                  </a:lnTo>
                  <a:close/>
                  <a:moveTo>
                    <a:pt x="277495" y="1074674"/>
                  </a:moveTo>
                  <a:lnTo>
                    <a:pt x="275590" y="1075309"/>
                  </a:lnTo>
                  <a:lnTo>
                    <a:pt x="274828" y="1075309"/>
                  </a:lnTo>
                  <a:lnTo>
                    <a:pt x="276987" y="1074674"/>
                  </a:lnTo>
                  <a:close/>
                  <a:moveTo>
                    <a:pt x="265176" y="1071753"/>
                  </a:moveTo>
                  <a:lnTo>
                    <a:pt x="269494" y="1075309"/>
                  </a:lnTo>
                  <a:lnTo>
                    <a:pt x="271018" y="1074674"/>
                  </a:lnTo>
                  <a:lnTo>
                    <a:pt x="269494" y="1075309"/>
                  </a:lnTo>
                  <a:lnTo>
                    <a:pt x="266827" y="1076579"/>
                  </a:lnTo>
                  <a:lnTo>
                    <a:pt x="265176" y="1071880"/>
                  </a:lnTo>
                  <a:close/>
                  <a:moveTo>
                    <a:pt x="268859" y="1077214"/>
                  </a:moveTo>
                  <a:lnTo>
                    <a:pt x="286131" y="1121918"/>
                  </a:lnTo>
                  <a:lnTo>
                    <a:pt x="294894" y="1169035"/>
                  </a:lnTo>
                  <a:lnTo>
                    <a:pt x="267208" y="1078357"/>
                  </a:lnTo>
                  <a:lnTo>
                    <a:pt x="268732" y="1077214"/>
                  </a:lnTo>
                  <a:close/>
                  <a:moveTo>
                    <a:pt x="36957" y="1296543"/>
                  </a:moveTo>
                  <a:cubicBezTo>
                    <a:pt x="45974" y="1314450"/>
                    <a:pt x="45974" y="1314450"/>
                    <a:pt x="54483" y="1331722"/>
                  </a:cubicBezTo>
                  <a:lnTo>
                    <a:pt x="57531" y="1333500"/>
                  </a:lnTo>
                  <a:lnTo>
                    <a:pt x="40005" y="1298321"/>
                  </a:lnTo>
                  <a:lnTo>
                    <a:pt x="36957" y="1296543"/>
                  </a:lnTo>
                  <a:close/>
                  <a:moveTo>
                    <a:pt x="342519" y="1400937"/>
                  </a:moveTo>
                  <a:lnTo>
                    <a:pt x="343408" y="1406271"/>
                  </a:lnTo>
                  <a:lnTo>
                    <a:pt x="343535" y="1407287"/>
                  </a:lnTo>
                  <a:lnTo>
                    <a:pt x="342519" y="1400937"/>
                  </a:lnTo>
                  <a:close/>
                  <a:moveTo>
                    <a:pt x="360045" y="1397889"/>
                  </a:moveTo>
                  <a:lnTo>
                    <a:pt x="360807" y="1401445"/>
                  </a:lnTo>
                  <a:lnTo>
                    <a:pt x="363347" y="1409192"/>
                  </a:lnTo>
                  <a:lnTo>
                    <a:pt x="359029" y="1403858"/>
                  </a:lnTo>
                  <a:lnTo>
                    <a:pt x="360045" y="1398524"/>
                  </a:lnTo>
                  <a:lnTo>
                    <a:pt x="360045" y="1397889"/>
                  </a:lnTo>
                  <a:close/>
                  <a:moveTo>
                    <a:pt x="343535" y="1407287"/>
                  </a:moveTo>
                  <a:lnTo>
                    <a:pt x="344297" y="1411605"/>
                  </a:lnTo>
                  <a:lnTo>
                    <a:pt x="343789" y="1409827"/>
                  </a:lnTo>
                  <a:lnTo>
                    <a:pt x="343535" y="1407287"/>
                  </a:lnTo>
                  <a:close/>
                  <a:moveTo>
                    <a:pt x="55118" y="0"/>
                  </a:moveTo>
                  <a:cubicBezTo>
                    <a:pt x="40767" y="0"/>
                    <a:pt x="32258" y="12319"/>
                    <a:pt x="33401" y="26289"/>
                  </a:cubicBezTo>
                  <a:lnTo>
                    <a:pt x="33274" y="25654"/>
                  </a:lnTo>
                  <a:lnTo>
                    <a:pt x="127" y="23241"/>
                  </a:lnTo>
                  <a:lnTo>
                    <a:pt x="127" y="24384"/>
                  </a:lnTo>
                  <a:lnTo>
                    <a:pt x="34163" y="33401"/>
                  </a:lnTo>
                  <a:lnTo>
                    <a:pt x="47879" y="52705"/>
                  </a:lnTo>
                  <a:lnTo>
                    <a:pt x="61976" y="55880"/>
                  </a:lnTo>
                  <a:cubicBezTo>
                    <a:pt x="67945" y="55880"/>
                    <a:pt x="73533" y="53467"/>
                    <a:pt x="77597" y="49022"/>
                  </a:cubicBezTo>
                  <a:lnTo>
                    <a:pt x="133985" y="112268"/>
                  </a:lnTo>
                  <a:lnTo>
                    <a:pt x="137414" y="116459"/>
                  </a:lnTo>
                  <a:lnTo>
                    <a:pt x="141097" y="120015"/>
                  </a:lnTo>
                  <a:lnTo>
                    <a:pt x="143764" y="123063"/>
                  </a:lnTo>
                  <a:cubicBezTo>
                    <a:pt x="146304" y="141605"/>
                    <a:pt x="150241" y="170815"/>
                    <a:pt x="152654" y="189357"/>
                  </a:cubicBezTo>
                  <a:lnTo>
                    <a:pt x="165481" y="247523"/>
                  </a:lnTo>
                  <a:lnTo>
                    <a:pt x="165735" y="247777"/>
                  </a:lnTo>
                  <a:lnTo>
                    <a:pt x="165608" y="247777"/>
                  </a:lnTo>
                  <a:lnTo>
                    <a:pt x="165608" y="247523"/>
                  </a:lnTo>
                  <a:lnTo>
                    <a:pt x="165354" y="247269"/>
                  </a:lnTo>
                  <a:lnTo>
                    <a:pt x="152781" y="189357"/>
                  </a:lnTo>
                  <a:lnTo>
                    <a:pt x="159766" y="244221"/>
                  </a:lnTo>
                  <a:cubicBezTo>
                    <a:pt x="115951" y="216027"/>
                    <a:pt x="63373" y="183134"/>
                    <a:pt x="127" y="141986"/>
                  </a:cubicBezTo>
                  <a:lnTo>
                    <a:pt x="127" y="143764"/>
                  </a:lnTo>
                  <a:cubicBezTo>
                    <a:pt x="51435" y="177165"/>
                    <a:pt x="112649" y="215392"/>
                    <a:pt x="161163" y="253492"/>
                  </a:cubicBezTo>
                  <a:lnTo>
                    <a:pt x="163322" y="269367"/>
                  </a:lnTo>
                  <a:lnTo>
                    <a:pt x="164084" y="268986"/>
                  </a:lnTo>
                  <a:lnTo>
                    <a:pt x="163322" y="269621"/>
                  </a:lnTo>
                  <a:lnTo>
                    <a:pt x="163322" y="269494"/>
                  </a:lnTo>
                  <a:lnTo>
                    <a:pt x="94361" y="338328"/>
                  </a:lnTo>
                  <a:cubicBezTo>
                    <a:pt x="115062" y="318643"/>
                    <a:pt x="142748" y="292354"/>
                    <a:pt x="163449" y="272161"/>
                  </a:cubicBezTo>
                  <a:lnTo>
                    <a:pt x="169926" y="328295"/>
                  </a:lnTo>
                  <a:lnTo>
                    <a:pt x="167767" y="328295"/>
                  </a:lnTo>
                  <a:cubicBezTo>
                    <a:pt x="159258" y="330708"/>
                    <a:pt x="106553" y="343789"/>
                    <a:pt x="91313" y="347345"/>
                  </a:cubicBezTo>
                  <a:lnTo>
                    <a:pt x="80137" y="350139"/>
                  </a:lnTo>
                  <a:lnTo>
                    <a:pt x="85725" y="348742"/>
                  </a:lnTo>
                  <a:lnTo>
                    <a:pt x="97028" y="345694"/>
                  </a:lnTo>
                  <a:lnTo>
                    <a:pt x="96139" y="340360"/>
                  </a:lnTo>
                  <a:lnTo>
                    <a:pt x="73025" y="327787"/>
                  </a:lnTo>
                  <a:cubicBezTo>
                    <a:pt x="57912" y="327787"/>
                    <a:pt x="48387" y="340106"/>
                    <a:pt x="50546" y="356997"/>
                  </a:cubicBezTo>
                  <a:lnTo>
                    <a:pt x="53086" y="356743"/>
                  </a:lnTo>
                  <a:lnTo>
                    <a:pt x="55245" y="356235"/>
                  </a:lnTo>
                  <a:lnTo>
                    <a:pt x="51435" y="357124"/>
                  </a:lnTo>
                  <a:lnTo>
                    <a:pt x="50546" y="357505"/>
                  </a:lnTo>
                  <a:lnTo>
                    <a:pt x="50546" y="356870"/>
                  </a:lnTo>
                  <a:lnTo>
                    <a:pt x="49784" y="357505"/>
                  </a:lnTo>
                  <a:lnTo>
                    <a:pt x="49530" y="357505"/>
                  </a:lnTo>
                  <a:lnTo>
                    <a:pt x="50165" y="356997"/>
                  </a:lnTo>
                  <a:lnTo>
                    <a:pt x="4699" y="362331"/>
                  </a:lnTo>
                  <a:lnTo>
                    <a:pt x="127" y="358521"/>
                  </a:lnTo>
                  <a:lnTo>
                    <a:pt x="127" y="362077"/>
                  </a:lnTo>
                  <a:lnTo>
                    <a:pt x="3556" y="368046"/>
                  </a:lnTo>
                  <a:lnTo>
                    <a:pt x="6604" y="367157"/>
                  </a:lnTo>
                  <a:lnTo>
                    <a:pt x="7747" y="366776"/>
                  </a:lnTo>
                  <a:lnTo>
                    <a:pt x="7874" y="366776"/>
                  </a:lnTo>
                  <a:lnTo>
                    <a:pt x="10160" y="366141"/>
                  </a:lnTo>
                  <a:lnTo>
                    <a:pt x="10033" y="364998"/>
                  </a:lnTo>
                  <a:lnTo>
                    <a:pt x="6858" y="363220"/>
                  </a:lnTo>
                  <a:cubicBezTo>
                    <a:pt x="38354" y="359664"/>
                    <a:pt x="38862" y="359664"/>
                    <a:pt x="45974" y="357886"/>
                  </a:cubicBezTo>
                  <a:lnTo>
                    <a:pt x="40640" y="359664"/>
                  </a:lnTo>
                  <a:lnTo>
                    <a:pt x="37846" y="360299"/>
                  </a:lnTo>
                  <a:lnTo>
                    <a:pt x="11684" y="366268"/>
                  </a:lnTo>
                  <a:lnTo>
                    <a:pt x="13970" y="367411"/>
                  </a:lnTo>
                  <a:lnTo>
                    <a:pt x="50927" y="358521"/>
                  </a:lnTo>
                  <a:cubicBezTo>
                    <a:pt x="51943" y="362712"/>
                    <a:pt x="54483" y="371602"/>
                    <a:pt x="58166" y="382397"/>
                  </a:cubicBezTo>
                  <a:lnTo>
                    <a:pt x="49149" y="392557"/>
                  </a:lnTo>
                  <a:lnTo>
                    <a:pt x="48514" y="393573"/>
                  </a:lnTo>
                  <a:lnTo>
                    <a:pt x="48768" y="393192"/>
                  </a:lnTo>
                  <a:lnTo>
                    <a:pt x="38989" y="384302"/>
                  </a:lnTo>
                  <a:lnTo>
                    <a:pt x="13843" y="367665"/>
                  </a:lnTo>
                  <a:lnTo>
                    <a:pt x="12319" y="368300"/>
                  </a:lnTo>
                  <a:lnTo>
                    <a:pt x="11684" y="368300"/>
                  </a:lnTo>
                  <a:lnTo>
                    <a:pt x="13716" y="367665"/>
                  </a:lnTo>
                  <a:lnTo>
                    <a:pt x="7874" y="367030"/>
                  </a:lnTo>
                  <a:lnTo>
                    <a:pt x="6604" y="367284"/>
                  </a:lnTo>
                  <a:lnTo>
                    <a:pt x="0" y="369316"/>
                  </a:lnTo>
                  <a:lnTo>
                    <a:pt x="2286" y="370459"/>
                  </a:lnTo>
                  <a:lnTo>
                    <a:pt x="5334" y="369824"/>
                  </a:lnTo>
                  <a:lnTo>
                    <a:pt x="127" y="370967"/>
                  </a:lnTo>
                  <a:lnTo>
                    <a:pt x="127" y="376936"/>
                  </a:lnTo>
                  <a:cubicBezTo>
                    <a:pt x="13843" y="386461"/>
                    <a:pt x="29718" y="396621"/>
                    <a:pt x="42291" y="405003"/>
                  </a:cubicBezTo>
                  <a:lnTo>
                    <a:pt x="39624" y="413893"/>
                  </a:lnTo>
                  <a:lnTo>
                    <a:pt x="38227" y="425831"/>
                  </a:lnTo>
                  <a:lnTo>
                    <a:pt x="38481" y="422275"/>
                  </a:lnTo>
                  <a:cubicBezTo>
                    <a:pt x="26797" y="418719"/>
                    <a:pt x="13589" y="413893"/>
                    <a:pt x="0" y="409702"/>
                  </a:cubicBezTo>
                  <a:lnTo>
                    <a:pt x="0" y="419227"/>
                  </a:lnTo>
                  <a:lnTo>
                    <a:pt x="38227" y="431800"/>
                  </a:lnTo>
                  <a:cubicBezTo>
                    <a:pt x="38989" y="455041"/>
                    <a:pt x="51816" y="476504"/>
                    <a:pt x="69850" y="488442"/>
                  </a:cubicBezTo>
                  <a:lnTo>
                    <a:pt x="54610" y="532003"/>
                  </a:lnTo>
                  <a:lnTo>
                    <a:pt x="57658" y="536194"/>
                  </a:lnTo>
                  <a:lnTo>
                    <a:pt x="56642" y="534797"/>
                  </a:lnTo>
                  <a:lnTo>
                    <a:pt x="54610" y="531876"/>
                  </a:lnTo>
                  <a:cubicBezTo>
                    <a:pt x="36322" y="507111"/>
                    <a:pt x="18415" y="482092"/>
                    <a:pt x="127" y="457073"/>
                  </a:cubicBezTo>
                  <a:lnTo>
                    <a:pt x="127" y="469011"/>
                  </a:lnTo>
                  <a:cubicBezTo>
                    <a:pt x="25527" y="503047"/>
                    <a:pt x="51816" y="538861"/>
                    <a:pt x="51054" y="542417"/>
                  </a:cubicBezTo>
                  <a:lnTo>
                    <a:pt x="51181" y="551434"/>
                  </a:lnTo>
                  <a:lnTo>
                    <a:pt x="55499" y="556260"/>
                  </a:lnTo>
                  <a:lnTo>
                    <a:pt x="58547" y="547878"/>
                  </a:lnTo>
                  <a:lnTo>
                    <a:pt x="59309" y="549021"/>
                  </a:lnTo>
                  <a:lnTo>
                    <a:pt x="61087" y="544195"/>
                  </a:lnTo>
                  <a:lnTo>
                    <a:pt x="61976" y="552577"/>
                  </a:lnTo>
                  <a:lnTo>
                    <a:pt x="67564" y="559181"/>
                  </a:lnTo>
                  <a:lnTo>
                    <a:pt x="68326" y="558038"/>
                  </a:lnTo>
                  <a:lnTo>
                    <a:pt x="67310" y="559816"/>
                  </a:lnTo>
                  <a:lnTo>
                    <a:pt x="68453" y="561594"/>
                  </a:lnTo>
                  <a:lnTo>
                    <a:pt x="72517" y="566928"/>
                  </a:lnTo>
                  <a:lnTo>
                    <a:pt x="77978" y="572262"/>
                  </a:lnTo>
                  <a:lnTo>
                    <a:pt x="78994" y="568833"/>
                  </a:lnTo>
                  <a:lnTo>
                    <a:pt x="78105" y="572389"/>
                  </a:lnTo>
                  <a:lnTo>
                    <a:pt x="91567" y="592328"/>
                  </a:lnTo>
                  <a:lnTo>
                    <a:pt x="114046" y="622808"/>
                  </a:lnTo>
                  <a:lnTo>
                    <a:pt x="117221" y="626745"/>
                  </a:lnTo>
                  <a:lnTo>
                    <a:pt x="122174" y="633730"/>
                  </a:lnTo>
                  <a:lnTo>
                    <a:pt x="114173" y="622808"/>
                  </a:lnTo>
                  <a:lnTo>
                    <a:pt x="72517" y="593852"/>
                  </a:lnTo>
                  <a:lnTo>
                    <a:pt x="60833" y="586105"/>
                  </a:lnTo>
                  <a:lnTo>
                    <a:pt x="60706" y="586740"/>
                  </a:lnTo>
                  <a:lnTo>
                    <a:pt x="60198" y="586740"/>
                  </a:lnTo>
                  <a:lnTo>
                    <a:pt x="60452" y="586105"/>
                  </a:lnTo>
                  <a:lnTo>
                    <a:pt x="60579" y="586105"/>
                  </a:lnTo>
                  <a:lnTo>
                    <a:pt x="60960" y="584835"/>
                  </a:lnTo>
                  <a:lnTo>
                    <a:pt x="62357" y="575310"/>
                  </a:lnTo>
                  <a:lnTo>
                    <a:pt x="61849" y="570484"/>
                  </a:lnTo>
                  <a:lnTo>
                    <a:pt x="58547" y="570484"/>
                  </a:lnTo>
                  <a:lnTo>
                    <a:pt x="55245" y="574421"/>
                  </a:lnTo>
                  <a:lnTo>
                    <a:pt x="55118" y="574675"/>
                  </a:lnTo>
                  <a:lnTo>
                    <a:pt x="51181" y="579501"/>
                  </a:lnTo>
                  <a:lnTo>
                    <a:pt x="52451" y="577723"/>
                  </a:lnTo>
                  <a:lnTo>
                    <a:pt x="55245" y="574421"/>
                  </a:lnTo>
                  <a:lnTo>
                    <a:pt x="60071" y="563372"/>
                  </a:lnTo>
                  <a:lnTo>
                    <a:pt x="56642" y="558038"/>
                  </a:lnTo>
                  <a:lnTo>
                    <a:pt x="53213" y="553847"/>
                  </a:lnTo>
                  <a:lnTo>
                    <a:pt x="46990" y="554482"/>
                  </a:lnTo>
                  <a:lnTo>
                    <a:pt x="42926" y="565277"/>
                  </a:lnTo>
                  <a:lnTo>
                    <a:pt x="42672" y="565912"/>
                  </a:lnTo>
                  <a:lnTo>
                    <a:pt x="36576" y="559943"/>
                  </a:lnTo>
                  <a:lnTo>
                    <a:pt x="28956" y="558800"/>
                  </a:lnTo>
                  <a:lnTo>
                    <a:pt x="44577" y="560197"/>
                  </a:lnTo>
                  <a:lnTo>
                    <a:pt x="46355" y="548259"/>
                  </a:lnTo>
                  <a:lnTo>
                    <a:pt x="31115" y="544703"/>
                  </a:lnTo>
                  <a:lnTo>
                    <a:pt x="23495" y="545846"/>
                  </a:lnTo>
                  <a:lnTo>
                    <a:pt x="26289" y="518922"/>
                  </a:lnTo>
                  <a:lnTo>
                    <a:pt x="127" y="489204"/>
                  </a:lnTo>
                  <a:lnTo>
                    <a:pt x="127" y="541655"/>
                  </a:lnTo>
                  <a:lnTo>
                    <a:pt x="381" y="597154"/>
                  </a:lnTo>
                  <a:lnTo>
                    <a:pt x="762" y="599567"/>
                  </a:lnTo>
                  <a:lnTo>
                    <a:pt x="0" y="600202"/>
                  </a:lnTo>
                  <a:lnTo>
                    <a:pt x="381" y="601345"/>
                  </a:lnTo>
                  <a:lnTo>
                    <a:pt x="1524" y="601345"/>
                  </a:lnTo>
                  <a:lnTo>
                    <a:pt x="5715" y="608457"/>
                  </a:lnTo>
                  <a:lnTo>
                    <a:pt x="19939" y="617347"/>
                  </a:lnTo>
                  <a:lnTo>
                    <a:pt x="23114" y="618490"/>
                  </a:lnTo>
                  <a:lnTo>
                    <a:pt x="25527" y="619125"/>
                  </a:lnTo>
                  <a:lnTo>
                    <a:pt x="30099" y="619125"/>
                  </a:lnTo>
                  <a:lnTo>
                    <a:pt x="43434" y="617347"/>
                  </a:lnTo>
                  <a:lnTo>
                    <a:pt x="42799" y="616204"/>
                  </a:lnTo>
                  <a:lnTo>
                    <a:pt x="42418" y="615569"/>
                  </a:lnTo>
                  <a:lnTo>
                    <a:pt x="43434" y="617220"/>
                  </a:lnTo>
                  <a:lnTo>
                    <a:pt x="46863" y="616712"/>
                  </a:lnTo>
                  <a:lnTo>
                    <a:pt x="55245" y="595884"/>
                  </a:lnTo>
                  <a:lnTo>
                    <a:pt x="55372" y="594741"/>
                  </a:lnTo>
                  <a:lnTo>
                    <a:pt x="54102" y="595376"/>
                  </a:lnTo>
                  <a:lnTo>
                    <a:pt x="53721" y="596011"/>
                  </a:lnTo>
                  <a:lnTo>
                    <a:pt x="53086" y="596646"/>
                  </a:lnTo>
                  <a:lnTo>
                    <a:pt x="52832" y="596646"/>
                  </a:lnTo>
                  <a:lnTo>
                    <a:pt x="54737" y="594868"/>
                  </a:lnTo>
                  <a:lnTo>
                    <a:pt x="55372" y="594233"/>
                  </a:lnTo>
                  <a:lnTo>
                    <a:pt x="55753" y="594233"/>
                  </a:lnTo>
                  <a:lnTo>
                    <a:pt x="58674" y="590042"/>
                  </a:lnTo>
                  <a:lnTo>
                    <a:pt x="64770" y="593598"/>
                  </a:lnTo>
                  <a:lnTo>
                    <a:pt x="71247" y="598424"/>
                  </a:lnTo>
                  <a:lnTo>
                    <a:pt x="120650" y="632460"/>
                  </a:lnTo>
                  <a:lnTo>
                    <a:pt x="121920" y="633476"/>
                  </a:lnTo>
                  <a:cubicBezTo>
                    <a:pt x="166497" y="693801"/>
                    <a:pt x="179959" y="712089"/>
                    <a:pt x="187452" y="721995"/>
                  </a:cubicBezTo>
                  <a:lnTo>
                    <a:pt x="181483" y="727329"/>
                  </a:lnTo>
                  <a:lnTo>
                    <a:pt x="176403" y="747522"/>
                  </a:lnTo>
                  <a:lnTo>
                    <a:pt x="177038" y="747649"/>
                  </a:lnTo>
                  <a:lnTo>
                    <a:pt x="176403" y="747649"/>
                  </a:lnTo>
                  <a:lnTo>
                    <a:pt x="176403" y="747522"/>
                  </a:lnTo>
                  <a:lnTo>
                    <a:pt x="172466" y="746506"/>
                  </a:lnTo>
                  <a:lnTo>
                    <a:pt x="167386" y="745871"/>
                  </a:lnTo>
                  <a:cubicBezTo>
                    <a:pt x="154559" y="745871"/>
                    <a:pt x="144907" y="754380"/>
                    <a:pt x="142367" y="769747"/>
                  </a:cubicBezTo>
                  <a:lnTo>
                    <a:pt x="142494" y="769747"/>
                  </a:lnTo>
                  <a:lnTo>
                    <a:pt x="142240" y="772160"/>
                  </a:lnTo>
                  <a:lnTo>
                    <a:pt x="142367" y="770636"/>
                  </a:lnTo>
                  <a:lnTo>
                    <a:pt x="142494" y="769874"/>
                  </a:lnTo>
                  <a:lnTo>
                    <a:pt x="134874" y="772160"/>
                  </a:lnTo>
                  <a:lnTo>
                    <a:pt x="123952" y="752475"/>
                  </a:lnTo>
                  <a:lnTo>
                    <a:pt x="97917" y="708152"/>
                  </a:lnTo>
                  <a:lnTo>
                    <a:pt x="102362" y="712343"/>
                  </a:lnTo>
                  <a:cubicBezTo>
                    <a:pt x="102489" y="712343"/>
                    <a:pt x="102489" y="712343"/>
                    <a:pt x="102616" y="712978"/>
                  </a:cubicBezTo>
                  <a:lnTo>
                    <a:pt x="148590" y="754126"/>
                  </a:lnTo>
                  <a:cubicBezTo>
                    <a:pt x="119253" y="726059"/>
                    <a:pt x="119253" y="726059"/>
                    <a:pt x="100076" y="708152"/>
                  </a:cubicBezTo>
                  <a:lnTo>
                    <a:pt x="97536" y="705739"/>
                  </a:lnTo>
                  <a:lnTo>
                    <a:pt x="94869" y="703326"/>
                  </a:lnTo>
                  <a:lnTo>
                    <a:pt x="92964" y="701548"/>
                  </a:lnTo>
                  <a:lnTo>
                    <a:pt x="91567" y="700405"/>
                  </a:lnTo>
                  <a:lnTo>
                    <a:pt x="93091" y="702818"/>
                  </a:lnTo>
                  <a:cubicBezTo>
                    <a:pt x="90551" y="699262"/>
                    <a:pt x="85217" y="694436"/>
                    <a:pt x="23368" y="634746"/>
                  </a:cubicBezTo>
                  <a:lnTo>
                    <a:pt x="18669" y="629920"/>
                  </a:lnTo>
                  <a:lnTo>
                    <a:pt x="16764" y="628777"/>
                  </a:lnTo>
                  <a:lnTo>
                    <a:pt x="13589" y="625221"/>
                  </a:lnTo>
                  <a:lnTo>
                    <a:pt x="12446" y="626364"/>
                  </a:lnTo>
                  <a:lnTo>
                    <a:pt x="15875" y="629412"/>
                  </a:lnTo>
                  <a:lnTo>
                    <a:pt x="18034" y="631825"/>
                  </a:lnTo>
                  <a:lnTo>
                    <a:pt x="93853" y="704088"/>
                  </a:lnTo>
                  <a:lnTo>
                    <a:pt x="94615" y="705866"/>
                  </a:lnTo>
                  <a:lnTo>
                    <a:pt x="124079" y="756031"/>
                  </a:lnTo>
                  <a:lnTo>
                    <a:pt x="130048" y="766826"/>
                  </a:lnTo>
                  <a:lnTo>
                    <a:pt x="133350" y="772160"/>
                  </a:lnTo>
                  <a:lnTo>
                    <a:pt x="128397" y="773938"/>
                  </a:lnTo>
                  <a:lnTo>
                    <a:pt x="102997" y="781685"/>
                  </a:lnTo>
                  <a:lnTo>
                    <a:pt x="20193" y="651510"/>
                  </a:lnTo>
                  <a:lnTo>
                    <a:pt x="13081" y="670052"/>
                  </a:lnTo>
                  <a:lnTo>
                    <a:pt x="86741" y="786257"/>
                  </a:lnTo>
                  <a:lnTo>
                    <a:pt x="127" y="811403"/>
                  </a:lnTo>
                  <a:lnTo>
                    <a:pt x="127" y="819150"/>
                  </a:lnTo>
                  <a:cubicBezTo>
                    <a:pt x="39751" y="807847"/>
                    <a:pt x="71120" y="798322"/>
                    <a:pt x="86233" y="794131"/>
                  </a:cubicBezTo>
                  <a:lnTo>
                    <a:pt x="90678" y="792353"/>
                  </a:lnTo>
                  <a:cubicBezTo>
                    <a:pt x="98171" y="804291"/>
                    <a:pt x="107950" y="819277"/>
                    <a:pt x="116840" y="828802"/>
                  </a:cubicBezTo>
                  <a:lnTo>
                    <a:pt x="118618" y="827024"/>
                  </a:lnTo>
                  <a:lnTo>
                    <a:pt x="115062" y="831215"/>
                  </a:lnTo>
                  <a:lnTo>
                    <a:pt x="112522" y="834771"/>
                  </a:lnTo>
                  <a:lnTo>
                    <a:pt x="98298" y="867283"/>
                  </a:lnTo>
                  <a:lnTo>
                    <a:pt x="98806" y="864616"/>
                  </a:lnTo>
                  <a:lnTo>
                    <a:pt x="99441" y="862203"/>
                  </a:lnTo>
                  <a:cubicBezTo>
                    <a:pt x="70104" y="854329"/>
                    <a:pt x="33020" y="844296"/>
                    <a:pt x="127" y="835279"/>
                  </a:cubicBezTo>
                  <a:lnTo>
                    <a:pt x="127" y="854329"/>
                  </a:lnTo>
                  <a:lnTo>
                    <a:pt x="96266" y="878205"/>
                  </a:lnTo>
                  <a:lnTo>
                    <a:pt x="96520" y="876554"/>
                  </a:lnTo>
                  <a:cubicBezTo>
                    <a:pt x="88646" y="933450"/>
                    <a:pt x="131064" y="991489"/>
                    <a:pt x="194945" y="991489"/>
                  </a:cubicBezTo>
                  <a:lnTo>
                    <a:pt x="206756" y="989711"/>
                  </a:lnTo>
                  <a:lnTo>
                    <a:pt x="210820" y="988568"/>
                  </a:lnTo>
                  <a:lnTo>
                    <a:pt x="208407" y="979170"/>
                  </a:lnTo>
                  <a:lnTo>
                    <a:pt x="262382" y="1066038"/>
                  </a:lnTo>
                  <a:lnTo>
                    <a:pt x="247650" y="1018540"/>
                  </a:lnTo>
                  <a:lnTo>
                    <a:pt x="262636" y="1066038"/>
                  </a:lnTo>
                  <a:lnTo>
                    <a:pt x="262382" y="1066038"/>
                  </a:lnTo>
                  <a:lnTo>
                    <a:pt x="263017" y="1067308"/>
                  </a:lnTo>
                  <a:lnTo>
                    <a:pt x="264033" y="1070864"/>
                  </a:lnTo>
                  <a:lnTo>
                    <a:pt x="265684" y="1076198"/>
                  </a:lnTo>
                  <a:lnTo>
                    <a:pt x="266319" y="1077976"/>
                  </a:lnTo>
                  <a:cubicBezTo>
                    <a:pt x="275844" y="1110234"/>
                    <a:pt x="288671" y="1151382"/>
                    <a:pt x="298196" y="1182370"/>
                  </a:cubicBezTo>
                  <a:lnTo>
                    <a:pt x="353441" y="1372108"/>
                  </a:lnTo>
                  <a:lnTo>
                    <a:pt x="355727" y="1376299"/>
                  </a:lnTo>
                  <a:lnTo>
                    <a:pt x="313817" y="1232408"/>
                  </a:lnTo>
                  <a:cubicBezTo>
                    <a:pt x="313436" y="1230757"/>
                    <a:pt x="313182" y="1228979"/>
                    <a:pt x="312801" y="1227201"/>
                  </a:cubicBezTo>
                  <a:lnTo>
                    <a:pt x="291719" y="1113917"/>
                  </a:lnTo>
                  <a:cubicBezTo>
                    <a:pt x="354330" y="1227201"/>
                    <a:pt x="418211" y="1394968"/>
                    <a:pt x="512445" y="1483233"/>
                  </a:cubicBezTo>
                  <a:lnTo>
                    <a:pt x="521462" y="1488059"/>
                  </a:lnTo>
                  <a:lnTo>
                    <a:pt x="521462" y="1465326"/>
                  </a:lnTo>
                  <a:cubicBezTo>
                    <a:pt x="475615" y="1387221"/>
                    <a:pt x="420878" y="1293495"/>
                    <a:pt x="377571" y="1221867"/>
                  </a:cubicBezTo>
                  <a:lnTo>
                    <a:pt x="368173" y="1206373"/>
                  </a:lnTo>
                  <a:lnTo>
                    <a:pt x="365379" y="1201674"/>
                  </a:lnTo>
                  <a:lnTo>
                    <a:pt x="372618" y="1212977"/>
                  </a:lnTo>
                  <a:lnTo>
                    <a:pt x="379349" y="1222248"/>
                  </a:lnTo>
                  <a:lnTo>
                    <a:pt x="382651" y="1222375"/>
                  </a:lnTo>
                  <a:cubicBezTo>
                    <a:pt x="394589" y="1222375"/>
                    <a:pt x="405003" y="1214882"/>
                    <a:pt x="409448" y="1202309"/>
                  </a:cubicBezTo>
                  <a:lnTo>
                    <a:pt x="409321" y="1202944"/>
                  </a:lnTo>
                  <a:lnTo>
                    <a:pt x="521589" y="1254252"/>
                  </a:lnTo>
                  <a:lnTo>
                    <a:pt x="521589" y="1252474"/>
                  </a:lnTo>
                  <a:cubicBezTo>
                    <a:pt x="494030" y="1240536"/>
                    <a:pt x="467487" y="1227963"/>
                    <a:pt x="443357" y="1216660"/>
                  </a:cubicBezTo>
                  <a:lnTo>
                    <a:pt x="409829" y="1201801"/>
                  </a:lnTo>
                  <a:lnTo>
                    <a:pt x="411226" y="1195197"/>
                  </a:lnTo>
                  <a:cubicBezTo>
                    <a:pt x="412750" y="1179068"/>
                    <a:pt x="402971" y="1160526"/>
                    <a:pt x="380238" y="1157605"/>
                  </a:cubicBezTo>
                  <a:lnTo>
                    <a:pt x="374523" y="1158240"/>
                  </a:lnTo>
                  <a:cubicBezTo>
                    <a:pt x="360680" y="1162304"/>
                    <a:pt x="355473" y="1172591"/>
                    <a:pt x="352933" y="1184656"/>
                  </a:cubicBezTo>
                  <a:lnTo>
                    <a:pt x="352933" y="1185418"/>
                  </a:lnTo>
                  <a:lnTo>
                    <a:pt x="352806" y="1186942"/>
                  </a:lnTo>
                  <a:lnTo>
                    <a:pt x="352679" y="1189863"/>
                  </a:lnTo>
                  <a:lnTo>
                    <a:pt x="352933" y="1185291"/>
                  </a:lnTo>
                  <a:lnTo>
                    <a:pt x="353060" y="1184529"/>
                  </a:lnTo>
                  <a:cubicBezTo>
                    <a:pt x="355854" y="1145794"/>
                    <a:pt x="306705" y="1105662"/>
                    <a:pt x="292989" y="1073404"/>
                  </a:cubicBezTo>
                  <a:lnTo>
                    <a:pt x="307086" y="1074547"/>
                  </a:lnTo>
                  <a:cubicBezTo>
                    <a:pt x="324739" y="1105027"/>
                    <a:pt x="337185" y="1128268"/>
                    <a:pt x="357505" y="1164590"/>
                  </a:cubicBezTo>
                  <a:lnTo>
                    <a:pt x="359537" y="1168146"/>
                  </a:lnTo>
                  <a:lnTo>
                    <a:pt x="360426" y="1167003"/>
                  </a:lnTo>
                  <a:lnTo>
                    <a:pt x="308864" y="1074547"/>
                  </a:lnTo>
                  <a:lnTo>
                    <a:pt x="333248" y="1076325"/>
                  </a:lnTo>
                  <a:cubicBezTo>
                    <a:pt x="386461" y="1080516"/>
                    <a:pt x="447929" y="1085215"/>
                    <a:pt x="521589" y="1090676"/>
                  </a:cubicBezTo>
                  <a:lnTo>
                    <a:pt x="521589" y="1085850"/>
                  </a:lnTo>
                  <a:cubicBezTo>
                    <a:pt x="459105" y="1081659"/>
                    <a:pt x="396240" y="1076960"/>
                    <a:pt x="321564" y="1070991"/>
                  </a:cubicBezTo>
                  <a:lnTo>
                    <a:pt x="305816" y="1069848"/>
                  </a:lnTo>
                  <a:lnTo>
                    <a:pt x="303403" y="1065022"/>
                  </a:lnTo>
                  <a:lnTo>
                    <a:pt x="302641" y="1063752"/>
                  </a:lnTo>
                  <a:lnTo>
                    <a:pt x="301117" y="1064387"/>
                  </a:lnTo>
                  <a:lnTo>
                    <a:pt x="296926" y="1065530"/>
                  </a:lnTo>
                  <a:lnTo>
                    <a:pt x="289560" y="1067943"/>
                  </a:lnTo>
                  <a:lnTo>
                    <a:pt x="292862" y="1068578"/>
                  </a:lnTo>
                  <a:lnTo>
                    <a:pt x="290703" y="1068578"/>
                  </a:lnTo>
                  <a:lnTo>
                    <a:pt x="287274" y="1067943"/>
                  </a:lnTo>
                  <a:lnTo>
                    <a:pt x="283083" y="1067308"/>
                  </a:lnTo>
                  <a:lnTo>
                    <a:pt x="285242" y="1069467"/>
                  </a:lnTo>
                  <a:lnTo>
                    <a:pt x="286131" y="1069086"/>
                  </a:lnTo>
                  <a:lnTo>
                    <a:pt x="288036" y="1068451"/>
                  </a:lnTo>
                  <a:lnTo>
                    <a:pt x="285496" y="1069721"/>
                  </a:lnTo>
                  <a:lnTo>
                    <a:pt x="285242" y="1069467"/>
                  </a:lnTo>
                  <a:lnTo>
                    <a:pt x="284480" y="1069721"/>
                  </a:lnTo>
                  <a:lnTo>
                    <a:pt x="283083" y="1067308"/>
                  </a:lnTo>
                  <a:lnTo>
                    <a:pt x="282956" y="1067308"/>
                  </a:lnTo>
                  <a:lnTo>
                    <a:pt x="283464" y="1070229"/>
                  </a:lnTo>
                  <a:lnTo>
                    <a:pt x="282702" y="1071245"/>
                  </a:lnTo>
                  <a:lnTo>
                    <a:pt x="283718" y="1072007"/>
                  </a:lnTo>
                  <a:lnTo>
                    <a:pt x="283845" y="1072642"/>
                  </a:lnTo>
                  <a:lnTo>
                    <a:pt x="285877" y="1072642"/>
                  </a:lnTo>
                  <a:lnTo>
                    <a:pt x="285242" y="1075055"/>
                  </a:lnTo>
                  <a:lnTo>
                    <a:pt x="285369" y="1081659"/>
                  </a:lnTo>
                  <a:lnTo>
                    <a:pt x="284861" y="1078611"/>
                  </a:lnTo>
                  <a:lnTo>
                    <a:pt x="283464" y="1072007"/>
                  </a:lnTo>
                  <a:lnTo>
                    <a:pt x="283337" y="1072007"/>
                  </a:lnTo>
                  <a:lnTo>
                    <a:pt x="279400" y="1073785"/>
                  </a:lnTo>
                  <a:lnTo>
                    <a:pt x="277368" y="1074420"/>
                  </a:lnTo>
                  <a:lnTo>
                    <a:pt x="281559" y="1072642"/>
                  </a:lnTo>
                  <a:lnTo>
                    <a:pt x="282448" y="1071372"/>
                  </a:lnTo>
                  <a:lnTo>
                    <a:pt x="281813" y="1070864"/>
                  </a:lnTo>
                  <a:lnTo>
                    <a:pt x="280543" y="1071499"/>
                  </a:lnTo>
                  <a:lnTo>
                    <a:pt x="282448" y="1070356"/>
                  </a:lnTo>
                  <a:lnTo>
                    <a:pt x="283210" y="1070356"/>
                  </a:lnTo>
                  <a:lnTo>
                    <a:pt x="275717" y="1033399"/>
                  </a:lnTo>
                  <a:lnTo>
                    <a:pt x="275082" y="1030351"/>
                  </a:lnTo>
                  <a:lnTo>
                    <a:pt x="275844" y="1033399"/>
                  </a:lnTo>
                  <a:lnTo>
                    <a:pt x="275717" y="1033399"/>
                  </a:lnTo>
                  <a:lnTo>
                    <a:pt x="277495" y="1034034"/>
                  </a:lnTo>
                  <a:lnTo>
                    <a:pt x="283972" y="1035812"/>
                  </a:lnTo>
                  <a:lnTo>
                    <a:pt x="286385" y="1038860"/>
                  </a:lnTo>
                  <a:lnTo>
                    <a:pt x="300863" y="1064514"/>
                  </a:lnTo>
                  <a:lnTo>
                    <a:pt x="302006" y="1063879"/>
                  </a:lnTo>
                  <a:lnTo>
                    <a:pt x="297561" y="1055497"/>
                  </a:lnTo>
                  <a:lnTo>
                    <a:pt x="286639" y="1036447"/>
                  </a:lnTo>
                  <a:lnTo>
                    <a:pt x="285877" y="1034669"/>
                  </a:lnTo>
                  <a:lnTo>
                    <a:pt x="290322" y="1037082"/>
                  </a:lnTo>
                  <a:lnTo>
                    <a:pt x="293751" y="1037082"/>
                  </a:lnTo>
                  <a:lnTo>
                    <a:pt x="314452" y="1018032"/>
                  </a:lnTo>
                  <a:lnTo>
                    <a:pt x="316738" y="958342"/>
                  </a:lnTo>
                  <a:cubicBezTo>
                    <a:pt x="303911" y="941705"/>
                    <a:pt x="299085" y="935609"/>
                    <a:pt x="275209" y="929767"/>
                  </a:cubicBezTo>
                  <a:cubicBezTo>
                    <a:pt x="271145" y="939927"/>
                    <a:pt x="265811" y="953643"/>
                    <a:pt x="261747" y="963803"/>
                  </a:cubicBezTo>
                  <a:lnTo>
                    <a:pt x="261493" y="971550"/>
                  </a:lnTo>
                  <a:lnTo>
                    <a:pt x="261112" y="978281"/>
                  </a:lnTo>
                  <a:lnTo>
                    <a:pt x="261112" y="978789"/>
                  </a:lnTo>
                  <a:lnTo>
                    <a:pt x="261112" y="978916"/>
                  </a:lnTo>
                  <a:lnTo>
                    <a:pt x="260731" y="985901"/>
                  </a:lnTo>
                  <a:lnTo>
                    <a:pt x="260858" y="986028"/>
                  </a:lnTo>
                  <a:lnTo>
                    <a:pt x="260731" y="988949"/>
                  </a:lnTo>
                  <a:lnTo>
                    <a:pt x="260604" y="990092"/>
                  </a:lnTo>
                  <a:lnTo>
                    <a:pt x="260858" y="985774"/>
                  </a:lnTo>
                  <a:lnTo>
                    <a:pt x="259334" y="984123"/>
                  </a:lnTo>
                  <a:lnTo>
                    <a:pt x="260731" y="990092"/>
                  </a:lnTo>
                  <a:lnTo>
                    <a:pt x="260477" y="990092"/>
                  </a:lnTo>
                  <a:lnTo>
                    <a:pt x="251333" y="973963"/>
                  </a:lnTo>
                  <a:lnTo>
                    <a:pt x="247396" y="966851"/>
                  </a:lnTo>
                  <a:lnTo>
                    <a:pt x="230759" y="938784"/>
                  </a:lnTo>
                  <a:lnTo>
                    <a:pt x="248539" y="965581"/>
                  </a:lnTo>
                  <a:lnTo>
                    <a:pt x="253238" y="959612"/>
                  </a:lnTo>
                  <a:lnTo>
                    <a:pt x="255778" y="967359"/>
                  </a:lnTo>
                  <a:lnTo>
                    <a:pt x="259207" y="983996"/>
                  </a:lnTo>
                  <a:lnTo>
                    <a:pt x="261112" y="978789"/>
                  </a:lnTo>
                  <a:lnTo>
                    <a:pt x="261112" y="978154"/>
                  </a:lnTo>
                  <a:lnTo>
                    <a:pt x="260350" y="957199"/>
                  </a:lnTo>
                  <a:lnTo>
                    <a:pt x="257302" y="954278"/>
                  </a:lnTo>
                  <a:lnTo>
                    <a:pt x="254762" y="957834"/>
                  </a:lnTo>
                  <a:lnTo>
                    <a:pt x="259080" y="951230"/>
                  </a:lnTo>
                  <a:cubicBezTo>
                    <a:pt x="262636" y="944626"/>
                    <a:pt x="270637" y="930402"/>
                    <a:pt x="271653" y="907669"/>
                  </a:cubicBezTo>
                  <a:cubicBezTo>
                    <a:pt x="272161" y="898144"/>
                    <a:pt x="271145" y="888619"/>
                    <a:pt x="269113" y="879602"/>
                  </a:cubicBezTo>
                  <a:lnTo>
                    <a:pt x="356997" y="856361"/>
                  </a:lnTo>
                  <a:lnTo>
                    <a:pt x="418592" y="899922"/>
                  </a:lnTo>
                  <a:lnTo>
                    <a:pt x="521208" y="971550"/>
                  </a:lnTo>
                  <a:lnTo>
                    <a:pt x="521208" y="963803"/>
                  </a:lnTo>
                  <a:cubicBezTo>
                    <a:pt x="501142" y="949452"/>
                    <a:pt x="479044" y="933958"/>
                    <a:pt x="461137" y="921512"/>
                  </a:cubicBezTo>
                  <a:lnTo>
                    <a:pt x="365633" y="854710"/>
                  </a:lnTo>
                  <a:lnTo>
                    <a:pt x="418973" y="840359"/>
                  </a:lnTo>
                  <a:lnTo>
                    <a:pt x="469265" y="875538"/>
                  </a:lnTo>
                  <a:cubicBezTo>
                    <a:pt x="476885" y="880872"/>
                    <a:pt x="484632" y="886206"/>
                    <a:pt x="499364" y="896366"/>
                  </a:cubicBezTo>
                  <a:lnTo>
                    <a:pt x="512826" y="905891"/>
                  </a:lnTo>
                  <a:lnTo>
                    <a:pt x="515493" y="907669"/>
                  </a:lnTo>
                  <a:lnTo>
                    <a:pt x="521208" y="911225"/>
                  </a:lnTo>
                  <a:lnTo>
                    <a:pt x="521208" y="906399"/>
                  </a:lnTo>
                  <a:lnTo>
                    <a:pt x="520954" y="906399"/>
                  </a:lnTo>
                  <a:lnTo>
                    <a:pt x="518541" y="905764"/>
                  </a:lnTo>
                  <a:cubicBezTo>
                    <a:pt x="519176" y="905764"/>
                    <a:pt x="520065" y="905764"/>
                    <a:pt x="520700" y="906145"/>
                  </a:cubicBezTo>
                  <a:lnTo>
                    <a:pt x="306070" y="756539"/>
                  </a:lnTo>
                  <a:cubicBezTo>
                    <a:pt x="369824" y="757682"/>
                    <a:pt x="449707" y="758952"/>
                    <a:pt x="521335" y="759460"/>
                  </a:cubicBezTo>
                  <a:lnTo>
                    <a:pt x="521335" y="751713"/>
                  </a:lnTo>
                  <a:lnTo>
                    <a:pt x="295402" y="748792"/>
                  </a:lnTo>
                  <a:lnTo>
                    <a:pt x="290449" y="745236"/>
                  </a:lnTo>
                  <a:lnTo>
                    <a:pt x="249047" y="716788"/>
                  </a:lnTo>
                  <a:cubicBezTo>
                    <a:pt x="275971" y="687070"/>
                    <a:pt x="313817" y="644652"/>
                    <a:pt x="355727" y="595503"/>
                  </a:cubicBezTo>
                  <a:lnTo>
                    <a:pt x="358775" y="591947"/>
                  </a:lnTo>
                  <a:lnTo>
                    <a:pt x="361696" y="588264"/>
                  </a:lnTo>
                  <a:lnTo>
                    <a:pt x="367792" y="581152"/>
                  </a:lnTo>
                  <a:lnTo>
                    <a:pt x="368173" y="580771"/>
                  </a:lnTo>
                  <a:lnTo>
                    <a:pt x="361823" y="588264"/>
                  </a:lnTo>
                  <a:lnTo>
                    <a:pt x="358648" y="591947"/>
                  </a:lnTo>
                  <a:lnTo>
                    <a:pt x="521208" y="672465"/>
                  </a:lnTo>
                  <a:lnTo>
                    <a:pt x="521208" y="654558"/>
                  </a:lnTo>
                  <a:lnTo>
                    <a:pt x="410210" y="605663"/>
                  </a:lnTo>
                  <a:lnTo>
                    <a:pt x="410464" y="617601"/>
                  </a:lnTo>
                  <a:cubicBezTo>
                    <a:pt x="410337" y="611632"/>
                    <a:pt x="410210" y="605663"/>
                    <a:pt x="410083" y="599694"/>
                  </a:cubicBezTo>
                  <a:lnTo>
                    <a:pt x="369062" y="580009"/>
                  </a:lnTo>
                  <a:lnTo>
                    <a:pt x="368173" y="580771"/>
                  </a:lnTo>
                  <a:lnTo>
                    <a:pt x="368300" y="580517"/>
                  </a:lnTo>
                  <a:lnTo>
                    <a:pt x="369062" y="579882"/>
                  </a:lnTo>
                  <a:lnTo>
                    <a:pt x="406146" y="535686"/>
                  </a:lnTo>
                  <a:lnTo>
                    <a:pt x="407289" y="533908"/>
                  </a:lnTo>
                  <a:lnTo>
                    <a:pt x="521081" y="563753"/>
                  </a:lnTo>
                  <a:lnTo>
                    <a:pt x="521081" y="553593"/>
                  </a:lnTo>
                  <a:cubicBezTo>
                    <a:pt x="486537" y="544068"/>
                    <a:pt x="445135" y="534543"/>
                    <a:pt x="413258" y="526796"/>
                  </a:cubicBezTo>
                  <a:lnTo>
                    <a:pt x="412115" y="528193"/>
                  </a:lnTo>
                  <a:lnTo>
                    <a:pt x="412242" y="528066"/>
                  </a:lnTo>
                  <a:lnTo>
                    <a:pt x="412750" y="527431"/>
                  </a:lnTo>
                  <a:lnTo>
                    <a:pt x="413004" y="526796"/>
                  </a:lnTo>
                  <a:lnTo>
                    <a:pt x="413258" y="526796"/>
                  </a:lnTo>
                  <a:lnTo>
                    <a:pt x="457454" y="471932"/>
                  </a:lnTo>
                  <a:lnTo>
                    <a:pt x="458978" y="469519"/>
                  </a:lnTo>
                  <a:cubicBezTo>
                    <a:pt x="462280" y="473710"/>
                    <a:pt x="498221" y="513080"/>
                    <a:pt x="521081" y="538734"/>
                  </a:cubicBezTo>
                  <a:lnTo>
                    <a:pt x="521081" y="536956"/>
                  </a:lnTo>
                  <a:lnTo>
                    <a:pt x="459740" y="468884"/>
                  </a:lnTo>
                  <a:lnTo>
                    <a:pt x="465582" y="461137"/>
                  </a:lnTo>
                  <a:lnTo>
                    <a:pt x="477266" y="446278"/>
                  </a:lnTo>
                  <a:lnTo>
                    <a:pt x="478028" y="445643"/>
                  </a:lnTo>
                  <a:lnTo>
                    <a:pt x="478790" y="444500"/>
                  </a:lnTo>
                  <a:lnTo>
                    <a:pt x="477012" y="443357"/>
                  </a:lnTo>
                  <a:lnTo>
                    <a:pt x="473202" y="440944"/>
                  </a:lnTo>
                  <a:cubicBezTo>
                    <a:pt x="466090" y="436753"/>
                    <a:pt x="459232" y="432562"/>
                    <a:pt x="446405" y="424307"/>
                  </a:cubicBezTo>
                  <a:lnTo>
                    <a:pt x="434467" y="417195"/>
                  </a:lnTo>
                  <a:lnTo>
                    <a:pt x="432943" y="417830"/>
                  </a:lnTo>
                  <a:lnTo>
                    <a:pt x="450596" y="428625"/>
                  </a:lnTo>
                  <a:lnTo>
                    <a:pt x="472440" y="442341"/>
                  </a:lnTo>
                  <a:lnTo>
                    <a:pt x="455041" y="463804"/>
                  </a:lnTo>
                  <a:lnTo>
                    <a:pt x="431038" y="437515"/>
                  </a:lnTo>
                  <a:lnTo>
                    <a:pt x="419227" y="426593"/>
                  </a:lnTo>
                  <a:cubicBezTo>
                    <a:pt x="420751" y="428244"/>
                    <a:pt x="423799" y="431546"/>
                    <a:pt x="429768" y="438150"/>
                  </a:cubicBezTo>
                  <a:lnTo>
                    <a:pt x="454152" y="464947"/>
                  </a:lnTo>
                  <a:cubicBezTo>
                    <a:pt x="439801" y="482854"/>
                    <a:pt x="420497" y="506730"/>
                    <a:pt x="406146" y="525272"/>
                  </a:cubicBezTo>
                  <a:lnTo>
                    <a:pt x="299720" y="496570"/>
                  </a:lnTo>
                  <a:lnTo>
                    <a:pt x="272669" y="488823"/>
                  </a:lnTo>
                  <a:lnTo>
                    <a:pt x="263271" y="486410"/>
                  </a:lnTo>
                  <a:cubicBezTo>
                    <a:pt x="254000" y="478028"/>
                    <a:pt x="243332" y="472694"/>
                    <a:pt x="223647" y="470916"/>
                  </a:cubicBezTo>
                  <a:lnTo>
                    <a:pt x="213868" y="473329"/>
                  </a:lnTo>
                  <a:lnTo>
                    <a:pt x="210566" y="472694"/>
                  </a:lnTo>
                  <a:lnTo>
                    <a:pt x="191008" y="467360"/>
                  </a:lnTo>
                  <a:lnTo>
                    <a:pt x="184912" y="466090"/>
                  </a:lnTo>
                  <a:lnTo>
                    <a:pt x="185039" y="467360"/>
                  </a:lnTo>
                  <a:lnTo>
                    <a:pt x="184785" y="465582"/>
                  </a:lnTo>
                  <a:lnTo>
                    <a:pt x="191135" y="467360"/>
                  </a:lnTo>
                  <a:lnTo>
                    <a:pt x="185547" y="413639"/>
                  </a:lnTo>
                  <a:lnTo>
                    <a:pt x="196469" y="398653"/>
                  </a:lnTo>
                  <a:lnTo>
                    <a:pt x="204089" y="387858"/>
                  </a:lnTo>
                  <a:lnTo>
                    <a:pt x="208788" y="385445"/>
                  </a:lnTo>
                  <a:lnTo>
                    <a:pt x="207010" y="375920"/>
                  </a:lnTo>
                  <a:lnTo>
                    <a:pt x="193421" y="383032"/>
                  </a:lnTo>
                  <a:lnTo>
                    <a:pt x="195326" y="392557"/>
                  </a:lnTo>
                  <a:lnTo>
                    <a:pt x="194691" y="393192"/>
                  </a:lnTo>
                  <a:lnTo>
                    <a:pt x="184785" y="406908"/>
                  </a:lnTo>
                  <a:lnTo>
                    <a:pt x="184023" y="399161"/>
                  </a:lnTo>
                  <a:lnTo>
                    <a:pt x="182372" y="389382"/>
                  </a:lnTo>
                  <a:lnTo>
                    <a:pt x="181102" y="389763"/>
                  </a:lnTo>
                  <a:lnTo>
                    <a:pt x="182880" y="389001"/>
                  </a:lnTo>
                  <a:lnTo>
                    <a:pt x="175768" y="328168"/>
                  </a:lnTo>
                  <a:lnTo>
                    <a:pt x="173736" y="327025"/>
                  </a:lnTo>
                  <a:lnTo>
                    <a:pt x="171704" y="327660"/>
                  </a:lnTo>
                  <a:lnTo>
                    <a:pt x="175006" y="326517"/>
                  </a:lnTo>
                  <a:lnTo>
                    <a:pt x="175768" y="326517"/>
                  </a:lnTo>
                  <a:lnTo>
                    <a:pt x="168402" y="266700"/>
                  </a:lnTo>
                  <a:lnTo>
                    <a:pt x="169164" y="266065"/>
                  </a:lnTo>
                  <a:lnTo>
                    <a:pt x="178308" y="257175"/>
                  </a:lnTo>
                  <a:lnTo>
                    <a:pt x="254254" y="306705"/>
                  </a:lnTo>
                  <a:cubicBezTo>
                    <a:pt x="233172" y="312039"/>
                    <a:pt x="219075" y="315722"/>
                    <a:pt x="195707" y="321691"/>
                  </a:cubicBezTo>
                  <a:lnTo>
                    <a:pt x="196088" y="323469"/>
                  </a:lnTo>
                  <a:cubicBezTo>
                    <a:pt x="231267" y="314579"/>
                    <a:pt x="255905" y="308610"/>
                    <a:pt x="257175" y="307975"/>
                  </a:cubicBezTo>
                  <a:cubicBezTo>
                    <a:pt x="255778" y="308610"/>
                    <a:pt x="252095" y="313309"/>
                    <a:pt x="207645" y="375412"/>
                  </a:cubicBezTo>
                  <a:lnTo>
                    <a:pt x="216916" y="370078"/>
                  </a:lnTo>
                  <a:lnTo>
                    <a:pt x="260477" y="309753"/>
                  </a:lnTo>
                  <a:lnTo>
                    <a:pt x="291211" y="328803"/>
                  </a:lnTo>
                  <a:lnTo>
                    <a:pt x="299974" y="334137"/>
                  </a:lnTo>
                  <a:lnTo>
                    <a:pt x="313055" y="342519"/>
                  </a:lnTo>
                  <a:lnTo>
                    <a:pt x="309626" y="338328"/>
                  </a:lnTo>
                  <a:lnTo>
                    <a:pt x="298577" y="331216"/>
                  </a:lnTo>
                  <a:lnTo>
                    <a:pt x="292608" y="327660"/>
                  </a:lnTo>
                  <a:cubicBezTo>
                    <a:pt x="266573" y="311531"/>
                    <a:pt x="266573" y="311531"/>
                    <a:pt x="261366" y="308610"/>
                  </a:cubicBezTo>
                  <a:lnTo>
                    <a:pt x="262382" y="306832"/>
                  </a:lnTo>
                  <a:lnTo>
                    <a:pt x="300228" y="297307"/>
                  </a:lnTo>
                  <a:lnTo>
                    <a:pt x="301244" y="296672"/>
                  </a:lnTo>
                  <a:lnTo>
                    <a:pt x="306578" y="302641"/>
                  </a:lnTo>
                  <a:lnTo>
                    <a:pt x="310896" y="307467"/>
                  </a:lnTo>
                  <a:lnTo>
                    <a:pt x="312801" y="309880"/>
                  </a:lnTo>
                  <a:lnTo>
                    <a:pt x="316738" y="314071"/>
                  </a:lnTo>
                  <a:lnTo>
                    <a:pt x="317754" y="313436"/>
                  </a:lnTo>
                  <a:lnTo>
                    <a:pt x="302514" y="296672"/>
                  </a:lnTo>
                  <a:lnTo>
                    <a:pt x="335153" y="287782"/>
                  </a:lnTo>
                  <a:lnTo>
                    <a:pt x="334899" y="286004"/>
                  </a:lnTo>
                  <a:lnTo>
                    <a:pt x="323088" y="289052"/>
                  </a:lnTo>
                  <a:lnTo>
                    <a:pt x="301244" y="295021"/>
                  </a:lnTo>
                  <a:lnTo>
                    <a:pt x="299847" y="295656"/>
                  </a:lnTo>
                  <a:lnTo>
                    <a:pt x="298069" y="296291"/>
                  </a:lnTo>
                  <a:lnTo>
                    <a:pt x="263906" y="304673"/>
                  </a:lnTo>
                  <a:lnTo>
                    <a:pt x="261620" y="305308"/>
                  </a:lnTo>
                  <a:lnTo>
                    <a:pt x="257683" y="306451"/>
                  </a:lnTo>
                  <a:lnTo>
                    <a:pt x="257175" y="306451"/>
                  </a:lnTo>
                  <a:lnTo>
                    <a:pt x="255651" y="307086"/>
                  </a:lnTo>
                  <a:lnTo>
                    <a:pt x="257302" y="305943"/>
                  </a:lnTo>
                  <a:cubicBezTo>
                    <a:pt x="242316" y="296926"/>
                    <a:pt x="196088" y="267081"/>
                    <a:pt x="182118" y="258191"/>
                  </a:cubicBezTo>
                  <a:lnTo>
                    <a:pt x="179070" y="256413"/>
                  </a:lnTo>
                  <a:lnTo>
                    <a:pt x="180975" y="254635"/>
                  </a:lnTo>
                  <a:lnTo>
                    <a:pt x="223520" y="212217"/>
                  </a:lnTo>
                  <a:cubicBezTo>
                    <a:pt x="234188" y="223520"/>
                    <a:pt x="267335" y="259969"/>
                    <a:pt x="279654" y="273050"/>
                  </a:cubicBezTo>
                  <a:lnTo>
                    <a:pt x="288544" y="282575"/>
                  </a:lnTo>
                  <a:lnTo>
                    <a:pt x="299593" y="295656"/>
                  </a:lnTo>
                  <a:lnTo>
                    <a:pt x="300736" y="295021"/>
                  </a:lnTo>
                  <a:lnTo>
                    <a:pt x="295656" y="289052"/>
                  </a:lnTo>
                  <a:lnTo>
                    <a:pt x="283337" y="275336"/>
                  </a:lnTo>
                  <a:lnTo>
                    <a:pt x="280289" y="272288"/>
                  </a:lnTo>
                  <a:lnTo>
                    <a:pt x="224409" y="210820"/>
                  </a:lnTo>
                  <a:lnTo>
                    <a:pt x="316230" y="113538"/>
                  </a:lnTo>
                  <a:lnTo>
                    <a:pt x="320167" y="109347"/>
                  </a:lnTo>
                  <a:lnTo>
                    <a:pt x="318770" y="108712"/>
                  </a:lnTo>
                  <a:lnTo>
                    <a:pt x="315214" y="112903"/>
                  </a:lnTo>
                  <a:cubicBezTo>
                    <a:pt x="287655" y="141478"/>
                    <a:pt x="250825" y="180975"/>
                    <a:pt x="224409" y="210693"/>
                  </a:cubicBezTo>
                  <a:lnTo>
                    <a:pt x="154686" y="133985"/>
                  </a:lnTo>
                  <a:cubicBezTo>
                    <a:pt x="155448" y="136398"/>
                    <a:pt x="159893" y="141224"/>
                    <a:pt x="222250" y="210693"/>
                  </a:cubicBezTo>
                  <a:lnTo>
                    <a:pt x="180467" y="252476"/>
                  </a:lnTo>
                  <a:lnTo>
                    <a:pt x="177419" y="255397"/>
                  </a:lnTo>
                  <a:lnTo>
                    <a:pt x="176403" y="256540"/>
                  </a:lnTo>
                  <a:lnTo>
                    <a:pt x="168275" y="264287"/>
                  </a:lnTo>
                  <a:lnTo>
                    <a:pt x="167640" y="264922"/>
                  </a:lnTo>
                  <a:lnTo>
                    <a:pt x="166624" y="257175"/>
                  </a:lnTo>
                  <a:lnTo>
                    <a:pt x="165862" y="250063"/>
                  </a:lnTo>
                  <a:lnTo>
                    <a:pt x="176403" y="256667"/>
                  </a:lnTo>
                  <a:lnTo>
                    <a:pt x="173355" y="253111"/>
                  </a:lnTo>
                  <a:lnTo>
                    <a:pt x="165608" y="247777"/>
                  </a:lnTo>
                  <a:cubicBezTo>
                    <a:pt x="161036" y="213106"/>
                    <a:pt x="156337" y="165481"/>
                    <a:pt x="150241" y="130810"/>
                  </a:cubicBezTo>
                  <a:lnTo>
                    <a:pt x="152400" y="133223"/>
                  </a:lnTo>
                  <a:lnTo>
                    <a:pt x="154940" y="136144"/>
                  </a:lnTo>
                  <a:lnTo>
                    <a:pt x="155067" y="136144"/>
                  </a:lnTo>
                  <a:lnTo>
                    <a:pt x="154686" y="133985"/>
                  </a:lnTo>
                  <a:lnTo>
                    <a:pt x="154686" y="133858"/>
                  </a:lnTo>
                  <a:lnTo>
                    <a:pt x="154686" y="133985"/>
                  </a:lnTo>
                  <a:lnTo>
                    <a:pt x="154559" y="133858"/>
                  </a:lnTo>
                  <a:lnTo>
                    <a:pt x="149987" y="128524"/>
                  </a:lnTo>
                  <a:lnTo>
                    <a:pt x="144653" y="88900"/>
                  </a:lnTo>
                  <a:lnTo>
                    <a:pt x="131445" y="13081"/>
                  </a:lnTo>
                  <a:lnTo>
                    <a:pt x="128397" y="16129"/>
                  </a:lnTo>
                  <a:lnTo>
                    <a:pt x="143637" y="121158"/>
                  </a:lnTo>
                  <a:lnTo>
                    <a:pt x="136017" y="112776"/>
                  </a:lnTo>
                  <a:lnTo>
                    <a:pt x="81407" y="44831"/>
                  </a:lnTo>
                  <a:lnTo>
                    <a:pt x="83820" y="33528"/>
                  </a:lnTo>
                  <a:cubicBezTo>
                    <a:pt x="84455" y="19685"/>
                    <a:pt x="74549" y="3048"/>
                    <a:pt x="55118" y="0"/>
                  </a:cubicBezTo>
                  <a:close/>
                  <a:moveTo>
                    <a:pt x="521335" y="1531493"/>
                  </a:moveTo>
                  <a:lnTo>
                    <a:pt x="462661" y="1542288"/>
                  </a:lnTo>
                  <a:lnTo>
                    <a:pt x="464566" y="1543431"/>
                  </a:lnTo>
                  <a:lnTo>
                    <a:pt x="521335" y="1533906"/>
                  </a:lnTo>
                  <a:lnTo>
                    <a:pt x="521335" y="1531493"/>
                  </a:lnTo>
                  <a:close/>
                  <a:moveTo>
                    <a:pt x="364744" y="1560703"/>
                  </a:moveTo>
                  <a:lnTo>
                    <a:pt x="361696" y="1561338"/>
                  </a:lnTo>
                  <a:lnTo>
                    <a:pt x="360045" y="1561465"/>
                  </a:lnTo>
                  <a:lnTo>
                    <a:pt x="361569" y="1561338"/>
                  </a:lnTo>
                  <a:lnTo>
                    <a:pt x="364744" y="1560703"/>
                  </a:lnTo>
                  <a:close/>
                  <a:moveTo>
                    <a:pt x="519430" y="1615567"/>
                  </a:moveTo>
                  <a:lnTo>
                    <a:pt x="516001" y="1618615"/>
                  </a:lnTo>
                  <a:lnTo>
                    <a:pt x="517525" y="1619758"/>
                  </a:lnTo>
                  <a:lnTo>
                    <a:pt x="521462" y="1616202"/>
                  </a:lnTo>
                  <a:lnTo>
                    <a:pt x="519557" y="1615567"/>
                  </a:lnTo>
                  <a:close/>
                  <a:moveTo>
                    <a:pt x="181483" y="1591056"/>
                  </a:moveTo>
                  <a:lnTo>
                    <a:pt x="185928" y="1600073"/>
                  </a:lnTo>
                  <a:lnTo>
                    <a:pt x="194183" y="1617726"/>
                  </a:lnTo>
                  <a:lnTo>
                    <a:pt x="194564" y="1617472"/>
                  </a:lnTo>
                  <a:lnTo>
                    <a:pt x="195326" y="1617091"/>
                  </a:lnTo>
                  <a:lnTo>
                    <a:pt x="194310" y="1617980"/>
                  </a:lnTo>
                  <a:lnTo>
                    <a:pt x="194183" y="1617726"/>
                  </a:lnTo>
                  <a:lnTo>
                    <a:pt x="188087" y="1621536"/>
                  </a:lnTo>
                  <a:lnTo>
                    <a:pt x="180721" y="1634109"/>
                  </a:lnTo>
                  <a:lnTo>
                    <a:pt x="138176" y="1609090"/>
                  </a:lnTo>
                  <a:lnTo>
                    <a:pt x="140970" y="1597152"/>
                  </a:lnTo>
                  <a:cubicBezTo>
                    <a:pt x="150114" y="1596009"/>
                    <a:pt x="172720" y="1592326"/>
                    <a:pt x="181356" y="1591183"/>
                  </a:cubicBezTo>
                  <a:close/>
                  <a:moveTo>
                    <a:pt x="516382" y="1662176"/>
                  </a:moveTo>
                  <a:lnTo>
                    <a:pt x="508000" y="1678813"/>
                  </a:lnTo>
                  <a:lnTo>
                    <a:pt x="511810" y="1679448"/>
                  </a:lnTo>
                  <a:lnTo>
                    <a:pt x="514985" y="1673479"/>
                  </a:lnTo>
                  <a:lnTo>
                    <a:pt x="521589" y="1662811"/>
                  </a:lnTo>
                  <a:lnTo>
                    <a:pt x="516509" y="1662176"/>
                  </a:lnTo>
                  <a:close/>
                  <a:moveTo>
                    <a:pt x="122809" y="1665732"/>
                  </a:moveTo>
                  <a:lnTo>
                    <a:pt x="156591" y="1686052"/>
                  </a:lnTo>
                  <a:lnTo>
                    <a:pt x="169545" y="1686052"/>
                  </a:lnTo>
                  <a:cubicBezTo>
                    <a:pt x="164719" y="1683004"/>
                    <a:pt x="145415" y="1671066"/>
                    <a:pt x="133096" y="1665732"/>
                  </a:cubicBezTo>
                  <a:close/>
                  <a:moveTo>
                    <a:pt x="238506" y="1726565"/>
                  </a:moveTo>
                  <a:lnTo>
                    <a:pt x="232029" y="1728343"/>
                  </a:lnTo>
                  <a:lnTo>
                    <a:pt x="235712" y="1730756"/>
                  </a:lnTo>
                  <a:lnTo>
                    <a:pt x="245618" y="1734312"/>
                  </a:lnTo>
                  <a:lnTo>
                    <a:pt x="248539" y="1730121"/>
                  </a:lnTo>
                  <a:lnTo>
                    <a:pt x="238506" y="1726565"/>
                  </a:lnTo>
                  <a:close/>
                  <a:moveTo>
                    <a:pt x="265557" y="1743837"/>
                  </a:moveTo>
                  <a:lnTo>
                    <a:pt x="266446" y="1745615"/>
                  </a:lnTo>
                  <a:lnTo>
                    <a:pt x="266319" y="1745615"/>
                  </a:lnTo>
                  <a:lnTo>
                    <a:pt x="265557" y="1744472"/>
                  </a:lnTo>
                  <a:lnTo>
                    <a:pt x="265557" y="1743837"/>
                  </a:lnTo>
                  <a:close/>
                  <a:moveTo>
                    <a:pt x="446278" y="1688338"/>
                  </a:moveTo>
                  <a:lnTo>
                    <a:pt x="448056" y="1696720"/>
                  </a:lnTo>
                  <a:lnTo>
                    <a:pt x="459613" y="1745615"/>
                  </a:lnTo>
                  <a:lnTo>
                    <a:pt x="405257" y="1722882"/>
                  </a:lnTo>
                  <a:lnTo>
                    <a:pt x="437642" y="1696085"/>
                  </a:lnTo>
                  <a:lnTo>
                    <a:pt x="446278" y="1688338"/>
                  </a:lnTo>
                  <a:close/>
                  <a:moveTo>
                    <a:pt x="266446" y="1750441"/>
                  </a:moveTo>
                  <a:lnTo>
                    <a:pt x="267843" y="1751076"/>
                  </a:lnTo>
                  <a:lnTo>
                    <a:pt x="268859" y="1751711"/>
                  </a:lnTo>
                  <a:lnTo>
                    <a:pt x="269113" y="1752346"/>
                  </a:lnTo>
                  <a:lnTo>
                    <a:pt x="266446" y="1750568"/>
                  </a:lnTo>
                  <a:close/>
                  <a:moveTo>
                    <a:pt x="516763" y="1678940"/>
                  </a:moveTo>
                  <a:cubicBezTo>
                    <a:pt x="513207" y="1685544"/>
                    <a:pt x="509651" y="1691513"/>
                    <a:pt x="505968" y="1697990"/>
                  </a:cubicBezTo>
                  <a:lnTo>
                    <a:pt x="474345" y="1751584"/>
                  </a:lnTo>
                  <a:lnTo>
                    <a:pt x="478536" y="1753489"/>
                  </a:lnTo>
                  <a:cubicBezTo>
                    <a:pt x="489204" y="1735582"/>
                    <a:pt x="499618" y="1717675"/>
                    <a:pt x="510159" y="1699768"/>
                  </a:cubicBezTo>
                  <a:lnTo>
                    <a:pt x="521589" y="1680083"/>
                  </a:lnTo>
                  <a:lnTo>
                    <a:pt x="520446" y="1679448"/>
                  </a:lnTo>
                  <a:lnTo>
                    <a:pt x="516890" y="1678813"/>
                  </a:lnTo>
                  <a:close/>
                  <a:moveTo>
                    <a:pt x="286004" y="1812544"/>
                  </a:moveTo>
                  <a:lnTo>
                    <a:pt x="285369" y="1814957"/>
                  </a:lnTo>
                  <a:lnTo>
                    <a:pt x="287528" y="1815592"/>
                  </a:lnTo>
                  <a:lnTo>
                    <a:pt x="286004" y="1812671"/>
                  </a:lnTo>
                  <a:close/>
                  <a:moveTo>
                    <a:pt x="388366" y="1722501"/>
                  </a:moveTo>
                  <a:lnTo>
                    <a:pt x="391160" y="1723771"/>
                  </a:lnTo>
                  <a:lnTo>
                    <a:pt x="388620" y="1726184"/>
                  </a:lnTo>
                  <a:lnTo>
                    <a:pt x="388874" y="1727962"/>
                  </a:lnTo>
                  <a:lnTo>
                    <a:pt x="393192" y="1724406"/>
                  </a:lnTo>
                  <a:cubicBezTo>
                    <a:pt x="411353" y="1732153"/>
                    <a:pt x="429768" y="1739392"/>
                    <a:pt x="447802" y="1747139"/>
                  </a:cubicBezTo>
                  <a:lnTo>
                    <a:pt x="451104" y="1753743"/>
                  </a:lnTo>
                  <a:lnTo>
                    <a:pt x="454660" y="1769872"/>
                  </a:lnTo>
                  <a:lnTo>
                    <a:pt x="455549" y="1774063"/>
                  </a:lnTo>
                  <a:cubicBezTo>
                    <a:pt x="456946" y="1781175"/>
                    <a:pt x="459486" y="1790192"/>
                    <a:pt x="461010" y="1797304"/>
                  </a:cubicBezTo>
                  <a:lnTo>
                    <a:pt x="428752" y="1815846"/>
                  </a:lnTo>
                  <a:cubicBezTo>
                    <a:pt x="421894" y="1803908"/>
                    <a:pt x="410972" y="1797939"/>
                    <a:pt x="399288" y="1796796"/>
                  </a:cubicBezTo>
                  <a:lnTo>
                    <a:pt x="396748" y="1796796"/>
                  </a:lnTo>
                  <a:lnTo>
                    <a:pt x="388874" y="1728216"/>
                  </a:lnTo>
                  <a:lnTo>
                    <a:pt x="385699" y="1730629"/>
                  </a:lnTo>
                  <a:lnTo>
                    <a:pt x="387985" y="1728851"/>
                  </a:lnTo>
                  <a:lnTo>
                    <a:pt x="388620" y="1726438"/>
                  </a:lnTo>
                  <a:lnTo>
                    <a:pt x="388366" y="1722882"/>
                  </a:lnTo>
                  <a:close/>
                  <a:moveTo>
                    <a:pt x="283083" y="1814830"/>
                  </a:moveTo>
                  <a:lnTo>
                    <a:pt x="273685" y="1820164"/>
                  </a:lnTo>
                  <a:lnTo>
                    <a:pt x="259588" y="1831467"/>
                  </a:lnTo>
                  <a:lnTo>
                    <a:pt x="262001" y="1832102"/>
                  </a:lnTo>
                  <a:lnTo>
                    <a:pt x="283083" y="1814830"/>
                  </a:lnTo>
                  <a:close/>
                  <a:moveTo>
                    <a:pt x="431165" y="1861312"/>
                  </a:moveTo>
                  <a:lnTo>
                    <a:pt x="431038" y="1861947"/>
                  </a:lnTo>
                  <a:lnTo>
                    <a:pt x="430403" y="1863090"/>
                  </a:lnTo>
                  <a:lnTo>
                    <a:pt x="431165" y="1861312"/>
                  </a:lnTo>
                  <a:close/>
                  <a:moveTo>
                    <a:pt x="521335" y="1862455"/>
                  </a:moveTo>
                  <a:lnTo>
                    <a:pt x="513207" y="1874393"/>
                  </a:lnTo>
                  <a:lnTo>
                    <a:pt x="521335" y="1876171"/>
                  </a:lnTo>
                  <a:lnTo>
                    <a:pt x="521335" y="1862455"/>
                  </a:lnTo>
                  <a:close/>
                  <a:moveTo>
                    <a:pt x="329311" y="1360932"/>
                  </a:moveTo>
                  <a:lnTo>
                    <a:pt x="325755" y="1361567"/>
                  </a:lnTo>
                  <a:cubicBezTo>
                    <a:pt x="303149" y="1366393"/>
                    <a:pt x="295910" y="1389634"/>
                    <a:pt x="300609" y="1408684"/>
                  </a:cubicBezTo>
                  <a:lnTo>
                    <a:pt x="294005" y="1412240"/>
                  </a:lnTo>
                  <a:lnTo>
                    <a:pt x="246507" y="1436116"/>
                  </a:lnTo>
                  <a:lnTo>
                    <a:pt x="226695" y="1446911"/>
                  </a:lnTo>
                  <a:lnTo>
                    <a:pt x="136017" y="1492885"/>
                  </a:lnTo>
                  <a:lnTo>
                    <a:pt x="69850" y="1525778"/>
                  </a:lnTo>
                  <a:lnTo>
                    <a:pt x="68326" y="1526413"/>
                  </a:lnTo>
                  <a:lnTo>
                    <a:pt x="69088" y="1528191"/>
                  </a:lnTo>
                  <a:lnTo>
                    <a:pt x="93345" y="1569974"/>
                  </a:lnTo>
                  <a:lnTo>
                    <a:pt x="94615" y="1568831"/>
                  </a:lnTo>
                  <a:lnTo>
                    <a:pt x="94869" y="1568831"/>
                  </a:lnTo>
                  <a:lnTo>
                    <a:pt x="70739" y="1527048"/>
                  </a:lnTo>
                  <a:lnTo>
                    <a:pt x="69850" y="1525905"/>
                  </a:lnTo>
                  <a:lnTo>
                    <a:pt x="70485" y="1526540"/>
                  </a:lnTo>
                  <a:lnTo>
                    <a:pt x="135128" y="1494917"/>
                  </a:lnTo>
                  <a:cubicBezTo>
                    <a:pt x="153416" y="1531874"/>
                    <a:pt x="163449" y="1553337"/>
                    <a:pt x="180594" y="1589786"/>
                  </a:cubicBezTo>
                  <a:lnTo>
                    <a:pt x="179070" y="1589786"/>
                  </a:lnTo>
                  <a:lnTo>
                    <a:pt x="140970" y="1595755"/>
                  </a:lnTo>
                  <a:cubicBezTo>
                    <a:pt x="141605" y="1582166"/>
                    <a:pt x="133858" y="1564005"/>
                    <a:pt x="112903" y="1562354"/>
                  </a:cubicBezTo>
                  <a:cubicBezTo>
                    <a:pt x="93472" y="1562989"/>
                    <a:pt x="83947" y="1578991"/>
                    <a:pt x="85598" y="1595120"/>
                  </a:cubicBezTo>
                  <a:lnTo>
                    <a:pt x="91948" y="1597533"/>
                  </a:lnTo>
                  <a:lnTo>
                    <a:pt x="85598" y="1595120"/>
                  </a:lnTo>
                  <a:lnTo>
                    <a:pt x="3302" y="1560576"/>
                  </a:lnTo>
                  <a:lnTo>
                    <a:pt x="1016" y="1561211"/>
                  </a:lnTo>
                  <a:lnTo>
                    <a:pt x="80264" y="1594612"/>
                  </a:lnTo>
                  <a:lnTo>
                    <a:pt x="82804" y="1595755"/>
                  </a:lnTo>
                  <a:lnTo>
                    <a:pt x="82931" y="1597533"/>
                  </a:lnTo>
                  <a:cubicBezTo>
                    <a:pt x="84836" y="1616075"/>
                    <a:pt x="98044" y="1625600"/>
                    <a:pt x="118237" y="1625600"/>
                  </a:cubicBezTo>
                  <a:lnTo>
                    <a:pt x="131064" y="1617853"/>
                  </a:lnTo>
                  <a:lnTo>
                    <a:pt x="132207" y="1616710"/>
                  </a:lnTo>
                  <a:lnTo>
                    <a:pt x="82677" y="1595882"/>
                  </a:lnTo>
                  <a:cubicBezTo>
                    <a:pt x="130556" y="1615567"/>
                    <a:pt x="130556" y="1615567"/>
                    <a:pt x="132334" y="1616202"/>
                  </a:cubicBezTo>
                  <a:lnTo>
                    <a:pt x="133223" y="1614932"/>
                  </a:lnTo>
                  <a:lnTo>
                    <a:pt x="132207" y="1616710"/>
                  </a:lnTo>
                  <a:cubicBezTo>
                    <a:pt x="148082" y="1623314"/>
                    <a:pt x="163957" y="1629791"/>
                    <a:pt x="176530" y="1646555"/>
                  </a:cubicBezTo>
                  <a:lnTo>
                    <a:pt x="184785" y="1668653"/>
                  </a:lnTo>
                  <a:lnTo>
                    <a:pt x="193167" y="1669034"/>
                  </a:lnTo>
                  <a:lnTo>
                    <a:pt x="190246" y="1668907"/>
                  </a:lnTo>
                  <a:lnTo>
                    <a:pt x="184785" y="1668653"/>
                  </a:lnTo>
                  <a:cubicBezTo>
                    <a:pt x="192913" y="1678813"/>
                    <a:pt x="203835" y="1681861"/>
                    <a:pt x="214503" y="1681861"/>
                  </a:cubicBezTo>
                  <a:cubicBezTo>
                    <a:pt x="217551" y="1681861"/>
                    <a:pt x="220599" y="1681607"/>
                    <a:pt x="223647" y="1681226"/>
                  </a:cubicBezTo>
                  <a:lnTo>
                    <a:pt x="244221" y="1721231"/>
                  </a:lnTo>
                  <a:cubicBezTo>
                    <a:pt x="239395" y="1711071"/>
                    <a:pt x="234442" y="1700403"/>
                    <a:pt x="228473" y="1686052"/>
                  </a:cubicBezTo>
                  <a:lnTo>
                    <a:pt x="223520" y="1675892"/>
                  </a:lnTo>
                  <a:lnTo>
                    <a:pt x="225679" y="1674749"/>
                  </a:lnTo>
                  <a:lnTo>
                    <a:pt x="229743" y="1671193"/>
                  </a:lnTo>
                  <a:lnTo>
                    <a:pt x="230505" y="1670558"/>
                  </a:lnTo>
                  <a:lnTo>
                    <a:pt x="193421" y="1669034"/>
                  </a:lnTo>
                  <a:lnTo>
                    <a:pt x="197231" y="1669161"/>
                  </a:lnTo>
                  <a:lnTo>
                    <a:pt x="205486" y="1669288"/>
                  </a:lnTo>
                  <a:cubicBezTo>
                    <a:pt x="214503" y="1669288"/>
                    <a:pt x="224155" y="1668907"/>
                    <a:pt x="233172" y="1667510"/>
                  </a:cubicBezTo>
                  <a:lnTo>
                    <a:pt x="237109" y="1659763"/>
                  </a:lnTo>
                  <a:lnTo>
                    <a:pt x="241935" y="1661541"/>
                  </a:lnTo>
                  <a:lnTo>
                    <a:pt x="255270" y="1667510"/>
                  </a:lnTo>
                  <a:lnTo>
                    <a:pt x="262636" y="1670558"/>
                  </a:lnTo>
                  <a:lnTo>
                    <a:pt x="266446" y="1671701"/>
                  </a:lnTo>
                  <a:lnTo>
                    <a:pt x="316357" y="1692529"/>
                  </a:lnTo>
                  <a:lnTo>
                    <a:pt x="317754" y="1693164"/>
                  </a:lnTo>
                  <a:lnTo>
                    <a:pt x="318770" y="1693164"/>
                  </a:lnTo>
                  <a:lnTo>
                    <a:pt x="320421" y="1694942"/>
                  </a:lnTo>
                  <a:lnTo>
                    <a:pt x="321310" y="1694942"/>
                  </a:lnTo>
                  <a:lnTo>
                    <a:pt x="323850" y="1694307"/>
                  </a:lnTo>
                  <a:lnTo>
                    <a:pt x="321691" y="1692529"/>
                  </a:lnTo>
                  <a:lnTo>
                    <a:pt x="270891" y="1671701"/>
                  </a:lnTo>
                  <a:lnTo>
                    <a:pt x="271653" y="1671701"/>
                  </a:lnTo>
                  <a:lnTo>
                    <a:pt x="237998" y="1657985"/>
                  </a:lnTo>
                  <a:lnTo>
                    <a:pt x="239395" y="1652651"/>
                  </a:lnTo>
                  <a:cubicBezTo>
                    <a:pt x="242062" y="1636522"/>
                    <a:pt x="233172" y="1617472"/>
                    <a:pt x="212344" y="1613789"/>
                  </a:cubicBezTo>
                  <a:lnTo>
                    <a:pt x="205105" y="1613789"/>
                  </a:lnTo>
                  <a:lnTo>
                    <a:pt x="195580" y="1617726"/>
                  </a:lnTo>
                  <a:lnTo>
                    <a:pt x="195834" y="1617472"/>
                  </a:lnTo>
                  <a:lnTo>
                    <a:pt x="191897" y="1609090"/>
                  </a:lnTo>
                  <a:lnTo>
                    <a:pt x="183642" y="1591183"/>
                  </a:lnTo>
                  <a:cubicBezTo>
                    <a:pt x="221488" y="1585214"/>
                    <a:pt x="280797" y="1575054"/>
                    <a:pt x="355854" y="1562608"/>
                  </a:cubicBezTo>
                  <a:lnTo>
                    <a:pt x="360426" y="1562100"/>
                  </a:lnTo>
                  <a:lnTo>
                    <a:pt x="375793" y="1675257"/>
                  </a:lnTo>
                  <a:lnTo>
                    <a:pt x="375793" y="1675892"/>
                  </a:lnTo>
                  <a:lnTo>
                    <a:pt x="374904" y="1675892"/>
                  </a:lnTo>
                  <a:lnTo>
                    <a:pt x="325882" y="1692656"/>
                  </a:lnTo>
                  <a:lnTo>
                    <a:pt x="353314" y="1694434"/>
                  </a:lnTo>
                  <a:lnTo>
                    <a:pt x="377444" y="1688465"/>
                  </a:lnTo>
                  <a:lnTo>
                    <a:pt x="379222" y="1702816"/>
                  </a:lnTo>
                  <a:lnTo>
                    <a:pt x="381000" y="1717675"/>
                  </a:lnTo>
                  <a:cubicBezTo>
                    <a:pt x="367919" y="1712341"/>
                    <a:pt x="350647" y="1705102"/>
                    <a:pt x="337566" y="1699768"/>
                  </a:cubicBezTo>
                  <a:lnTo>
                    <a:pt x="323850" y="1694434"/>
                  </a:lnTo>
                  <a:lnTo>
                    <a:pt x="324485" y="1696212"/>
                  </a:lnTo>
                  <a:lnTo>
                    <a:pt x="330962" y="1699133"/>
                  </a:lnTo>
                  <a:lnTo>
                    <a:pt x="332613" y="1699768"/>
                  </a:lnTo>
                  <a:lnTo>
                    <a:pt x="333375" y="1700403"/>
                  </a:lnTo>
                  <a:lnTo>
                    <a:pt x="335153" y="1701038"/>
                  </a:lnTo>
                  <a:cubicBezTo>
                    <a:pt x="363220" y="1712341"/>
                    <a:pt x="373634" y="1717167"/>
                    <a:pt x="381381" y="1720088"/>
                  </a:cubicBezTo>
                  <a:cubicBezTo>
                    <a:pt x="381889" y="1723644"/>
                    <a:pt x="382270" y="1727835"/>
                    <a:pt x="382778" y="1731391"/>
                  </a:cubicBezTo>
                  <a:lnTo>
                    <a:pt x="391160" y="1797431"/>
                  </a:lnTo>
                  <a:lnTo>
                    <a:pt x="392049" y="1797304"/>
                  </a:lnTo>
                  <a:lnTo>
                    <a:pt x="393827" y="1797050"/>
                  </a:lnTo>
                  <a:lnTo>
                    <a:pt x="390779" y="1797431"/>
                  </a:lnTo>
                  <a:cubicBezTo>
                    <a:pt x="381381" y="1799209"/>
                    <a:pt x="372745" y="1804543"/>
                    <a:pt x="366141" y="1812544"/>
                  </a:cubicBezTo>
                  <a:lnTo>
                    <a:pt x="363093" y="1816608"/>
                  </a:lnTo>
                  <a:lnTo>
                    <a:pt x="363982" y="1815211"/>
                  </a:lnTo>
                  <a:lnTo>
                    <a:pt x="366014" y="1812544"/>
                  </a:lnTo>
                  <a:cubicBezTo>
                    <a:pt x="358394" y="1806829"/>
                    <a:pt x="332232" y="1790065"/>
                    <a:pt x="321310" y="1783461"/>
                  </a:cubicBezTo>
                  <a:lnTo>
                    <a:pt x="320167" y="1784477"/>
                  </a:lnTo>
                  <a:lnTo>
                    <a:pt x="318389" y="1785620"/>
                  </a:lnTo>
                  <a:lnTo>
                    <a:pt x="321310" y="1783461"/>
                  </a:lnTo>
                  <a:lnTo>
                    <a:pt x="321564" y="1783207"/>
                  </a:lnTo>
                  <a:lnTo>
                    <a:pt x="321310" y="1783334"/>
                  </a:lnTo>
                  <a:lnTo>
                    <a:pt x="320040" y="1782572"/>
                  </a:lnTo>
                  <a:cubicBezTo>
                    <a:pt x="311658" y="1777238"/>
                    <a:pt x="260858" y="1744980"/>
                    <a:pt x="252984" y="1740154"/>
                  </a:cubicBezTo>
                  <a:lnTo>
                    <a:pt x="251968" y="1739519"/>
                  </a:lnTo>
                  <a:lnTo>
                    <a:pt x="251333" y="1738884"/>
                  </a:lnTo>
                  <a:lnTo>
                    <a:pt x="251587" y="1738884"/>
                  </a:lnTo>
                  <a:lnTo>
                    <a:pt x="251841" y="1739519"/>
                  </a:lnTo>
                  <a:lnTo>
                    <a:pt x="252476" y="1739519"/>
                  </a:lnTo>
                  <a:lnTo>
                    <a:pt x="251460" y="1736471"/>
                  </a:lnTo>
                  <a:lnTo>
                    <a:pt x="245491" y="1723898"/>
                  </a:lnTo>
                  <a:lnTo>
                    <a:pt x="244094" y="1720850"/>
                  </a:lnTo>
                  <a:lnTo>
                    <a:pt x="243967" y="1724406"/>
                  </a:lnTo>
                  <a:lnTo>
                    <a:pt x="246761" y="1730375"/>
                  </a:lnTo>
                  <a:lnTo>
                    <a:pt x="247396" y="1731518"/>
                  </a:lnTo>
                  <a:lnTo>
                    <a:pt x="247650" y="1732661"/>
                  </a:lnTo>
                  <a:lnTo>
                    <a:pt x="248158" y="1733296"/>
                  </a:lnTo>
                  <a:lnTo>
                    <a:pt x="248666" y="1734439"/>
                  </a:lnTo>
                  <a:lnTo>
                    <a:pt x="248793" y="1734439"/>
                  </a:lnTo>
                  <a:lnTo>
                    <a:pt x="250317" y="1737995"/>
                  </a:lnTo>
                  <a:lnTo>
                    <a:pt x="250952" y="1737995"/>
                  </a:lnTo>
                  <a:lnTo>
                    <a:pt x="251206" y="1738630"/>
                  </a:lnTo>
                  <a:lnTo>
                    <a:pt x="250317" y="1737995"/>
                  </a:lnTo>
                  <a:lnTo>
                    <a:pt x="254000" y="1746377"/>
                  </a:lnTo>
                  <a:lnTo>
                    <a:pt x="255905" y="1750568"/>
                  </a:lnTo>
                  <a:lnTo>
                    <a:pt x="282829" y="1810258"/>
                  </a:lnTo>
                  <a:lnTo>
                    <a:pt x="283845" y="1812036"/>
                  </a:lnTo>
                  <a:lnTo>
                    <a:pt x="284988" y="1810893"/>
                  </a:lnTo>
                  <a:cubicBezTo>
                    <a:pt x="271018" y="1779270"/>
                    <a:pt x="260604" y="1756537"/>
                    <a:pt x="264414" y="1756537"/>
                  </a:cubicBezTo>
                  <a:lnTo>
                    <a:pt x="280670" y="1766062"/>
                  </a:lnTo>
                  <a:cubicBezTo>
                    <a:pt x="291592" y="1773174"/>
                    <a:pt x="302514" y="1779651"/>
                    <a:pt x="315214" y="1785620"/>
                  </a:cubicBezTo>
                  <a:lnTo>
                    <a:pt x="317373" y="1783969"/>
                  </a:lnTo>
                  <a:lnTo>
                    <a:pt x="319151" y="1782699"/>
                  </a:lnTo>
                  <a:lnTo>
                    <a:pt x="315341" y="1785620"/>
                  </a:lnTo>
                  <a:lnTo>
                    <a:pt x="315214" y="1785620"/>
                  </a:lnTo>
                  <a:lnTo>
                    <a:pt x="313563" y="1786890"/>
                  </a:lnTo>
                  <a:lnTo>
                    <a:pt x="315214" y="1788033"/>
                  </a:lnTo>
                  <a:lnTo>
                    <a:pt x="362839" y="1815973"/>
                  </a:lnTo>
                  <a:cubicBezTo>
                    <a:pt x="360426" y="1819402"/>
                    <a:pt x="358521" y="1823339"/>
                    <a:pt x="356870" y="1827403"/>
                  </a:cubicBezTo>
                  <a:lnTo>
                    <a:pt x="435610" y="1830959"/>
                  </a:lnTo>
                  <a:lnTo>
                    <a:pt x="429514" y="1816100"/>
                  </a:lnTo>
                  <a:cubicBezTo>
                    <a:pt x="430530" y="1817878"/>
                    <a:pt x="431165" y="1819656"/>
                    <a:pt x="432181" y="1821434"/>
                  </a:cubicBezTo>
                  <a:lnTo>
                    <a:pt x="461518" y="1804797"/>
                  </a:lnTo>
                  <a:lnTo>
                    <a:pt x="462534" y="1804162"/>
                  </a:lnTo>
                  <a:lnTo>
                    <a:pt x="483997" y="1902587"/>
                  </a:lnTo>
                  <a:lnTo>
                    <a:pt x="433197" y="1860804"/>
                  </a:lnTo>
                  <a:lnTo>
                    <a:pt x="431546" y="1859661"/>
                  </a:lnTo>
                  <a:lnTo>
                    <a:pt x="432943" y="1856740"/>
                  </a:lnTo>
                  <a:lnTo>
                    <a:pt x="434848" y="1847850"/>
                  </a:lnTo>
                  <a:cubicBezTo>
                    <a:pt x="435483" y="1844802"/>
                    <a:pt x="435610" y="1842516"/>
                    <a:pt x="435737" y="1840738"/>
                  </a:cubicBezTo>
                  <a:lnTo>
                    <a:pt x="354457" y="1834769"/>
                  </a:lnTo>
                  <a:lnTo>
                    <a:pt x="353949" y="1847977"/>
                  </a:lnTo>
                  <a:lnTo>
                    <a:pt x="354203" y="1851533"/>
                  </a:lnTo>
                  <a:cubicBezTo>
                    <a:pt x="358267" y="1875663"/>
                    <a:pt x="375031" y="1887728"/>
                    <a:pt x="392303" y="1887728"/>
                  </a:cubicBezTo>
                  <a:cubicBezTo>
                    <a:pt x="404876" y="1887728"/>
                    <a:pt x="417830" y="1881378"/>
                    <a:pt x="426466" y="1868932"/>
                  </a:cubicBezTo>
                  <a:cubicBezTo>
                    <a:pt x="427101" y="1868297"/>
                    <a:pt x="427482" y="1867154"/>
                    <a:pt x="427990" y="1866519"/>
                  </a:cubicBezTo>
                  <a:lnTo>
                    <a:pt x="486283" y="1914906"/>
                  </a:lnTo>
                  <a:lnTo>
                    <a:pt x="486410" y="1914906"/>
                  </a:lnTo>
                  <a:lnTo>
                    <a:pt x="488315" y="1916684"/>
                  </a:lnTo>
                  <a:lnTo>
                    <a:pt x="487426" y="1913128"/>
                  </a:lnTo>
                  <a:lnTo>
                    <a:pt x="490220" y="1919097"/>
                  </a:lnTo>
                  <a:lnTo>
                    <a:pt x="496316" y="1923288"/>
                  </a:lnTo>
                  <a:lnTo>
                    <a:pt x="499364" y="1925701"/>
                  </a:lnTo>
                  <a:lnTo>
                    <a:pt x="506349" y="1932305"/>
                  </a:lnTo>
                  <a:lnTo>
                    <a:pt x="520827" y="1944878"/>
                  </a:lnTo>
                  <a:lnTo>
                    <a:pt x="520827" y="1934718"/>
                  </a:lnTo>
                  <a:lnTo>
                    <a:pt x="503301" y="1919859"/>
                  </a:lnTo>
                  <a:lnTo>
                    <a:pt x="490093" y="1909064"/>
                  </a:lnTo>
                  <a:lnTo>
                    <a:pt x="485394" y="1904873"/>
                  </a:lnTo>
                  <a:lnTo>
                    <a:pt x="477901" y="1869059"/>
                  </a:lnTo>
                  <a:lnTo>
                    <a:pt x="463550" y="1804035"/>
                  </a:lnTo>
                  <a:lnTo>
                    <a:pt x="461899" y="1796288"/>
                  </a:lnTo>
                  <a:cubicBezTo>
                    <a:pt x="460248" y="1789176"/>
                    <a:pt x="457962" y="1779651"/>
                    <a:pt x="456438" y="1772412"/>
                  </a:cubicBezTo>
                  <a:lnTo>
                    <a:pt x="457327" y="1761617"/>
                  </a:lnTo>
                  <a:lnTo>
                    <a:pt x="450977" y="1748536"/>
                  </a:lnTo>
                  <a:lnTo>
                    <a:pt x="463550" y="1753870"/>
                  </a:lnTo>
                  <a:lnTo>
                    <a:pt x="466598" y="1755013"/>
                  </a:lnTo>
                  <a:cubicBezTo>
                    <a:pt x="479806" y="1760347"/>
                    <a:pt x="493141" y="1766316"/>
                    <a:pt x="506222" y="1771777"/>
                  </a:cubicBezTo>
                  <a:lnTo>
                    <a:pt x="462407" y="1798574"/>
                  </a:lnTo>
                  <a:lnTo>
                    <a:pt x="463423" y="1803908"/>
                  </a:lnTo>
                  <a:lnTo>
                    <a:pt x="512953" y="1775841"/>
                  </a:lnTo>
                  <a:lnTo>
                    <a:pt x="516509" y="1775841"/>
                  </a:lnTo>
                  <a:lnTo>
                    <a:pt x="520573" y="1777619"/>
                  </a:lnTo>
                  <a:lnTo>
                    <a:pt x="520573" y="1775206"/>
                  </a:lnTo>
                  <a:lnTo>
                    <a:pt x="516763" y="1774063"/>
                  </a:lnTo>
                  <a:lnTo>
                    <a:pt x="467360" y="1753743"/>
                  </a:lnTo>
                  <a:lnTo>
                    <a:pt x="463169" y="1751965"/>
                  </a:lnTo>
                  <a:lnTo>
                    <a:pt x="463169" y="1751838"/>
                  </a:lnTo>
                  <a:lnTo>
                    <a:pt x="459232" y="1750060"/>
                  </a:lnTo>
                  <a:lnTo>
                    <a:pt x="450088" y="1746504"/>
                  </a:lnTo>
                  <a:lnTo>
                    <a:pt x="438404" y="1696974"/>
                  </a:lnTo>
                  <a:lnTo>
                    <a:pt x="436245" y="1687449"/>
                  </a:lnTo>
                  <a:lnTo>
                    <a:pt x="447929" y="1677924"/>
                  </a:lnTo>
                  <a:lnTo>
                    <a:pt x="485521" y="1646301"/>
                  </a:lnTo>
                  <a:lnTo>
                    <a:pt x="507111" y="1627759"/>
                  </a:lnTo>
                  <a:lnTo>
                    <a:pt x="516509" y="1620012"/>
                  </a:lnTo>
                  <a:lnTo>
                    <a:pt x="510794" y="1622425"/>
                  </a:lnTo>
                  <a:lnTo>
                    <a:pt x="502285" y="1629537"/>
                  </a:lnTo>
                  <a:cubicBezTo>
                    <a:pt x="494665" y="1634871"/>
                    <a:pt x="487934" y="1641475"/>
                    <a:pt x="480695" y="1648079"/>
                  </a:cubicBezTo>
                  <a:lnTo>
                    <a:pt x="445135" y="1677924"/>
                  </a:lnTo>
                  <a:lnTo>
                    <a:pt x="435737" y="1685671"/>
                  </a:lnTo>
                  <a:lnTo>
                    <a:pt x="434340" y="1686814"/>
                  </a:lnTo>
                  <a:lnTo>
                    <a:pt x="435356" y="1685671"/>
                  </a:lnTo>
                  <a:lnTo>
                    <a:pt x="435610" y="1685671"/>
                  </a:lnTo>
                  <a:lnTo>
                    <a:pt x="431927" y="1677289"/>
                  </a:lnTo>
                  <a:lnTo>
                    <a:pt x="432562" y="1680210"/>
                  </a:lnTo>
                  <a:lnTo>
                    <a:pt x="434340" y="1686814"/>
                  </a:lnTo>
                  <a:cubicBezTo>
                    <a:pt x="429514" y="1690370"/>
                    <a:pt x="429514" y="1690370"/>
                    <a:pt x="423291" y="1696339"/>
                  </a:cubicBezTo>
                  <a:lnTo>
                    <a:pt x="391668" y="1722628"/>
                  </a:lnTo>
                  <a:lnTo>
                    <a:pt x="391922" y="1721993"/>
                  </a:lnTo>
                  <a:lnTo>
                    <a:pt x="386969" y="1720215"/>
                  </a:lnTo>
                  <a:cubicBezTo>
                    <a:pt x="385953" y="1711833"/>
                    <a:pt x="384937" y="1703578"/>
                    <a:pt x="383413" y="1690370"/>
                  </a:cubicBezTo>
                  <a:lnTo>
                    <a:pt x="382397" y="1682623"/>
                  </a:lnTo>
                  <a:lnTo>
                    <a:pt x="382270" y="1681226"/>
                  </a:lnTo>
                  <a:lnTo>
                    <a:pt x="382524" y="1682623"/>
                  </a:lnTo>
                  <a:lnTo>
                    <a:pt x="400939" y="1676019"/>
                  </a:lnTo>
                  <a:lnTo>
                    <a:pt x="381889" y="1677797"/>
                  </a:lnTo>
                  <a:lnTo>
                    <a:pt x="382270" y="1680845"/>
                  </a:lnTo>
                  <a:lnTo>
                    <a:pt x="382143" y="1680083"/>
                  </a:lnTo>
                  <a:lnTo>
                    <a:pt x="379349" y="1675257"/>
                  </a:lnTo>
                  <a:lnTo>
                    <a:pt x="381508" y="1675257"/>
                  </a:lnTo>
                  <a:lnTo>
                    <a:pt x="381254" y="1672336"/>
                  </a:lnTo>
                  <a:cubicBezTo>
                    <a:pt x="376301" y="1634744"/>
                    <a:pt x="371729" y="1600200"/>
                    <a:pt x="373507" y="1558925"/>
                  </a:cubicBezTo>
                  <a:lnTo>
                    <a:pt x="388366" y="1556512"/>
                  </a:lnTo>
                  <a:lnTo>
                    <a:pt x="393319" y="1555877"/>
                  </a:lnTo>
                  <a:lnTo>
                    <a:pt x="401447" y="1554734"/>
                  </a:lnTo>
                  <a:lnTo>
                    <a:pt x="404876" y="1566672"/>
                  </a:lnTo>
                  <a:lnTo>
                    <a:pt x="427228" y="1656207"/>
                  </a:lnTo>
                  <a:lnTo>
                    <a:pt x="429641" y="1665732"/>
                  </a:lnTo>
                  <a:lnTo>
                    <a:pt x="432308" y="1677035"/>
                  </a:lnTo>
                  <a:lnTo>
                    <a:pt x="433959" y="1677035"/>
                  </a:lnTo>
                  <a:lnTo>
                    <a:pt x="406908" y="1567815"/>
                  </a:lnTo>
                  <a:lnTo>
                    <a:pt x="407162" y="1553464"/>
                  </a:lnTo>
                  <a:lnTo>
                    <a:pt x="415417" y="1551686"/>
                  </a:lnTo>
                  <a:lnTo>
                    <a:pt x="417195" y="1551686"/>
                  </a:lnTo>
                  <a:lnTo>
                    <a:pt x="438658" y="1548130"/>
                  </a:lnTo>
                  <a:lnTo>
                    <a:pt x="447548" y="1546352"/>
                  </a:lnTo>
                  <a:lnTo>
                    <a:pt x="462661" y="1543939"/>
                  </a:lnTo>
                  <a:lnTo>
                    <a:pt x="464058" y="1543304"/>
                  </a:lnTo>
                  <a:lnTo>
                    <a:pt x="438277" y="1545717"/>
                  </a:lnTo>
                  <a:lnTo>
                    <a:pt x="438023" y="1546352"/>
                  </a:lnTo>
                  <a:lnTo>
                    <a:pt x="429514" y="1547495"/>
                  </a:lnTo>
                  <a:lnTo>
                    <a:pt x="415163" y="1549908"/>
                  </a:lnTo>
                  <a:lnTo>
                    <a:pt x="417449" y="1551686"/>
                  </a:lnTo>
                  <a:lnTo>
                    <a:pt x="410972" y="1550543"/>
                  </a:lnTo>
                  <a:lnTo>
                    <a:pt x="402717" y="1552321"/>
                  </a:lnTo>
                  <a:lnTo>
                    <a:pt x="399542" y="1539748"/>
                  </a:lnTo>
                  <a:lnTo>
                    <a:pt x="398653" y="1542796"/>
                  </a:lnTo>
                  <a:lnTo>
                    <a:pt x="396621" y="1553591"/>
                  </a:lnTo>
                  <a:lnTo>
                    <a:pt x="387096" y="1554734"/>
                  </a:lnTo>
                  <a:lnTo>
                    <a:pt x="379349" y="1556512"/>
                  </a:lnTo>
                  <a:lnTo>
                    <a:pt x="366268" y="1558290"/>
                  </a:lnTo>
                  <a:lnTo>
                    <a:pt x="366522" y="1560068"/>
                  </a:lnTo>
                  <a:lnTo>
                    <a:pt x="365633" y="1558544"/>
                  </a:lnTo>
                  <a:lnTo>
                    <a:pt x="364490" y="1558925"/>
                  </a:lnTo>
                  <a:lnTo>
                    <a:pt x="366268" y="1558290"/>
                  </a:lnTo>
                  <a:cubicBezTo>
                    <a:pt x="365379" y="1551686"/>
                    <a:pt x="364490" y="1545209"/>
                    <a:pt x="362077" y="1530223"/>
                  </a:cubicBezTo>
                  <a:lnTo>
                    <a:pt x="359537" y="1512951"/>
                  </a:lnTo>
                  <a:lnTo>
                    <a:pt x="352044" y="1507617"/>
                  </a:lnTo>
                  <a:cubicBezTo>
                    <a:pt x="353187" y="1516507"/>
                    <a:pt x="354584" y="1524889"/>
                    <a:pt x="355727" y="1533906"/>
                  </a:cubicBezTo>
                  <a:lnTo>
                    <a:pt x="357124" y="1542796"/>
                  </a:lnTo>
                  <a:lnTo>
                    <a:pt x="360426" y="1559306"/>
                  </a:lnTo>
                  <a:lnTo>
                    <a:pt x="361061" y="1559179"/>
                  </a:lnTo>
                  <a:lnTo>
                    <a:pt x="362331" y="1558925"/>
                  </a:lnTo>
                  <a:lnTo>
                    <a:pt x="360426" y="1559433"/>
                  </a:lnTo>
                  <a:cubicBezTo>
                    <a:pt x="360172" y="1559560"/>
                    <a:pt x="359918" y="1559560"/>
                    <a:pt x="359537" y="1559560"/>
                  </a:cubicBezTo>
                  <a:lnTo>
                    <a:pt x="181991" y="1588770"/>
                  </a:lnTo>
                  <a:lnTo>
                    <a:pt x="180213" y="1589405"/>
                  </a:lnTo>
                  <a:lnTo>
                    <a:pt x="181864" y="1588770"/>
                  </a:lnTo>
                  <a:cubicBezTo>
                    <a:pt x="178816" y="1581658"/>
                    <a:pt x="136779" y="1495171"/>
                    <a:pt x="136398" y="1493901"/>
                  </a:cubicBezTo>
                  <a:lnTo>
                    <a:pt x="247650" y="1437259"/>
                  </a:lnTo>
                  <a:lnTo>
                    <a:pt x="277495" y="1421765"/>
                  </a:lnTo>
                  <a:lnTo>
                    <a:pt x="295021" y="1412875"/>
                  </a:lnTo>
                  <a:lnTo>
                    <a:pt x="303403" y="1408049"/>
                  </a:lnTo>
                  <a:cubicBezTo>
                    <a:pt x="305816" y="1414018"/>
                    <a:pt x="310007" y="1418844"/>
                    <a:pt x="321945" y="1426591"/>
                  </a:cubicBezTo>
                  <a:lnTo>
                    <a:pt x="337947" y="1425321"/>
                  </a:lnTo>
                  <a:lnTo>
                    <a:pt x="340106" y="1429512"/>
                  </a:lnTo>
                  <a:lnTo>
                    <a:pt x="341757" y="1439672"/>
                  </a:lnTo>
                  <a:lnTo>
                    <a:pt x="342392" y="1443863"/>
                  </a:lnTo>
                  <a:lnTo>
                    <a:pt x="343027" y="1446911"/>
                  </a:lnTo>
                  <a:lnTo>
                    <a:pt x="343281" y="1449959"/>
                  </a:lnTo>
                  <a:cubicBezTo>
                    <a:pt x="344551" y="1459484"/>
                    <a:pt x="345948" y="1467866"/>
                    <a:pt x="347345" y="1476248"/>
                  </a:cubicBezTo>
                  <a:lnTo>
                    <a:pt x="349123" y="1488186"/>
                  </a:lnTo>
                  <a:lnTo>
                    <a:pt x="352298" y="1507871"/>
                  </a:lnTo>
                  <a:lnTo>
                    <a:pt x="358902" y="1507871"/>
                  </a:lnTo>
                  <a:lnTo>
                    <a:pt x="351282" y="1455928"/>
                  </a:lnTo>
                  <a:cubicBezTo>
                    <a:pt x="349377" y="1444625"/>
                    <a:pt x="347726" y="1433195"/>
                    <a:pt x="351917" y="1417701"/>
                  </a:cubicBezTo>
                  <a:lnTo>
                    <a:pt x="357632" y="1408176"/>
                  </a:lnTo>
                  <a:lnTo>
                    <a:pt x="363728" y="1411224"/>
                  </a:lnTo>
                  <a:lnTo>
                    <a:pt x="382651" y="1480439"/>
                  </a:lnTo>
                  <a:lnTo>
                    <a:pt x="390271" y="1509014"/>
                  </a:lnTo>
                  <a:lnTo>
                    <a:pt x="397891" y="1538859"/>
                  </a:lnTo>
                  <a:lnTo>
                    <a:pt x="400050" y="1540002"/>
                  </a:lnTo>
                  <a:lnTo>
                    <a:pt x="392176" y="1510792"/>
                  </a:lnTo>
                  <a:lnTo>
                    <a:pt x="384810" y="1482090"/>
                  </a:lnTo>
                  <a:lnTo>
                    <a:pt x="365760" y="1411732"/>
                  </a:lnTo>
                  <a:lnTo>
                    <a:pt x="513715" y="1485773"/>
                  </a:lnTo>
                  <a:lnTo>
                    <a:pt x="521335" y="1498854"/>
                  </a:lnTo>
                  <a:lnTo>
                    <a:pt x="521335" y="1488186"/>
                  </a:lnTo>
                  <a:lnTo>
                    <a:pt x="365125" y="1409954"/>
                  </a:lnTo>
                  <a:lnTo>
                    <a:pt x="360045" y="1387348"/>
                  </a:lnTo>
                  <a:lnTo>
                    <a:pt x="355854" y="1377188"/>
                  </a:lnTo>
                  <a:lnTo>
                    <a:pt x="346964" y="1365250"/>
                  </a:lnTo>
                  <a:lnTo>
                    <a:pt x="336042" y="1361694"/>
                  </a:lnTo>
                  <a:lnTo>
                    <a:pt x="331470" y="1361059"/>
                  </a:lnTo>
                  <a:close/>
                  <a:moveTo>
                    <a:pt x="289687" y="1815719"/>
                  </a:moveTo>
                  <a:lnTo>
                    <a:pt x="290957" y="1822831"/>
                  </a:lnTo>
                  <a:lnTo>
                    <a:pt x="297561" y="1837690"/>
                  </a:lnTo>
                  <a:lnTo>
                    <a:pt x="299085" y="1841246"/>
                  </a:lnTo>
                  <a:cubicBezTo>
                    <a:pt x="317119" y="1880616"/>
                    <a:pt x="330708" y="1912239"/>
                    <a:pt x="346964" y="1946783"/>
                  </a:cubicBezTo>
                  <a:cubicBezTo>
                    <a:pt x="343535" y="1937258"/>
                    <a:pt x="306832" y="1853692"/>
                    <a:pt x="296164" y="1830451"/>
                  </a:cubicBezTo>
                  <a:lnTo>
                    <a:pt x="289560" y="1815465"/>
                  </a:lnTo>
                  <a:close/>
                  <a:moveTo>
                    <a:pt x="112522" y="1950339"/>
                  </a:moveTo>
                  <a:lnTo>
                    <a:pt x="104775" y="1954530"/>
                  </a:lnTo>
                  <a:lnTo>
                    <a:pt x="92837" y="1963547"/>
                  </a:lnTo>
                  <a:lnTo>
                    <a:pt x="94742" y="1964182"/>
                  </a:lnTo>
                  <a:lnTo>
                    <a:pt x="112522" y="1950466"/>
                  </a:lnTo>
                  <a:close/>
                  <a:moveTo>
                    <a:pt x="344932" y="1946275"/>
                  </a:moveTo>
                  <a:lnTo>
                    <a:pt x="344678" y="1949831"/>
                  </a:lnTo>
                  <a:lnTo>
                    <a:pt x="346075" y="1953387"/>
                  </a:lnTo>
                  <a:cubicBezTo>
                    <a:pt x="355473" y="1974850"/>
                    <a:pt x="363728" y="1993900"/>
                    <a:pt x="376936" y="2025015"/>
                  </a:cubicBezTo>
                  <a:lnTo>
                    <a:pt x="377698" y="2026158"/>
                  </a:lnTo>
                  <a:lnTo>
                    <a:pt x="379222" y="2029206"/>
                  </a:lnTo>
                  <a:lnTo>
                    <a:pt x="380238" y="2028571"/>
                  </a:lnTo>
                  <a:lnTo>
                    <a:pt x="346583" y="1949831"/>
                  </a:lnTo>
                  <a:lnTo>
                    <a:pt x="345059" y="1946275"/>
                  </a:lnTo>
                  <a:close/>
                  <a:moveTo>
                    <a:pt x="304292" y="2018411"/>
                  </a:moveTo>
                  <a:lnTo>
                    <a:pt x="296164" y="2021967"/>
                  </a:lnTo>
                  <a:lnTo>
                    <a:pt x="289052" y="2033270"/>
                  </a:lnTo>
                  <a:lnTo>
                    <a:pt x="296799" y="2029079"/>
                  </a:lnTo>
                  <a:lnTo>
                    <a:pt x="303657" y="2018919"/>
                  </a:lnTo>
                  <a:lnTo>
                    <a:pt x="304038" y="2018284"/>
                  </a:lnTo>
                  <a:close/>
                  <a:moveTo>
                    <a:pt x="385699" y="2046351"/>
                  </a:moveTo>
                  <a:lnTo>
                    <a:pt x="385445" y="2049272"/>
                  </a:lnTo>
                  <a:lnTo>
                    <a:pt x="385572" y="2047494"/>
                  </a:lnTo>
                  <a:lnTo>
                    <a:pt x="385699" y="2046351"/>
                  </a:lnTo>
                  <a:close/>
                  <a:moveTo>
                    <a:pt x="384810" y="2038604"/>
                  </a:moveTo>
                  <a:lnTo>
                    <a:pt x="386080" y="2041652"/>
                  </a:lnTo>
                  <a:lnTo>
                    <a:pt x="386080" y="2041017"/>
                  </a:lnTo>
                  <a:lnTo>
                    <a:pt x="393573" y="2060067"/>
                  </a:lnTo>
                  <a:lnTo>
                    <a:pt x="385318" y="2040382"/>
                  </a:lnTo>
                  <a:lnTo>
                    <a:pt x="384810" y="2038604"/>
                  </a:lnTo>
                  <a:close/>
                  <a:moveTo>
                    <a:pt x="27305" y="2084070"/>
                  </a:moveTo>
                  <a:lnTo>
                    <a:pt x="27305" y="2087118"/>
                  </a:lnTo>
                  <a:lnTo>
                    <a:pt x="31877" y="2094865"/>
                  </a:lnTo>
                  <a:lnTo>
                    <a:pt x="31877" y="2091309"/>
                  </a:lnTo>
                  <a:lnTo>
                    <a:pt x="27305" y="2084197"/>
                  </a:lnTo>
                  <a:close/>
                  <a:moveTo>
                    <a:pt x="391287" y="1887728"/>
                  </a:moveTo>
                  <a:cubicBezTo>
                    <a:pt x="388112" y="1930146"/>
                    <a:pt x="383921" y="1986153"/>
                    <a:pt x="381381" y="2027936"/>
                  </a:cubicBezTo>
                  <a:lnTo>
                    <a:pt x="383794" y="2026793"/>
                  </a:lnTo>
                  <a:lnTo>
                    <a:pt x="380492" y="2028571"/>
                  </a:lnTo>
                  <a:lnTo>
                    <a:pt x="381508" y="2031619"/>
                  </a:lnTo>
                  <a:lnTo>
                    <a:pt x="382905" y="2034667"/>
                  </a:lnTo>
                  <a:lnTo>
                    <a:pt x="383286" y="2035302"/>
                  </a:lnTo>
                  <a:lnTo>
                    <a:pt x="383413" y="2035937"/>
                  </a:lnTo>
                  <a:lnTo>
                    <a:pt x="383159" y="2035302"/>
                  </a:lnTo>
                  <a:lnTo>
                    <a:pt x="382905" y="2034667"/>
                  </a:lnTo>
                  <a:lnTo>
                    <a:pt x="381254" y="2034667"/>
                  </a:lnTo>
                  <a:lnTo>
                    <a:pt x="382016" y="2032889"/>
                  </a:lnTo>
                  <a:lnTo>
                    <a:pt x="380365" y="2028698"/>
                  </a:lnTo>
                  <a:lnTo>
                    <a:pt x="379095" y="2029968"/>
                  </a:lnTo>
                  <a:lnTo>
                    <a:pt x="380238" y="2032381"/>
                  </a:lnTo>
                  <a:lnTo>
                    <a:pt x="380238" y="2033016"/>
                  </a:lnTo>
                  <a:lnTo>
                    <a:pt x="378714" y="2030095"/>
                  </a:lnTo>
                  <a:lnTo>
                    <a:pt x="374777" y="2033016"/>
                  </a:lnTo>
                  <a:lnTo>
                    <a:pt x="370713" y="2037842"/>
                  </a:lnTo>
                  <a:lnTo>
                    <a:pt x="379857" y="2035429"/>
                  </a:lnTo>
                  <a:lnTo>
                    <a:pt x="370459" y="2038350"/>
                  </a:lnTo>
                  <a:lnTo>
                    <a:pt x="370586" y="2038350"/>
                  </a:lnTo>
                  <a:lnTo>
                    <a:pt x="369570" y="2039620"/>
                  </a:lnTo>
                  <a:lnTo>
                    <a:pt x="370459" y="2038350"/>
                  </a:lnTo>
                  <a:lnTo>
                    <a:pt x="368808" y="2038350"/>
                  </a:lnTo>
                  <a:lnTo>
                    <a:pt x="364363" y="2039620"/>
                  </a:lnTo>
                  <a:lnTo>
                    <a:pt x="332359" y="2049145"/>
                  </a:lnTo>
                  <a:lnTo>
                    <a:pt x="268097" y="2066417"/>
                  </a:lnTo>
                  <a:cubicBezTo>
                    <a:pt x="229616" y="2076577"/>
                    <a:pt x="178308" y="2089658"/>
                    <a:pt x="139827" y="2099818"/>
                  </a:cubicBezTo>
                  <a:lnTo>
                    <a:pt x="152527" y="2101596"/>
                  </a:lnTo>
                  <a:lnTo>
                    <a:pt x="264541" y="2071116"/>
                  </a:lnTo>
                  <a:lnTo>
                    <a:pt x="266065" y="2069465"/>
                  </a:lnTo>
                  <a:lnTo>
                    <a:pt x="266065" y="2069338"/>
                  </a:lnTo>
                  <a:lnTo>
                    <a:pt x="266192" y="2069338"/>
                  </a:lnTo>
                  <a:lnTo>
                    <a:pt x="266065" y="2069465"/>
                  </a:lnTo>
                  <a:lnTo>
                    <a:pt x="265938" y="2071624"/>
                  </a:lnTo>
                  <a:lnTo>
                    <a:pt x="270637" y="2070354"/>
                  </a:lnTo>
                  <a:lnTo>
                    <a:pt x="271526" y="2069211"/>
                  </a:lnTo>
                  <a:lnTo>
                    <a:pt x="272161" y="2068068"/>
                  </a:lnTo>
                  <a:lnTo>
                    <a:pt x="272542" y="2067941"/>
                  </a:lnTo>
                  <a:lnTo>
                    <a:pt x="272669" y="2067687"/>
                  </a:lnTo>
                  <a:lnTo>
                    <a:pt x="272415" y="2068068"/>
                  </a:lnTo>
                  <a:lnTo>
                    <a:pt x="271780" y="2068957"/>
                  </a:lnTo>
                  <a:lnTo>
                    <a:pt x="270637" y="2070354"/>
                  </a:lnTo>
                  <a:lnTo>
                    <a:pt x="348488" y="2049526"/>
                  </a:lnTo>
                  <a:lnTo>
                    <a:pt x="367030" y="2044700"/>
                  </a:lnTo>
                  <a:cubicBezTo>
                    <a:pt x="356743" y="2065020"/>
                    <a:pt x="363093" y="2083435"/>
                    <a:pt x="373888" y="2093087"/>
                  </a:cubicBezTo>
                  <a:lnTo>
                    <a:pt x="375793" y="2094230"/>
                  </a:lnTo>
                  <a:lnTo>
                    <a:pt x="380238" y="2097278"/>
                  </a:lnTo>
                  <a:lnTo>
                    <a:pt x="389382" y="2100834"/>
                  </a:lnTo>
                  <a:lnTo>
                    <a:pt x="406273" y="2098421"/>
                  </a:lnTo>
                  <a:lnTo>
                    <a:pt x="407035" y="2096643"/>
                  </a:lnTo>
                  <a:lnTo>
                    <a:pt x="406654" y="2095373"/>
                  </a:lnTo>
                  <a:lnTo>
                    <a:pt x="405892" y="2093595"/>
                  </a:lnTo>
                  <a:lnTo>
                    <a:pt x="406019" y="2093595"/>
                  </a:lnTo>
                  <a:lnTo>
                    <a:pt x="406654" y="2095373"/>
                  </a:lnTo>
                  <a:lnTo>
                    <a:pt x="406908" y="2096008"/>
                  </a:lnTo>
                  <a:lnTo>
                    <a:pt x="409067" y="2097151"/>
                  </a:lnTo>
                  <a:cubicBezTo>
                    <a:pt x="420497" y="2091182"/>
                    <a:pt x="429006" y="2080387"/>
                    <a:pt x="431673" y="2067941"/>
                  </a:cubicBezTo>
                  <a:cubicBezTo>
                    <a:pt x="433070" y="2061972"/>
                    <a:pt x="435991" y="2042287"/>
                    <a:pt x="419989" y="2029206"/>
                  </a:cubicBezTo>
                  <a:cubicBezTo>
                    <a:pt x="423545" y="2027936"/>
                    <a:pt x="429133" y="2027936"/>
                    <a:pt x="432308" y="2025650"/>
                  </a:cubicBezTo>
                  <a:lnTo>
                    <a:pt x="505079" y="2005330"/>
                  </a:lnTo>
                  <a:lnTo>
                    <a:pt x="521589" y="2090039"/>
                  </a:lnTo>
                  <a:lnTo>
                    <a:pt x="521589" y="2081657"/>
                  </a:lnTo>
                  <a:lnTo>
                    <a:pt x="506603" y="2004695"/>
                  </a:lnTo>
                  <a:lnTo>
                    <a:pt x="521589" y="2000504"/>
                  </a:lnTo>
                  <a:lnTo>
                    <a:pt x="515874" y="1996948"/>
                  </a:lnTo>
                  <a:lnTo>
                    <a:pt x="505714" y="1999869"/>
                  </a:lnTo>
                  <a:lnTo>
                    <a:pt x="488950" y="1916303"/>
                  </a:lnTo>
                  <a:lnTo>
                    <a:pt x="488823" y="1916303"/>
                  </a:lnTo>
                  <a:lnTo>
                    <a:pt x="487045" y="1914525"/>
                  </a:lnTo>
                  <a:cubicBezTo>
                    <a:pt x="488569" y="1921637"/>
                    <a:pt x="490347" y="1931162"/>
                    <a:pt x="491871" y="1938401"/>
                  </a:cubicBezTo>
                  <a:lnTo>
                    <a:pt x="504317" y="2000504"/>
                  </a:lnTo>
                  <a:lnTo>
                    <a:pt x="436753" y="2019554"/>
                  </a:lnTo>
                  <a:lnTo>
                    <a:pt x="409321" y="2023110"/>
                  </a:lnTo>
                  <a:lnTo>
                    <a:pt x="397510" y="2021967"/>
                  </a:lnTo>
                  <a:lnTo>
                    <a:pt x="387858" y="2025015"/>
                  </a:lnTo>
                  <a:cubicBezTo>
                    <a:pt x="391033" y="1988566"/>
                    <a:pt x="394462" y="1946783"/>
                    <a:pt x="395986" y="1887728"/>
                  </a:cubicBez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l="-604" t="-168" r="-704" b="-13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67901" y="4668220"/>
              <a:ext cx="754860" cy="2915385"/>
            </a:xfrm>
            <a:custGeom>
              <a:avLst/>
              <a:gdLst/>
              <a:ahLst/>
              <a:cxnLst/>
              <a:rect l="l" t="t" r="r" b="b"/>
              <a:pathLst>
                <a:path w="521462" h="2013966" extrusionOk="0">
                  <a:moveTo>
                    <a:pt x="489331" y="66802"/>
                  </a:moveTo>
                  <a:lnTo>
                    <a:pt x="487172" y="70231"/>
                  </a:lnTo>
                  <a:lnTo>
                    <a:pt x="491490" y="73660"/>
                  </a:lnTo>
                  <a:lnTo>
                    <a:pt x="500253" y="80010"/>
                  </a:lnTo>
                  <a:lnTo>
                    <a:pt x="503301" y="75438"/>
                  </a:lnTo>
                  <a:lnTo>
                    <a:pt x="489458" y="66802"/>
                  </a:lnTo>
                  <a:close/>
                  <a:moveTo>
                    <a:pt x="232283" y="78740"/>
                  </a:moveTo>
                  <a:lnTo>
                    <a:pt x="235077" y="80391"/>
                  </a:lnTo>
                  <a:lnTo>
                    <a:pt x="237871" y="82677"/>
                  </a:lnTo>
                  <a:lnTo>
                    <a:pt x="232156" y="78740"/>
                  </a:lnTo>
                  <a:close/>
                  <a:moveTo>
                    <a:pt x="275971" y="106807"/>
                  </a:moveTo>
                  <a:lnTo>
                    <a:pt x="276606" y="109093"/>
                  </a:lnTo>
                  <a:lnTo>
                    <a:pt x="295275" y="120523"/>
                  </a:lnTo>
                  <a:lnTo>
                    <a:pt x="288925" y="114173"/>
                  </a:lnTo>
                  <a:lnTo>
                    <a:pt x="276098" y="106807"/>
                  </a:lnTo>
                  <a:close/>
                  <a:moveTo>
                    <a:pt x="374269" y="113665"/>
                  </a:moveTo>
                  <a:lnTo>
                    <a:pt x="379349" y="123952"/>
                  </a:lnTo>
                  <a:lnTo>
                    <a:pt x="406273" y="130810"/>
                  </a:lnTo>
                  <a:lnTo>
                    <a:pt x="410210" y="125603"/>
                  </a:lnTo>
                  <a:lnTo>
                    <a:pt x="414274" y="123952"/>
                  </a:lnTo>
                  <a:lnTo>
                    <a:pt x="374396" y="113665"/>
                  </a:lnTo>
                  <a:close/>
                  <a:moveTo>
                    <a:pt x="367411" y="159893"/>
                  </a:moveTo>
                  <a:lnTo>
                    <a:pt x="367538" y="161798"/>
                  </a:lnTo>
                  <a:lnTo>
                    <a:pt x="367411" y="161163"/>
                  </a:lnTo>
                  <a:lnTo>
                    <a:pt x="367284" y="159893"/>
                  </a:lnTo>
                  <a:close/>
                  <a:moveTo>
                    <a:pt x="353568" y="155321"/>
                  </a:moveTo>
                  <a:lnTo>
                    <a:pt x="367411" y="161798"/>
                  </a:lnTo>
                  <a:cubicBezTo>
                    <a:pt x="367538" y="162687"/>
                    <a:pt x="367665" y="163449"/>
                    <a:pt x="367792" y="164465"/>
                  </a:cubicBezTo>
                  <a:lnTo>
                    <a:pt x="367665" y="164465"/>
                  </a:lnTo>
                  <a:lnTo>
                    <a:pt x="367665" y="165100"/>
                  </a:lnTo>
                  <a:lnTo>
                    <a:pt x="358267" y="158750"/>
                  </a:lnTo>
                  <a:lnTo>
                    <a:pt x="353568" y="155321"/>
                  </a:lnTo>
                  <a:close/>
                  <a:moveTo>
                    <a:pt x="367919" y="164465"/>
                  </a:moveTo>
                  <a:lnTo>
                    <a:pt x="411607" y="192405"/>
                  </a:lnTo>
                  <a:lnTo>
                    <a:pt x="408432" y="190754"/>
                  </a:lnTo>
                  <a:lnTo>
                    <a:pt x="377952" y="170942"/>
                  </a:lnTo>
                  <a:lnTo>
                    <a:pt x="367919" y="164465"/>
                  </a:lnTo>
                  <a:close/>
                  <a:moveTo>
                    <a:pt x="254" y="118237"/>
                  </a:moveTo>
                  <a:lnTo>
                    <a:pt x="254" y="135890"/>
                  </a:lnTo>
                  <a:lnTo>
                    <a:pt x="154305" y="211328"/>
                  </a:lnTo>
                  <a:lnTo>
                    <a:pt x="177038" y="204470"/>
                  </a:lnTo>
                  <a:lnTo>
                    <a:pt x="33909" y="134874"/>
                  </a:lnTo>
                  <a:lnTo>
                    <a:pt x="254" y="118237"/>
                  </a:lnTo>
                  <a:close/>
                  <a:moveTo>
                    <a:pt x="467614" y="206248"/>
                  </a:moveTo>
                  <a:lnTo>
                    <a:pt x="468249" y="212471"/>
                  </a:lnTo>
                  <a:lnTo>
                    <a:pt x="475234" y="212217"/>
                  </a:lnTo>
                  <a:lnTo>
                    <a:pt x="478028" y="211963"/>
                  </a:lnTo>
                  <a:lnTo>
                    <a:pt x="478790" y="212090"/>
                  </a:lnTo>
                  <a:lnTo>
                    <a:pt x="485648" y="211836"/>
                  </a:lnTo>
                  <a:lnTo>
                    <a:pt x="480314" y="206756"/>
                  </a:lnTo>
                  <a:lnTo>
                    <a:pt x="473202" y="206248"/>
                  </a:lnTo>
                  <a:close/>
                  <a:moveTo>
                    <a:pt x="195072" y="210820"/>
                  </a:moveTo>
                  <a:lnTo>
                    <a:pt x="201803" y="215900"/>
                  </a:lnTo>
                  <a:lnTo>
                    <a:pt x="199898" y="215900"/>
                  </a:lnTo>
                  <a:lnTo>
                    <a:pt x="195072" y="210820"/>
                  </a:lnTo>
                  <a:close/>
                  <a:moveTo>
                    <a:pt x="411226" y="213614"/>
                  </a:moveTo>
                  <a:lnTo>
                    <a:pt x="397383" y="214122"/>
                  </a:lnTo>
                  <a:lnTo>
                    <a:pt x="392303" y="220980"/>
                  </a:lnTo>
                  <a:lnTo>
                    <a:pt x="413131" y="220472"/>
                  </a:lnTo>
                  <a:lnTo>
                    <a:pt x="411226" y="213614"/>
                  </a:lnTo>
                  <a:close/>
                  <a:moveTo>
                    <a:pt x="418338" y="193548"/>
                  </a:moveTo>
                  <a:lnTo>
                    <a:pt x="418465" y="195326"/>
                  </a:lnTo>
                  <a:lnTo>
                    <a:pt x="427101" y="200406"/>
                  </a:lnTo>
                  <a:lnTo>
                    <a:pt x="445897" y="212979"/>
                  </a:lnTo>
                  <a:lnTo>
                    <a:pt x="456438" y="219837"/>
                  </a:lnTo>
                  <a:lnTo>
                    <a:pt x="459867" y="222123"/>
                  </a:lnTo>
                  <a:lnTo>
                    <a:pt x="459994" y="221615"/>
                  </a:lnTo>
                  <a:lnTo>
                    <a:pt x="460375" y="220472"/>
                  </a:lnTo>
                  <a:lnTo>
                    <a:pt x="455549" y="217678"/>
                  </a:lnTo>
                  <a:lnTo>
                    <a:pt x="448437" y="213106"/>
                  </a:lnTo>
                  <a:cubicBezTo>
                    <a:pt x="441706" y="208534"/>
                    <a:pt x="434721" y="203962"/>
                    <a:pt x="424815" y="197612"/>
                  </a:cubicBezTo>
                  <a:lnTo>
                    <a:pt x="418592" y="193675"/>
                  </a:lnTo>
                  <a:close/>
                  <a:moveTo>
                    <a:pt x="484505" y="212217"/>
                  </a:moveTo>
                  <a:lnTo>
                    <a:pt x="480949" y="212344"/>
                  </a:lnTo>
                  <a:lnTo>
                    <a:pt x="463423" y="214884"/>
                  </a:lnTo>
                  <a:lnTo>
                    <a:pt x="460883" y="219837"/>
                  </a:lnTo>
                  <a:lnTo>
                    <a:pt x="460629" y="220599"/>
                  </a:lnTo>
                  <a:lnTo>
                    <a:pt x="460121" y="222250"/>
                  </a:lnTo>
                  <a:cubicBezTo>
                    <a:pt x="454914" y="242316"/>
                    <a:pt x="470027" y="265811"/>
                    <a:pt x="488823" y="265811"/>
                  </a:cubicBezTo>
                  <a:lnTo>
                    <a:pt x="493776" y="264160"/>
                  </a:lnTo>
                  <a:cubicBezTo>
                    <a:pt x="501777" y="260731"/>
                    <a:pt x="506730" y="250444"/>
                    <a:pt x="505460" y="228727"/>
                  </a:cubicBezTo>
                  <a:lnTo>
                    <a:pt x="496697" y="216281"/>
                  </a:lnTo>
                  <a:lnTo>
                    <a:pt x="484505" y="212344"/>
                  </a:lnTo>
                  <a:close/>
                  <a:moveTo>
                    <a:pt x="204978" y="379984"/>
                  </a:moveTo>
                  <a:lnTo>
                    <a:pt x="181737" y="385699"/>
                  </a:lnTo>
                  <a:lnTo>
                    <a:pt x="181991" y="398272"/>
                  </a:lnTo>
                  <a:lnTo>
                    <a:pt x="208153" y="399415"/>
                  </a:lnTo>
                  <a:lnTo>
                    <a:pt x="204851" y="379984"/>
                  </a:lnTo>
                  <a:close/>
                  <a:moveTo>
                    <a:pt x="254" y="369189"/>
                  </a:moveTo>
                  <a:lnTo>
                    <a:pt x="7366" y="379476"/>
                  </a:lnTo>
                  <a:lnTo>
                    <a:pt x="21717" y="389763"/>
                  </a:lnTo>
                  <a:lnTo>
                    <a:pt x="24257" y="391414"/>
                  </a:lnTo>
                  <a:lnTo>
                    <a:pt x="28067" y="393700"/>
                  </a:lnTo>
                  <a:lnTo>
                    <a:pt x="32512" y="397129"/>
                  </a:lnTo>
                  <a:lnTo>
                    <a:pt x="41783" y="403479"/>
                  </a:lnTo>
                  <a:lnTo>
                    <a:pt x="44577" y="400050"/>
                  </a:lnTo>
                  <a:cubicBezTo>
                    <a:pt x="40132" y="397129"/>
                    <a:pt x="34163" y="393192"/>
                    <a:pt x="29972" y="390398"/>
                  </a:cubicBezTo>
                  <a:lnTo>
                    <a:pt x="254" y="369189"/>
                  </a:lnTo>
                  <a:close/>
                  <a:moveTo>
                    <a:pt x="16256" y="441198"/>
                  </a:moveTo>
                  <a:lnTo>
                    <a:pt x="14478" y="441706"/>
                  </a:lnTo>
                  <a:lnTo>
                    <a:pt x="15240" y="441198"/>
                  </a:lnTo>
                  <a:close/>
                  <a:moveTo>
                    <a:pt x="254" y="0"/>
                  </a:moveTo>
                  <a:lnTo>
                    <a:pt x="10922" y="14224"/>
                  </a:lnTo>
                  <a:lnTo>
                    <a:pt x="12954" y="20574"/>
                  </a:lnTo>
                  <a:lnTo>
                    <a:pt x="254" y="17145"/>
                  </a:lnTo>
                  <a:lnTo>
                    <a:pt x="254" y="26924"/>
                  </a:lnTo>
                  <a:lnTo>
                    <a:pt x="29718" y="34290"/>
                  </a:lnTo>
                  <a:lnTo>
                    <a:pt x="34544" y="40005"/>
                  </a:lnTo>
                  <a:cubicBezTo>
                    <a:pt x="87757" y="99441"/>
                    <a:pt x="135763" y="152527"/>
                    <a:pt x="181102" y="203454"/>
                  </a:cubicBezTo>
                  <a:lnTo>
                    <a:pt x="154432" y="211455"/>
                  </a:lnTo>
                  <a:lnTo>
                    <a:pt x="173482" y="216027"/>
                  </a:lnTo>
                  <a:lnTo>
                    <a:pt x="162433" y="216027"/>
                  </a:lnTo>
                  <a:lnTo>
                    <a:pt x="160909" y="214884"/>
                  </a:lnTo>
                  <a:lnTo>
                    <a:pt x="154305" y="211455"/>
                  </a:lnTo>
                  <a:lnTo>
                    <a:pt x="146431" y="216027"/>
                  </a:lnTo>
                  <a:lnTo>
                    <a:pt x="141351" y="216027"/>
                  </a:lnTo>
                  <a:lnTo>
                    <a:pt x="134239" y="217170"/>
                  </a:lnTo>
                  <a:lnTo>
                    <a:pt x="138430" y="216027"/>
                  </a:lnTo>
                  <a:lnTo>
                    <a:pt x="40767" y="216027"/>
                  </a:lnTo>
                  <a:cubicBezTo>
                    <a:pt x="27178" y="216027"/>
                    <a:pt x="13716" y="215519"/>
                    <a:pt x="254" y="215519"/>
                  </a:cubicBezTo>
                  <a:lnTo>
                    <a:pt x="254" y="222377"/>
                  </a:lnTo>
                  <a:cubicBezTo>
                    <a:pt x="23495" y="222885"/>
                    <a:pt x="45847" y="222885"/>
                    <a:pt x="66675" y="222885"/>
                  </a:cubicBezTo>
                  <a:lnTo>
                    <a:pt x="114427" y="222885"/>
                  </a:lnTo>
                  <a:lnTo>
                    <a:pt x="80518" y="233172"/>
                  </a:lnTo>
                  <a:lnTo>
                    <a:pt x="254" y="255397"/>
                  </a:lnTo>
                  <a:lnTo>
                    <a:pt x="254" y="275336"/>
                  </a:lnTo>
                  <a:cubicBezTo>
                    <a:pt x="49276" y="262255"/>
                    <a:pt x="99695" y="247396"/>
                    <a:pt x="141732" y="234823"/>
                  </a:cubicBezTo>
                  <a:lnTo>
                    <a:pt x="179832" y="224028"/>
                  </a:lnTo>
                  <a:lnTo>
                    <a:pt x="214249" y="240538"/>
                  </a:lnTo>
                  <a:lnTo>
                    <a:pt x="218567" y="245745"/>
                  </a:lnTo>
                  <a:cubicBezTo>
                    <a:pt x="292608" y="329819"/>
                    <a:pt x="324485" y="366395"/>
                    <a:pt x="341757" y="386334"/>
                  </a:cubicBezTo>
                  <a:cubicBezTo>
                    <a:pt x="323723" y="385826"/>
                    <a:pt x="299593" y="384683"/>
                    <a:pt x="281559" y="384048"/>
                  </a:cubicBezTo>
                  <a:lnTo>
                    <a:pt x="287782" y="400050"/>
                  </a:lnTo>
                  <a:lnTo>
                    <a:pt x="291211" y="403479"/>
                  </a:lnTo>
                  <a:lnTo>
                    <a:pt x="358521" y="406400"/>
                  </a:lnTo>
                  <a:lnTo>
                    <a:pt x="383413" y="436118"/>
                  </a:lnTo>
                  <a:cubicBezTo>
                    <a:pt x="397129" y="452120"/>
                    <a:pt x="439293" y="501269"/>
                    <a:pt x="487934" y="561213"/>
                  </a:cubicBezTo>
                  <a:lnTo>
                    <a:pt x="489077" y="562991"/>
                  </a:lnTo>
                  <a:lnTo>
                    <a:pt x="492379" y="565785"/>
                  </a:lnTo>
                  <a:lnTo>
                    <a:pt x="492887" y="565277"/>
                  </a:lnTo>
                  <a:lnTo>
                    <a:pt x="360553" y="406273"/>
                  </a:lnTo>
                  <a:lnTo>
                    <a:pt x="418465" y="408559"/>
                  </a:lnTo>
                  <a:lnTo>
                    <a:pt x="420243" y="399923"/>
                  </a:lnTo>
                  <a:lnTo>
                    <a:pt x="418719" y="389636"/>
                  </a:lnTo>
                  <a:lnTo>
                    <a:pt x="343535" y="386207"/>
                  </a:lnTo>
                  <a:lnTo>
                    <a:pt x="217678" y="242189"/>
                  </a:lnTo>
                  <a:lnTo>
                    <a:pt x="311404" y="289052"/>
                  </a:lnTo>
                  <a:cubicBezTo>
                    <a:pt x="311277" y="299847"/>
                    <a:pt x="315087" y="312420"/>
                    <a:pt x="331343" y="328676"/>
                  </a:cubicBezTo>
                  <a:lnTo>
                    <a:pt x="346456" y="331978"/>
                  </a:lnTo>
                  <a:cubicBezTo>
                    <a:pt x="353060" y="331978"/>
                    <a:pt x="359283" y="329438"/>
                    <a:pt x="364490" y="324612"/>
                  </a:cubicBezTo>
                  <a:lnTo>
                    <a:pt x="364363" y="324485"/>
                  </a:lnTo>
                  <a:lnTo>
                    <a:pt x="366395" y="322199"/>
                  </a:lnTo>
                  <a:lnTo>
                    <a:pt x="364363" y="324612"/>
                  </a:lnTo>
                  <a:lnTo>
                    <a:pt x="415925" y="370840"/>
                  </a:lnTo>
                  <a:lnTo>
                    <a:pt x="412750" y="350266"/>
                  </a:lnTo>
                  <a:lnTo>
                    <a:pt x="412115" y="346837"/>
                  </a:lnTo>
                  <a:lnTo>
                    <a:pt x="371475" y="312039"/>
                  </a:lnTo>
                  <a:lnTo>
                    <a:pt x="371348" y="312293"/>
                  </a:lnTo>
                  <a:lnTo>
                    <a:pt x="371475" y="312039"/>
                  </a:lnTo>
                  <a:lnTo>
                    <a:pt x="371856" y="310896"/>
                  </a:lnTo>
                  <a:lnTo>
                    <a:pt x="372999" y="302895"/>
                  </a:lnTo>
                  <a:cubicBezTo>
                    <a:pt x="373761" y="283972"/>
                    <a:pt x="361188" y="261747"/>
                    <a:pt x="339979" y="258826"/>
                  </a:cubicBezTo>
                  <a:lnTo>
                    <a:pt x="327152" y="258826"/>
                  </a:lnTo>
                  <a:lnTo>
                    <a:pt x="315341" y="273050"/>
                  </a:lnTo>
                  <a:cubicBezTo>
                    <a:pt x="284988" y="258191"/>
                    <a:pt x="244602" y="237617"/>
                    <a:pt x="214503" y="222758"/>
                  </a:cubicBezTo>
                  <a:lnTo>
                    <a:pt x="312928" y="222250"/>
                  </a:lnTo>
                  <a:lnTo>
                    <a:pt x="327533" y="221107"/>
                  </a:lnTo>
                  <a:lnTo>
                    <a:pt x="326644" y="218186"/>
                  </a:lnTo>
                  <a:lnTo>
                    <a:pt x="327533" y="220980"/>
                  </a:lnTo>
                  <a:lnTo>
                    <a:pt x="327914" y="222123"/>
                  </a:lnTo>
                  <a:lnTo>
                    <a:pt x="361950" y="221488"/>
                  </a:lnTo>
                  <a:lnTo>
                    <a:pt x="350139" y="214630"/>
                  </a:lnTo>
                  <a:lnTo>
                    <a:pt x="325628" y="214630"/>
                  </a:lnTo>
                  <a:cubicBezTo>
                    <a:pt x="320802" y="214630"/>
                    <a:pt x="315849" y="214630"/>
                    <a:pt x="310896" y="215265"/>
                  </a:cubicBezTo>
                  <a:lnTo>
                    <a:pt x="205232" y="216408"/>
                  </a:lnTo>
                  <a:lnTo>
                    <a:pt x="202565" y="217043"/>
                  </a:lnTo>
                  <a:lnTo>
                    <a:pt x="301879" y="186182"/>
                  </a:lnTo>
                  <a:lnTo>
                    <a:pt x="315341" y="182245"/>
                  </a:lnTo>
                  <a:lnTo>
                    <a:pt x="316611" y="181737"/>
                  </a:lnTo>
                  <a:lnTo>
                    <a:pt x="366141" y="165735"/>
                  </a:lnTo>
                  <a:lnTo>
                    <a:pt x="367792" y="166243"/>
                  </a:lnTo>
                  <a:cubicBezTo>
                    <a:pt x="368935" y="178816"/>
                    <a:pt x="369824" y="191389"/>
                    <a:pt x="370967" y="203962"/>
                  </a:cubicBezTo>
                  <a:lnTo>
                    <a:pt x="395986" y="208534"/>
                  </a:lnTo>
                  <a:lnTo>
                    <a:pt x="405638" y="210312"/>
                  </a:lnTo>
                  <a:lnTo>
                    <a:pt x="413258" y="198247"/>
                  </a:lnTo>
                  <a:lnTo>
                    <a:pt x="413131" y="195453"/>
                  </a:lnTo>
                  <a:lnTo>
                    <a:pt x="411480" y="192532"/>
                  </a:lnTo>
                  <a:lnTo>
                    <a:pt x="412623" y="190881"/>
                  </a:lnTo>
                  <a:lnTo>
                    <a:pt x="411988" y="185166"/>
                  </a:lnTo>
                  <a:lnTo>
                    <a:pt x="411861" y="183515"/>
                  </a:lnTo>
                  <a:cubicBezTo>
                    <a:pt x="411099" y="174371"/>
                    <a:pt x="410210" y="164592"/>
                    <a:pt x="409321" y="155448"/>
                  </a:cubicBezTo>
                  <a:lnTo>
                    <a:pt x="388747" y="157734"/>
                  </a:lnTo>
                  <a:lnTo>
                    <a:pt x="440563" y="140081"/>
                  </a:lnTo>
                  <a:lnTo>
                    <a:pt x="407035" y="131445"/>
                  </a:lnTo>
                  <a:lnTo>
                    <a:pt x="405511" y="131445"/>
                  </a:lnTo>
                  <a:lnTo>
                    <a:pt x="395859" y="134874"/>
                  </a:lnTo>
                  <a:lnTo>
                    <a:pt x="345186" y="152019"/>
                  </a:lnTo>
                  <a:lnTo>
                    <a:pt x="340995" y="147447"/>
                  </a:lnTo>
                  <a:lnTo>
                    <a:pt x="327787" y="139446"/>
                  </a:lnTo>
                  <a:lnTo>
                    <a:pt x="326898" y="140589"/>
                  </a:lnTo>
                  <a:lnTo>
                    <a:pt x="345186" y="152019"/>
                  </a:lnTo>
                  <a:lnTo>
                    <a:pt x="316484" y="161671"/>
                  </a:lnTo>
                  <a:lnTo>
                    <a:pt x="182499" y="202819"/>
                  </a:lnTo>
                  <a:lnTo>
                    <a:pt x="32131" y="35433"/>
                  </a:lnTo>
                  <a:cubicBezTo>
                    <a:pt x="96774" y="51435"/>
                    <a:pt x="182880" y="73660"/>
                    <a:pt x="247777" y="90932"/>
                  </a:cubicBezTo>
                  <a:cubicBezTo>
                    <a:pt x="248920" y="91440"/>
                    <a:pt x="250825" y="91440"/>
                    <a:pt x="252222" y="92075"/>
                  </a:cubicBezTo>
                  <a:lnTo>
                    <a:pt x="289179" y="101219"/>
                  </a:lnTo>
                  <a:lnTo>
                    <a:pt x="347091" y="116078"/>
                  </a:lnTo>
                  <a:lnTo>
                    <a:pt x="353060" y="108585"/>
                  </a:lnTo>
                  <a:lnTo>
                    <a:pt x="285496" y="91440"/>
                  </a:lnTo>
                  <a:lnTo>
                    <a:pt x="269621" y="87503"/>
                  </a:lnTo>
                  <a:lnTo>
                    <a:pt x="227584" y="76073"/>
                  </a:lnTo>
                  <a:lnTo>
                    <a:pt x="223139" y="74930"/>
                  </a:lnTo>
                  <a:cubicBezTo>
                    <a:pt x="162687" y="59436"/>
                    <a:pt x="81915" y="38862"/>
                    <a:pt x="21209" y="23495"/>
                  </a:cubicBezTo>
                  <a:lnTo>
                    <a:pt x="254" y="0"/>
                  </a:lnTo>
                  <a:close/>
                  <a:moveTo>
                    <a:pt x="193548" y="563118"/>
                  </a:moveTo>
                  <a:cubicBezTo>
                    <a:pt x="195453" y="564261"/>
                    <a:pt x="197612" y="565785"/>
                    <a:pt x="199644" y="567436"/>
                  </a:cubicBezTo>
                  <a:lnTo>
                    <a:pt x="193548" y="563118"/>
                  </a:lnTo>
                  <a:close/>
                  <a:moveTo>
                    <a:pt x="176276" y="565150"/>
                  </a:moveTo>
                  <a:lnTo>
                    <a:pt x="179959" y="569722"/>
                  </a:lnTo>
                  <a:lnTo>
                    <a:pt x="184658" y="575437"/>
                  </a:lnTo>
                  <a:lnTo>
                    <a:pt x="189103" y="581152"/>
                  </a:lnTo>
                  <a:lnTo>
                    <a:pt x="191770" y="584581"/>
                  </a:lnTo>
                  <a:lnTo>
                    <a:pt x="182753" y="577088"/>
                  </a:lnTo>
                  <a:lnTo>
                    <a:pt x="162560" y="565658"/>
                  </a:lnTo>
                  <a:lnTo>
                    <a:pt x="176403" y="566293"/>
                  </a:lnTo>
                  <a:lnTo>
                    <a:pt x="177546" y="566801"/>
                  </a:lnTo>
                  <a:lnTo>
                    <a:pt x="176149" y="565150"/>
                  </a:lnTo>
                  <a:close/>
                  <a:moveTo>
                    <a:pt x="324104" y="599440"/>
                  </a:moveTo>
                  <a:lnTo>
                    <a:pt x="323977" y="600075"/>
                  </a:lnTo>
                  <a:lnTo>
                    <a:pt x="323215" y="601218"/>
                  </a:lnTo>
                  <a:lnTo>
                    <a:pt x="324104" y="599440"/>
                  </a:lnTo>
                  <a:close/>
                  <a:moveTo>
                    <a:pt x="200406" y="568071"/>
                  </a:moveTo>
                  <a:lnTo>
                    <a:pt x="236855" y="570357"/>
                  </a:lnTo>
                  <a:lnTo>
                    <a:pt x="238887" y="573786"/>
                  </a:lnTo>
                  <a:lnTo>
                    <a:pt x="239903" y="580136"/>
                  </a:lnTo>
                  <a:lnTo>
                    <a:pt x="239776" y="578485"/>
                  </a:lnTo>
                  <a:lnTo>
                    <a:pt x="239014" y="572135"/>
                  </a:lnTo>
                  <a:cubicBezTo>
                    <a:pt x="240919" y="586359"/>
                    <a:pt x="245745" y="597789"/>
                    <a:pt x="251714" y="605790"/>
                  </a:cubicBezTo>
                  <a:lnTo>
                    <a:pt x="250825" y="604647"/>
                  </a:lnTo>
                  <a:lnTo>
                    <a:pt x="242570" y="598932"/>
                  </a:lnTo>
                  <a:lnTo>
                    <a:pt x="200279" y="568071"/>
                  </a:lnTo>
                  <a:close/>
                  <a:moveTo>
                    <a:pt x="269367" y="620141"/>
                  </a:moveTo>
                  <a:lnTo>
                    <a:pt x="272796" y="621792"/>
                  </a:lnTo>
                  <a:lnTo>
                    <a:pt x="271272" y="621284"/>
                  </a:lnTo>
                  <a:lnTo>
                    <a:pt x="269367" y="620141"/>
                  </a:lnTo>
                  <a:close/>
                  <a:moveTo>
                    <a:pt x="510794" y="557149"/>
                  </a:moveTo>
                  <a:cubicBezTo>
                    <a:pt x="502285" y="557149"/>
                    <a:pt x="496443" y="560578"/>
                    <a:pt x="487426" y="571373"/>
                  </a:cubicBezTo>
                  <a:lnTo>
                    <a:pt x="486029" y="581025"/>
                  </a:lnTo>
                  <a:cubicBezTo>
                    <a:pt x="483489" y="602234"/>
                    <a:pt x="497459" y="622173"/>
                    <a:pt x="513588" y="622173"/>
                  </a:cubicBezTo>
                  <a:cubicBezTo>
                    <a:pt x="516001" y="622173"/>
                    <a:pt x="518541" y="621538"/>
                    <a:pt x="521081" y="620522"/>
                  </a:cubicBezTo>
                  <a:lnTo>
                    <a:pt x="517906" y="559435"/>
                  </a:lnTo>
                  <a:lnTo>
                    <a:pt x="510794" y="557149"/>
                  </a:lnTo>
                  <a:close/>
                  <a:moveTo>
                    <a:pt x="492633" y="609727"/>
                  </a:moveTo>
                  <a:lnTo>
                    <a:pt x="484632" y="618236"/>
                  </a:lnTo>
                  <a:lnTo>
                    <a:pt x="469646" y="634873"/>
                  </a:lnTo>
                  <a:lnTo>
                    <a:pt x="471424" y="635381"/>
                  </a:lnTo>
                  <a:lnTo>
                    <a:pt x="493776" y="610743"/>
                  </a:lnTo>
                  <a:lnTo>
                    <a:pt x="492760" y="609600"/>
                  </a:lnTo>
                  <a:close/>
                  <a:moveTo>
                    <a:pt x="510540" y="649351"/>
                  </a:moveTo>
                  <a:lnTo>
                    <a:pt x="514096" y="650621"/>
                  </a:lnTo>
                  <a:lnTo>
                    <a:pt x="514096" y="650748"/>
                  </a:lnTo>
                  <a:lnTo>
                    <a:pt x="510540" y="649351"/>
                  </a:lnTo>
                  <a:close/>
                  <a:moveTo>
                    <a:pt x="322580" y="655320"/>
                  </a:moveTo>
                  <a:lnTo>
                    <a:pt x="327660" y="658749"/>
                  </a:lnTo>
                  <a:lnTo>
                    <a:pt x="323977" y="656463"/>
                  </a:lnTo>
                  <a:lnTo>
                    <a:pt x="322707" y="655320"/>
                  </a:lnTo>
                  <a:close/>
                  <a:moveTo>
                    <a:pt x="170307" y="554736"/>
                  </a:moveTo>
                  <a:lnTo>
                    <a:pt x="179705" y="561594"/>
                  </a:lnTo>
                  <a:lnTo>
                    <a:pt x="179832" y="561594"/>
                  </a:lnTo>
                  <a:lnTo>
                    <a:pt x="180467" y="562229"/>
                  </a:lnTo>
                  <a:lnTo>
                    <a:pt x="179832" y="561721"/>
                  </a:lnTo>
                  <a:lnTo>
                    <a:pt x="177419" y="563245"/>
                  </a:lnTo>
                  <a:lnTo>
                    <a:pt x="177673" y="563626"/>
                  </a:lnTo>
                  <a:lnTo>
                    <a:pt x="182499" y="566801"/>
                  </a:lnTo>
                  <a:lnTo>
                    <a:pt x="187071" y="566801"/>
                  </a:lnTo>
                  <a:cubicBezTo>
                    <a:pt x="187579" y="566801"/>
                    <a:pt x="187706" y="566801"/>
                    <a:pt x="187960" y="567309"/>
                  </a:cubicBezTo>
                  <a:lnTo>
                    <a:pt x="244348" y="607949"/>
                  </a:lnTo>
                  <a:lnTo>
                    <a:pt x="260223" y="618871"/>
                  </a:lnTo>
                  <a:lnTo>
                    <a:pt x="258064" y="623951"/>
                  </a:lnTo>
                  <a:lnTo>
                    <a:pt x="245745" y="650240"/>
                  </a:lnTo>
                  <a:lnTo>
                    <a:pt x="212725" y="608584"/>
                  </a:lnTo>
                  <a:lnTo>
                    <a:pt x="214122" y="612648"/>
                  </a:lnTo>
                  <a:lnTo>
                    <a:pt x="245110" y="652018"/>
                  </a:lnTo>
                  <a:lnTo>
                    <a:pt x="243332" y="655447"/>
                  </a:lnTo>
                  <a:lnTo>
                    <a:pt x="240411" y="661670"/>
                  </a:lnTo>
                  <a:cubicBezTo>
                    <a:pt x="235077" y="654812"/>
                    <a:pt x="228092" y="645668"/>
                    <a:pt x="222504" y="638810"/>
                  </a:cubicBezTo>
                  <a:lnTo>
                    <a:pt x="214122" y="612521"/>
                  </a:lnTo>
                  <a:lnTo>
                    <a:pt x="212979" y="611378"/>
                  </a:lnTo>
                  <a:lnTo>
                    <a:pt x="213741" y="612013"/>
                  </a:lnTo>
                  <a:lnTo>
                    <a:pt x="212852" y="608584"/>
                  </a:lnTo>
                  <a:lnTo>
                    <a:pt x="208407" y="594360"/>
                  </a:lnTo>
                  <a:lnTo>
                    <a:pt x="196088" y="587502"/>
                  </a:lnTo>
                  <a:lnTo>
                    <a:pt x="178943" y="565150"/>
                  </a:lnTo>
                  <a:lnTo>
                    <a:pt x="177800" y="563753"/>
                  </a:lnTo>
                  <a:lnTo>
                    <a:pt x="177419" y="563499"/>
                  </a:lnTo>
                  <a:lnTo>
                    <a:pt x="177546" y="563372"/>
                  </a:lnTo>
                  <a:lnTo>
                    <a:pt x="176149" y="561721"/>
                  </a:lnTo>
                  <a:lnTo>
                    <a:pt x="175514" y="561721"/>
                  </a:lnTo>
                  <a:lnTo>
                    <a:pt x="173990" y="559435"/>
                  </a:lnTo>
                  <a:lnTo>
                    <a:pt x="170180" y="554863"/>
                  </a:lnTo>
                  <a:close/>
                  <a:moveTo>
                    <a:pt x="243078" y="665734"/>
                  </a:moveTo>
                  <a:lnTo>
                    <a:pt x="238125" y="676529"/>
                  </a:lnTo>
                  <a:lnTo>
                    <a:pt x="236728" y="678815"/>
                  </a:lnTo>
                  <a:lnTo>
                    <a:pt x="242189" y="666877"/>
                  </a:lnTo>
                  <a:lnTo>
                    <a:pt x="242951" y="665734"/>
                  </a:lnTo>
                  <a:close/>
                  <a:moveTo>
                    <a:pt x="327787" y="588645"/>
                  </a:moveTo>
                  <a:cubicBezTo>
                    <a:pt x="369316" y="603504"/>
                    <a:pt x="424434" y="623570"/>
                    <a:pt x="465963" y="638302"/>
                  </a:cubicBezTo>
                  <a:lnTo>
                    <a:pt x="427863" y="678815"/>
                  </a:lnTo>
                  <a:cubicBezTo>
                    <a:pt x="415290" y="669036"/>
                    <a:pt x="376936" y="639445"/>
                    <a:pt x="324231" y="598805"/>
                  </a:cubicBezTo>
                  <a:lnTo>
                    <a:pt x="326009" y="595376"/>
                  </a:lnTo>
                  <a:lnTo>
                    <a:pt x="327787" y="588518"/>
                  </a:lnTo>
                  <a:close/>
                  <a:moveTo>
                    <a:pt x="467741" y="638810"/>
                  </a:moveTo>
                  <a:lnTo>
                    <a:pt x="494284" y="648462"/>
                  </a:lnTo>
                  <a:lnTo>
                    <a:pt x="489077" y="653034"/>
                  </a:lnTo>
                  <a:lnTo>
                    <a:pt x="489077" y="690118"/>
                  </a:lnTo>
                  <a:cubicBezTo>
                    <a:pt x="475996" y="688975"/>
                    <a:pt x="462534" y="687832"/>
                    <a:pt x="449326" y="686689"/>
                  </a:cubicBezTo>
                  <a:lnTo>
                    <a:pt x="444500" y="691769"/>
                  </a:lnTo>
                  <a:cubicBezTo>
                    <a:pt x="439420" y="687832"/>
                    <a:pt x="434213" y="683768"/>
                    <a:pt x="429133" y="679831"/>
                  </a:cubicBezTo>
                  <a:lnTo>
                    <a:pt x="467741" y="638683"/>
                  </a:lnTo>
                  <a:close/>
                  <a:moveTo>
                    <a:pt x="308356" y="586359"/>
                  </a:moveTo>
                  <a:lnTo>
                    <a:pt x="318516" y="609854"/>
                  </a:lnTo>
                  <a:lnTo>
                    <a:pt x="323469" y="601345"/>
                  </a:lnTo>
                  <a:lnTo>
                    <a:pt x="322707" y="603631"/>
                  </a:lnTo>
                  <a:cubicBezTo>
                    <a:pt x="368427" y="637921"/>
                    <a:pt x="400177" y="663067"/>
                    <a:pt x="425196" y="682498"/>
                  </a:cubicBezTo>
                  <a:lnTo>
                    <a:pt x="424307" y="683006"/>
                  </a:lnTo>
                  <a:lnTo>
                    <a:pt x="398018" y="710438"/>
                  </a:lnTo>
                  <a:cubicBezTo>
                    <a:pt x="376809" y="695071"/>
                    <a:pt x="348742" y="674497"/>
                    <a:pt x="327660" y="659003"/>
                  </a:cubicBezTo>
                  <a:cubicBezTo>
                    <a:pt x="325247" y="654431"/>
                    <a:pt x="323088" y="649351"/>
                    <a:pt x="317373" y="635635"/>
                  </a:cubicBezTo>
                  <a:lnTo>
                    <a:pt x="308610" y="618490"/>
                  </a:lnTo>
                  <a:cubicBezTo>
                    <a:pt x="307213" y="619125"/>
                    <a:pt x="306578" y="619633"/>
                    <a:pt x="305054" y="620141"/>
                  </a:cubicBezTo>
                  <a:lnTo>
                    <a:pt x="320929" y="654431"/>
                  </a:lnTo>
                  <a:cubicBezTo>
                    <a:pt x="307086" y="644779"/>
                    <a:pt x="290449" y="628142"/>
                    <a:pt x="278638" y="623443"/>
                  </a:cubicBezTo>
                  <a:lnTo>
                    <a:pt x="287528" y="624205"/>
                  </a:lnTo>
                  <a:cubicBezTo>
                    <a:pt x="297180" y="624205"/>
                    <a:pt x="306578" y="620522"/>
                    <a:pt x="313944" y="613791"/>
                  </a:cubicBezTo>
                  <a:lnTo>
                    <a:pt x="314833" y="613283"/>
                  </a:lnTo>
                  <a:lnTo>
                    <a:pt x="308483" y="586486"/>
                  </a:lnTo>
                  <a:close/>
                  <a:moveTo>
                    <a:pt x="248285" y="655701"/>
                  </a:moveTo>
                  <a:cubicBezTo>
                    <a:pt x="250571" y="659130"/>
                    <a:pt x="287147" y="705358"/>
                    <a:pt x="287274" y="705993"/>
                  </a:cubicBezTo>
                  <a:lnTo>
                    <a:pt x="292227" y="711708"/>
                  </a:lnTo>
                  <a:lnTo>
                    <a:pt x="301498" y="723646"/>
                  </a:lnTo>
                  <a:cubicBezTo>
                    <a:pt x="287401" y="705993"/>
                    <a:pt x="287401" y="705993"/>
                    <a:pt x="260604" y="687705"/>
                  </a:cubicBezTo>
                  <a:lnTo>
                    <a:pt x="244856" y="662559"/>
                  </a:lnTo>
                  <a:lnTo>
                    <a:pt x="248412" y="655701"/>
                  </a:lnTo>
                  <a:close/>
                  <a:moveTo>
                    <a:pt x="431800" y="687705"/>
                  </a:moveTo>
                  <a:lnTo>
                    <a:pt x="439928" y="697992"/>
                  </a:lnTo>
                  <a:lnTo>
                    <a:pt x="435229" y="703072"/>
                  </a:lnTo>
                  <a:lnTo>
                    <a:pt x="434721" y="737362"/>
                  </a:lnTo>
                  <a:lnTo>
                    <a:pt x="399415" y="711708"/>
                  </a:lnTo>
                  <a:lnTo>
                    <a:pt x="431800" y="687705"/>
                  </a:lnTo>
                  <a:close/>
                  <a:moveTo>
                    <a:pt x="444881" y="692277"/>
                  </a:moveTo>
                  <a:lnTo>
                    <a:pt x="508254" y="742442"/>
                  </a:lnTo>
                  <a:cubicBezTo>
                    <a:pt x="479298" y="719455"/>
                    <a:pt x="456692" y="701675"/>
                    <a:pt x="444881" y="692277"/>
                  </a:cubicBezTo>
                  <a:close/>
                  <a:moveTo>
                    <a:pt x="333375" y="671703"/>
                  </a:moveTo>
                  <a:lnTo>
                    <a:pt x="392303" y="716280"/>
                  </a:lnTo>
                  <a:cubicBezTo>
                    <a:pt x="383921" y="724916"/>
                    <a:pt x="376936" y="731774"/>
                    <a:pt x="365506" y="743204"/>
                  </a:cubicBezTo>
                  <a:cubicBezTo>
                    <a:pt x="347345" y="702056"/>
                    <a:pt x="333375" y="671703"/>
                    <a:pt x="333375" y="671703"/>
                  </a:cubicBezTo>
                  <a:close/>
                  <a:moveTo>
                    <a:pt x="365506" y="743204"/>
                  </a:moveTo>
                  <a:lnTo>
                    <a:pt x="364998" y="743712"/>
                  </a:lnTo>
                  <a:lnTo>
                    <a:pt x="362331" y="745998"/>
                  </a:lnTo>
                  <a:lnTo>
                    <a:pt x="365506" y="743204"/>
                  </a:lnTo>
                  <a:close/>
                  <a:moveTo>
                    <a:pt x="310134" y="734568"/>
                  </a:moveTo>
                  <a:lnTo>
                    <a:pt x="321310" y="756793"/>
                  </a:lnTo>
                  <a:lnTo>
                    <a:pt x="310007" y="755650"/>
                  </a:lnTo>
                  <a:lnTo>
                    <a:pt x="310134" y="734568"/>
                  </a:lnTo>
                  <a:close/>
                  <a:moveTo>
                    <a:pt x="263779" y="621919"/>
                  </a:moveTo>
                  <a:lnTo>
                    <a:pt x="323977" y="664845"/>
                  </a:lnTo>
                  <a:lnTo>
                    <a:pt x="326517" y="667131"/>
                  </a:lnTo>
                  <a:lnTo>
                    <a:pt x="327533" y="668782"/>
                  </a:lnTo>
                  <a:lnTo>
                    <a:pt x="362331" y="745998"/>
                  </a:lnTo>
                  <a:lnTo>
                    <a:pt x="353949" y="755142"/>
                  </a:lnTo>
                  <a:lnTo>
                    <a:pt x="338582" y="770001"/>
                  </a:lnTo>
                  <a:lnTo>
                    <a:pt x="337439" y="771144"/>
                  </a:lnTo>
                  <a:lnTo>
                    <a:pt x="338455" y="770001"/>
                  </a:lnTo>
                  <a:lnTo>
                    <a:pt x="336677" y="767715"/>
                  </a:lnTo>
                  <a:lnTo>
                    <a:pt x="332105" y="761492"/>
                  </a:lnTo>
                  <a:lnTo>
                    <a:pt x="332232" y="758063"/>
                  </a:lnTo>
                  <a:lnTo>
                    <a:pt x="328803" y="757555"/>
                  </a:lnTo>
                  <a:lnTo>
                    <a:pt x="300355" y="719836"/>
                  </a:lnTo>
                  <a:lnTo>
                    <a:pt x="298450" y="713613"/>
                  </a:lnTo>
                  <a:lnTo>
                    <a:pt x="291719" y="709041"/>
                  </a:lnTo>
                  <a:lnTo>
                    <a:pt x="248793" y="654177"/>
                  </a:lnTo>
                  <a:cubicBezTo>
                    <a:pt x="251333" y="648462"/>
                    <a:pt x="254000" y="643255"/>
                    <a:pt x="256540" y="637667"/>
                  </a:cubicBezTo>
                  <a:lnTo>
                    <a:pt x="263271" y="623316"/>
                  </a:lnTo>
                  <a:lnTo>
                    <a:pt x="263779" y="622173"/>
                  </a:lnTo>
                  <a:close/>
                  <a:moveTo>
                    <a:pt x="333883" y="766699"/>
                  </a:moveTo>
                  <a:lnTo>
                    <a:pt x="337439" y="771271"/>
                  </a:lnTo>
                  <a:lnTo>
                    <a:pt x="334645" y="774065"/>
                  </a:lnTo>
                  <a:lnTo>
                    <a:pt x="331470" y="776986"/>
                  </a:lnTo>
                  <a:lnTo>
                    <a:pt x="331597" y="773049"/>
                  </a:lnTo>
                  <a:lnTo>
                    <a:pt x="333883" y="766699"/>
                  </a:lnTo>
                  <a:close/>
                  <a:moveTo>
                    <a:pt x="273177" y="806704"/>
                  </a:moveTo>
                  <a:lnTo>
                    <a:pt x="276352" y="807847"/>
                  </a:lnTo>
                  <a:lnTo>
                    <a:pt x="279273" y="809498"/>
                  </a:lnTo>
                  <a:lnTo>
                    <a:pt x="273177" y="806704"/>
                  </a:lnTo>
                  <a:close/>
                  <a:moveTo>
                    <a:pt x="273939" y="856361"/>
                  </a:moveTo>
                  <a:lnTo>
                    <a:pt x="278130" y="864997"/>
                  </a:lnTo>
                  <a:lnTo>
                    <a:pt x="278130" y="865251"/>
                  </a:lnTo>
                  <a:lnTo>
                    <a:pt x="273939" y="856361"/>
                  </a:lnTo>
                  <a:close/>
                  <a:moveTo>
                    <a:pt x="287782" y="863727"/>
                  </a:moveTo>
                  <a:lnTo>
                    <a:pt x="285496" y="865378"/>
                  </a:lnTo>
                  <a:lnTo>
                    <a:pt x="282067" y="867664"/>
                  </a:lnTo>
                  <a:lnTo>
                    <a:pt x="287782" y="863600"/>
                  </a:lnTo>
                  <a:close/>
                  <a:moveTo>
                    <a:pt x="427609" y="888746"/>
                  </a:moveTo>
                  <a:lnTo>
                    <a:pt x="428244" y="889889"/>
                  </a:lnTo>
                  <a:lnTo>
                    <a:pt x="428117" y="889889"/>
                  </a:lnTo>
                  <a:lnTo>
                    <a:pt x="427609" y="888746"/>
                  </a:lnTo>
                  <a:close/>
                  <a:moveTo>
                    <a:pt x="433070" y="899541"/>
                  </a:moveTo>
                  <a:lnTo>
                    <a:pt x="438658" y="908685"/>
                  </a:lnTo>
                  <a:lnTo>
                    <a:pt x="436118" y="909320"/>
                  </a:lnTo>
                  <a:lnTo>
                    <a:pt x="434086" y="904748"/>
                  </a:lnTo>
                  <a:lnTo>
                    <a:pt x="433070" y="899541"/>
                  </a:lnTo>
                  <a:close/>
                  <a:moveTo>
                    <a:pt x="338709" y="772668"/>
                  </a:moveTo>
                  <a:cubicBezTo>
                    <a:pt x="356489" y="795528"/>
                    <a:pt x="383921" y="832104"/>
                    <a:pt x="417576" y="877824"/>
                  </a:cubicBezTo>
                  <a:lnTo>
                    <a:pt x="419862" y="881253"/>
                  </a:lnTo>
                  <a:lnTo>
                    <a:pt x="424180" y="891540"/>
                  </a:lnTo>
                  <a:lnTo>
                    <a:pt x="432562" y="910336"/>
                  </a:lnTo>
                  <a:lnTo>
                    <a:pt x="431927" y="910336"/>
                  </a:lnTo>
                  <a:lnTo>
                    <a:pt x="428244" y="910971"/>
                  </a:lnTo>
                  <a:lnTo>
                    <a:pt x="364109" y="881761"/>
                  </a:lnTo>
                  <a:lnTo>
                    <a:pt x="354076" y="807466"/>
                  </a:lnTo>
                  <a:lnTo>
                    <a:pt x="334137" y="776605"/>
                  </a:lnTo>
                  <a:lnTo>
                    <a:pt x="338709" y="772668"/>
                  </a:lnTo>
                  <a:close/>
                  <a:moveTo>
                    <a:pt x="432816" y="912114"/>
                  </a:moveTo>
                  <a:lnTo>
                    <a:pt x="433324" y="913765"/>
                  </a:lnTo>
                  <a:lnTo>
                    <a:pt x="430911" y="912622"/>
                  </a:lnTo>
                  <a:lnTo>
                    <a:pt x="432054" y="912114"/>
                  </a:lnTo>
                  <a:close/>
                  <a:moveTo>
                    <a:pt x="465709" y="942975"/>
                  </a:moveTo>
                  <a:lnTo>
                    <a:pt x="464439" y="944118"/>
                  </a:lnTo>
                  <a:lnTo>
                    <a:pt x="465455" y="942975"/>
                  </a:lnTo>
                  <a:close/>
                  <a:moveTo>
                    <a:pt x="467487" y="945896"/>
                  </a:moveTo>
                  <a:lnTo>
                    <a:pt x="469392" y="948690"/>
                  </a:lnTo>
                  <a:lnTo>
                    <a:pt x="468757" y="948182"/>
                  </a:lnTo>
                  <a:lnTo>
                    <a:pt x="467360" y="945896"/>
                  </a:lnTo>
                  <a:close/>
                  <a:moveTo>
                    <a:pt x="476250" y="944118"/>
                  </a:moveTo>
                  <a:lnTo>
                    <a:pt x="469265" y="948690"/>
                  </a:lnTo>
                  <a:lnTo>
                    <a:pt x="472694" y="946404"/>
                  </a:lnTo>
                  <a:lnTo>
                    <a:pt x="476250" y="944118"/>
                  </a:lnTo>
                  <a:close/>
                  <a:moveTo>
                    <a:pt x="254" y="928624"/>
                  </a:moveTo>
                  <a:lnTo>
                    <a:pt x="254" y="951484"/>
                  </a:lnTo>
                  <a:lnTo>
                    <a:pt x="12954" y="950341"/>
                  </a:lnTo>
                  <a:lnTo>
                    <a:pt x="254" y="928624"/>
                  </a:lnTo>
                  <a:close/>
                  <a:moveTo>
                    <a:pt x="439674" y="918337"/>
                  </a:moveTo>
                  <a:lnTo>
                    <a:pt x="447294" y="922274"/>
                  </a:lnTo>
                  <a:lnTo>
                    <a:pt x="454152" y="929132"/>
                  </a:lnTo>
                  <a:lnTo>
                    <a:pt x="457835" y="940562"/>
                  </a:lnTo>
                  <a:lnTo>
                    <a:pt x="451231" y="948055"/>
                  </a:lnTo>
                  <a:lnTo>
                    <a:pt x="448183" y="951484"/>
                  </a:lnTo>
                  <a:lnTo>
                    <a:pt x="448056" y="940054"/>
                  </a:lnTo>
                  <a:lnTo>
                    <a:pt x="440944" y="921766"/>
                  </a:lnTo>
                  <a:lnTo>
                    <a:pt x="439801" y="918337"/>
                  </a:lnTo>
                  <a:close/>
                  <a:moveTo>
                    <a:pt x="428117" y="913257"/>
                  </a:moveTo>
                  <a:lnTo>
                    <a:pt x="434213" y="916051"/>
                  </a:lnTo>
                  <a:cubicBezTo>
                    <a:pt x="435483" y="918972"/>
                    <a:pt x="436753" y="921766"/>
                    <a:pt x="441325" y="933831"/>
                  </a:cubicBezTo>
                  <a:lnTo>
                    <a:pt x="446659" y="952627"/>
                  </a:lnTo>
                  <a:lnTo>
                    <a:pt x="443230" y="956056"/>
                  </a:lnTo>
                  <a:lnTo>
                    <a:pt x="424307" y="935482"/>
                  </a:lnTo>
                  <a:lnTo>
                    <a:pt x="413258" y="934339"/>
                  </a:lnTo>
                  <a:lnTo>
                    <a:pt x="408051" y="933831"/>
                  </a:lnTo>
                  <a:lnTo>
                    <a:pt x="404114" y="933831"/>
                  </a:lnTo>
                  <a:lnTo>
                    <a:pt x="389509" y="935482"/>
                  </a:lnTo>
                  <a:lnTo>
                    <a:pt x="375158" y="941197"/>
                  </a:lnTo>
                  <a:lnTo>
                    <a:pt x="388239" y="932053"/>
                  </a:lnTo>
                  <a:lnTo>
                    <a:pt x="370840" y="929259"/>
                  </a:lnTo>
                  <a:lnTo>
                    <a:pt x="363982" y="927608"/>
                  </a:lnTo>
                  <a:cubicBezTo>
                    <a:pt x="382397" y="923544"/>
                    <a:pt x="401320" y="918972"/>
                    <a:pt x="422656" y="914400"/>
                  </a:cubicBezTo>
                  <a:lnTo>
                    <a:pt x="427990" y="913257"/>
                  </a:lnTo>
                  <a:close/>
                  <a:moveTo>
                    <a:pt x="245745" y="858266"/>
                  </a:moveTo>
                  <a:lnTo>
                    <a:pt x="134874" y="959485"/>
                  </a:lnTo>
                  <a:lnTo>
                    <a:pt x="135890" y="961136"/>
                  </a:lnTo>
                  <a:lnTo>
                    <a:pt x="246888" y="859409"/>
                  </a:lnTo>
                  <a:lnTo>
                    <a:pt x="245872" y="858266"/>
                  </a:lnTo>
                  <a:close/>
                  <a:moveTo>
                    <a:pt x="447294" y="964057"/>
                  </a:moveTo>
                  <a:lnTo>
                    <a:pt x="446405" y="965200"/>
                  </a:lnTo>
                  <a:lnTo>
                    <a:pt x="440309" y="969010"/>
                  </a:lnTo>
                  <a:lnTo>
                    <a:pt x="440436" y="968629"/>
                  </a:lnTo>
                  <a:lnTo>
                    <a:pt x="447294" y="964057"/>
                  </a:lnTo>
                  <a:close/>
                  <a:moveTo>
                    <a:pt x="465074" y="943991"/>
                  </a:moveTo>
                  <a:cubicBezTo>
                    <a:pt x="451612" y="953135"/>
                    <a:pt x="440309" y="960501"/>
                    <a:pt x="421132" y="973201"/>
                  </a:cubicBezTo>
                  <a:lnTo>
                    <a:pt x="445897" y="956691"/>
                  </a:lnTo>
                  <a:lnTo>
                    <a:pt x="449453" y="954405"/>
                  </a:lnTo>
                  <a:lnTo>
                    <a:pt x="452882" y="952119"/>
                  </a:lnTo>
                  <a:lnTo>
                    <a:pt x="456946" y="949198"/>
                  </a:lnTo>
                  <a:lnTo>
                    <a:pt x="465074" y="944118"/>
                  </a:lnTo>
                  <a:close/>
                  <a:moveTo>
                    <a:pt x="110998" y="927481"/>
                  </a:moveTo>
                  <a:lnTo>
                    <a:pt x="104775" y="929767"/>
                  </a:lnTo>
                  <a:lnTo>
                    <a:pt x="97663" y="942848"/>
                  </a:lnTo>
                  <a:lnTo>
                    <a:pt x="78486" y="981075"/>
                  </a:lnTo>
                  <a:lnTo>
                    <a:pt x="82169" y="980440"/>
                  </a:lnTo>
                  <a:cubicBezTo>
                    <a:pt x="88138" y="969645"/>
                    <a:pt x="94234" y="958723"/>
                    <a:pt x="100203" y="947293"/>
                  </a:cubicBezTo>
                  <a:lnTo>
                    <a:pt x="104394" y="939800"/>
                  </a:lnTo>
                  <a:lnTo>
                    <a:pt x="110490" y="928370"/>
                  </a:lnTo>
                  <a:lnTo>
                    <a:pt x="111125" y="927227"/>
                  </a:lnTo>
                  <a:close/>
                  <a:moveTo>
                    <a:pt x="459105" y="967232"/>
                  </a:moveTo>
                  <a:lnTo>
                    <a:pt x="463931" y="978916"/>
                  </a:lnTo>
                  <a:lnTo>
                    <a:pt x="466344" y="985012"/>
                  </a:lnTo>
                  <a:lnTo>
                    <a:pt x="466217" y="985012"/>
                  </a:lnTo>
                  <a:lnTo>
                    <a:pt x="465963" y="985012"/>
                  </a:lnTo>
                  <a:lnTo>
                    <a:pt x="459105" y="967359"/>
                  </a:lnTo>
                  <a:close/>
                  <a:moveTo>
                    <a:pt x="20320" y="962914"/>
                  </a:moveTo>
                  <a:lnTo>
                    <a:pt x="62484" y="983996"/>
                  </a:lnTo>
                  <a:lnTo>
                    <a:pt x="52197" y="986282"/>
                  </a:lnTo>
                  <a:lnTo>
                    <a:pt x="35306" y="989076"/>
                  </a:lnTo>
                  <a:lnTo>
                    <a:pt x="36322" y="990854"/>
                  </a:lnTo>
                  <a:lnTo>
                    <a:pt x="35306" y="989076"/>
                  </a:lnTo>
                  <a:lnTo>
                    <a:pt x="20320" y="962787"/>
                  </a:lnTo>
                  <a:close/>
                  <a:moveTo>
                    <a:pt x="36195" y="990854"/>
                  </a:moveTo>
                  <a:lnTo>
                    <a:pt x="33147" y="991235"/>
                  </a:lnTo>
                  <a:lnTo>
                    <a:pt x="35052" y="990854"/>
                  </a:lnTo>
                  <a:close/>
                  <a:moveTo>
                    <a:pt x="62357" y="985647"/>
                  </a:moveTo>
                  <a:lnTo>
                    <a:pt x="66421" y="986790"/>
                  </a:lnTo>
                  <a:lnTo>
                    <a:pt x="71120" y="989076"/>
                  </a:lnTo>
                  <a:lnTo>
                    <a:pt x="70104" y="990854"/>
                  </a:lnTo>
                  <a:lnTo>
                    <a:pt x="53594" y="1023366"/>
                  </a:lnTo>
                  <a:lnTo>
                    <a:pt x="55372" y="1026795"/>
                  </a:lnTo>
                  <a:lnTo>
                    <a:pt x="76454" y="990854"/>
                  </a:lnTo>
                  <a:cubicBezTo>
                    <a:pt x="80772" y="993140"/>
                    <a:pt x="86614" y="995934"/>
                    <a:pt x="91059" y="998220"/>
                  </a:cubicBezTo>
                  <a:lnTo>
                    <a:pt x="57277" y="1028065"/>
                  </a:lnTo>
                  <a:lnTo>
                    <a:pt x="56515" y="1026922"/>
                  </a:lnTo>
                  <a:lnTo>
                    <a:pt x="54737" y="1030351"/>
                  </a:lnTo>
                  <a:lnTo>
                    <a:pt x="53721" y="1032129"/>
                  </a:lnTo>
                  <a:lnTo>
                    <a:pt x="52197" y="1034923"/>
                  </a:lnTo>
                  <a:lnTo>
                    <a:pt x="53340" y="1032637"/>
                  </a:lnTo>
                  <a:lnTo>
                    <a:pt x="54229" y="1030986"/>
                  </a:lnTo>
                  <a:lnTo>
                    <a:pt x="54610" y="1030351"/>
                  </a:lnTo>
                  <a:lnTo>
                    <a:pt x="56134" y="1026922"/>
                  </a:lnTo>
                  <a:lnTo>
                    <a:pt x="51054" y="1027430"/>
                  </a:lnTo>
                  <a:lnTo>
                    <a:pt x="44831" y="1038860"/>
                  </a:lnTo>
                  <a:lnTo>
                    <a:pt x="52832" y="1024001"/>
                  </a:lnTo>
                  <a:lnTo>
                    <a:pt x="53975" y="1022350"/>
                  </a:lnTo>
                  <a:cubicBezTo>
                    <a:pt x="48641" y="1012698"/>
                    <a:pt x="41656" y="1000125"/>
                    <a:pt x="45339" y="989203"/>
                  </a:cubicBezTo>
                  <a:lnTo>
                    <a:pt x="63500" y="985774"/>
                  </a:lnTo>
                  <a:close/>
                  <a:moveTo>
                    <a:pt x="521081" y="1024001"/>
                  </a:moveTo>
                  <a:cubicBezTo>
                    <a:pt x="510413" y="1035939"/>
                    <a:pt x="510413" y="1057148"/>
                    <a:pt x="521081" y="1070229"/>
                  </a:cubicBezTo>
                  <a:lnTo>
                    <a:pt x="521081" y="1024001"/>
                  </a:lnTo>
                  <a:close/>
                  <a:moveTo>
                    <a:pt x="77343" y="1069467"/>
                  </a:moveTo>
                  <a:lnTo>
                    <a:pt x="71120" y="1073912"/>
                  </a:lnTo>
                  <a:lnTo>
                    <a:pt x="73279" y="1072261"/>
                  </a:lnTo>
                  <a:lnTo>
                    <a:pt x="77343" y="1069467"/>
                  </a:lnTo>
                  <a:close/>
                  <a:moveTo>
                    <a:pt x="17526" y="1064641"/>
                  </a:moveTo>
                  <a:lnTo>
                    <a:pt x="11430" y="1067562"/>
                  </a:lnTo>
                  <a:lnTo>
                    <a:pt x="2032" y="1075563"/>
                  </a:lnTo>
                  <a:lnTo>
                    <a:pt x="254" y="1077341"/>
                  </a:lnTo>
                  <a:lnTo>
                    <a:pt x="254" y="1079500"/>
                  </a:lnTo>
                  <a:lnTo>
                    <a:pt x="3429" y="1076706"/>
                  </a:lnTo>
                  <a:lnTo>
                    <a:pt x="17653" y="1064768"/>
                  </a:lnTo>
                  <a:close/>
                  <a:moveTo>
                    <a:pt x="29083" y="1075563"/>
                  </a:moveTo>
                  <a:lnTo>
                    <a:pt x="28067" y="1077849"/>
                  </a:lnTo>
                  <a:lnTo>
                    <a:pt x="26543" y="1080262"/>
                  </a:lnTo>
                  <a:lnTo>
                    <a:pt x="29210" y="1075563"/>
                  </a:lnTo>
                  <a:close/>
                  <a:moveTo>
                    <a:pt x="81153" y="1081151"/>
                  </a:moveTo>
                  <a:lnTo>
                    <a:pt x="79883" y="1082040"/>
                  </a:lnTo>
                  <a:lnTo>
                    <a:pt x="79883" y="1081913"/>
                  </a:lnTo>
                  <a:lnTo>
                    <a:pt x="81026" y="1081278"/>
                  </a:lnTo>
                  <a:close/>
                  <a:moveTo>
                    <a:pt x="26416" y="1080389"/>
                  </a:moveTo>
                  <a:lnTo>
                    <a:pt x="25146" y="1082548"/>
                  </a:lnTo>
                  <a:lnTo>
                    <a:pt x="25019" y="1082548"/>
                  </a:lnTo>
                  <a:lnTo>
                    <a:pt x="26416" y="1080389"/>
                  </a:lnTo>
                  <a:close/>
                  <a:moveTo>
                    <a:pt x="226187" y="1095629"/>
                  </a:moveTo>
                  <a:lnTo>
                    <a:pt x="215519" y="1101979"/>
                  </a:lnTo>
                  <a:lnTo>
                    <a:pt x="216662" y="1103630"/>
                  </a:lnTo>
                  <a:lnTo>
                    <a:pt x="224536" y="1104773"/>
                  </a:lnTo>
                  <a:lnTo>
                    <a:pt x="234569" y="1099058"/>
                  </a:lnTo>
                  <a:lnTo>
                    <a:pt x="235966" y="1097915"/>
                  </a:lnTo>
                  <a:lnTo>
                    <a:pt x="226314" y="1095629"/>
                  </a:lnTo>
                  <a:close/>
                  <a:moveTo>
                    <a:pt x="17272" y="1097280"/>
                  </a:moveTo>
                  <a:lnTo>
                    <a:pt x="10287" y="1100074"/>
                  </a:lnTo>
                  <a:lnTo>
                    <a:pt x="3556" y="1111504"/>
                  </a:lnTo>
                  <a:lnTo>
                    <a:pt x="2032" y="1114298"/>
                  </a:lnTo>
                  <a:lnTo>
                    <a:pt x="381" y="1117219"/>
                  </a:lnTo>
                  <a:lnTo>
                    <a:pt x="2413" y="1122934"/>
                  </a:lnTo>
                  <a:lnTo>
                    <a:pt x="6731" y="1115568"/>
                  </a:lnTo>
                  <a:lnTo>
                    <a:pt x="10287" y="1108710"/>
                  </a:lnTo>
                  <a:lnTo>
                    <a:pt x="16383" y="1098423"/>
                  </a:lnTo>
                  <a:lnTo>
                    <a:pt x="17145" y="1097280"/>
                  </a:lnTo>
                  <a:close/>
                  <a:moveTo>
                    <a:pt x="165862" y="1131062"/>
                  </a:moveTo>
                  <a:lnTo>
                    <a:pt x="162433" y="1133348"/>
                  </a:lnTo>
                  <a:lnTo>
                    <a:pt x="159766" y="1134999"/>
                  </a:lnTo>
                  <a:lnTo>
                    <a:pt x="155575" y="1137285"/>
                  </a:lnTo>
                  <a:lnTo>
                    <a:pt x="165862" y="1130935"/>
                  </a:lnTo>
                  <a:close/>
                  <a:moveTo>
                    <a:pt x="155575" y="1137285"/>
                  </a:moveTo>
                  <a:lnTo>
                    <a:pt x="153797" y="1138428"/>
                  </a:lnTo>
                  <a:lnTo>
                    <a:pt x="149479" y="1140714"/>
                  </a:lnTo>
                  <a:lnTo>
                    <a:pt x="155575" y="1137285"/>
                  </a:lnTo>
                  <a:close/>
                  <a:moveTo>
                    <a:pt x="162814" y="1141222"/>
                  </a:moveTo>
                  <a:lnTo>
                    <a:pt x="160274" y="1142873"/>
                  </a:lnTo>
                  <a:lnTo>
                    <a:pt x="155321" y="1145667"/>
                  </a:lnTo>
                  <a:lnTo>
                    <a:pt x="162814" y="1141095"/>
                  </a:lnTo>
                  <a:close/>
                  <a:moveTo>
                    <a:pt x="53721" y="394335"/>
                  </a:moveTo>
                  <a:lnTo>
                    <a:pt x="46228" y="401193"/>
                  </a:lnTo>
                  <a:lnTo>
                    <a:pt x="49911" y="404114"/>
                  </a:lnTo>
                  <a:lnTo>
                    <a:pt x="44577" y="400177"/>
                  </a:lnTo>
                  <a:lnTo>
                    <a:pt x="41402" y="404114"/>
                  </a:lnTo>
                  <a:cubicBezTo>
                    <a:pt x="28194" y="424053"/>
                    <a:pt x="43180" y="453517"/>
                    <a:pt x="69723" y="453517"/>
                  </a:cubicBezTo>
                  <a:lnTo>
                    <a:pt x="74422" y="452755"/>
                  </a:lnTo>
                  <a:lnTo>
                    <a:pt x="81280" y="447675"/>
                  </a:lnTo>
                  <a:lnTo>
                    <a:pt x="149987" y="532765"/>
                  </a:lnTo>
                  <a:cubicBezTo>
                    <a:pt x="112395" y="504063"/>
                    <a:pt x="59563" y="468630"/>
                    <a:pt x="26289" y="439420"/>
                  </a:cubicBezTo>
                  <a:lnTo>
                    <a:pt x="37973" y="434848"/>
                  </a:lnTo>
                  <a:lnTo>
                    <a:pt x="38862" y="434340"/>
                  </a:lnTo>
                  <a:lnTo>
                    <a:pt x="38354" y="432562"/>
                  </a:lnTo>
                  <a:lnTo>
                    <a:pt x="31242" y="435483"/>
                  </a:lnTo>
                  <a:lnTo>
                    <a:pt x="18669" y="440055"/>
                  </a:lnTo>
                  <a:lnTo>
                    <a:pt x="20320" y="441706"/>
                  </a:lnTo>
                  <a:lnTo>
                    <a:pt x="12700" y="435991"/>
                  </a:lnTo>
                  <a:lnTo>
                    <a:pt x="0" y="427355"/>
                  </a:lnTo>
                  <a:lnTo>
                    <a:pt x="0" y="435356"/>
                  </a:lnTo>
                  <a:lnTo>
                    <a:pt x="11049" y="442849"/>
                  </a:lnTo>
                  <a:lnTo>
                    <a:pt x="4191" y="445643"/>
                  </a:lnTo>
                  <a:lnTo>
                    <a:pt x="0" y="446786"/>
                  </a:lnTo>
                  <a:lnTo>
                    <a:pt x="2667" y="447929"/>
                  </a:lnTo>
                  <a:lnTo>
                    <a:pt x="9652" y="445643"/>
                  </a:lnTo>
                  <a:lnTo>
                    <a:pt x="13081" y="444246"/>
                  </a:lnTo>
                  <a:lnTo>
                    <a:pt x="13589" y="443992"/>
                  </a:lnTo>
                  <a:lnTo>
                    <a:pt x="15240" y="443357"/>
                  </a:lnTo>
                  <a:lnTo>
                    <a:pt x="13081" y="444246"/>
                  </a:lnTo>
                  <a:lnTo>
                    <a:pt x="165227" y="551434"/>
                  </a:lnTo>
                  <a:lnTo>
                    <a:pt x="168021" y="554863"/>
                  </a:lnTo>
                  <a:lnTo>
                    <a:pt x="171577" y="561721"/>
                  </a:lnTo>
                  <a:cubicBezTo>
                    <a:pt x="163703" y="561086"/>
                    <a:pt x="155829" y="560578"/>
                    <a:pt x="141478" y="556514"/>
                  </a:cubicBezTo>
                  <a:lnTo>
                    <a:pt x="126365" y="551434"/>
                  </a:lnTo>
                  <a:lnTo>
                    <a:pt x="126238" y="560070"/>
                  </a:lnTo>
                  <a:cubicBezTo>
                    <a:pt x="126238" y="559435"/>
                    <a:pt x="126238" y="558927"/>
                    <a:pt x="126238" y="558292"/>
                  </a:cubicBezTo>
                  <a:lnTo>
                    <a:pt x="254" y="549783"/>
                  </a:lnTo>
                  <a:lnTo>
                    <a:pt x="254" y="554355"/>
                  </a:lnTo>
                  <a:lnTo>
                    <a:pt x="126619" y="563499"/>
                  </a:lnTo>
                  <a:cubicBezTo>
                    <a:pt x="126365" y="576707"/>
                    <a:pt x="125984" y="590931"/>
                    <a:pt x="125730" y="604647"/>
                  </a:cubicBezTo>
                  <a:lnTo>
                    <a:pt x="146685" y="630936"/>
                  </a:lnTo>
                  <a:lnTo>
                    <a:pt x="169926" y="660654"/>
                  </a:lnTo>
                  <a:lnTo>
                    <a:pt x="184658" y="680085"/>
                  </a:lnTo>
                  <a:lnTo>
                    <a:pt x="206502" y="708025"/>
                  </a:lnTo>
                  <a:lnTo>
                    <a:pt x="213360" y="717169"/>
                  </a:lnTo>
                  <a:lnTo>
                    <a:pt x="174752" y="795401"/>
                  </a:lnTo>
                  <a:lnTo>
                    <a:pt x="178562" y="797179"/>
                  </a:lnTo>
                  <a:lnTo>
                    <a:pt x="174498" y="795401"/>
                  </a:lnTo>
                  <a:cubicBezTo>
                    <a:pt x="122936" y="772033"/>
                    <a:pt x="59563" y="742315"/>
                    <a:pt x="254" y="715391"/>
                  </a:cubicBezTo>
                  <a:lnTo>
                    <a:pt x="254" y="717042"/>
                  </a:lnTo>
                  <a:cubicBezTo>
                    <a:pt x="59182" y="743966"/>
                    <a:pt x="122682" y="773049"/>
                    <a:pt x="174117" y="796417"/>
                  </a:cubicBezTo>
                  <a:lnTo>
                    <a:pt x="172212" y="800354"/>
                  </a:lnTo>
                  <a:cubicBezTo>
                    <a:pt x="150749" y="842137"/>
                    <a:pt x="131064" y="879729"/>
                    <a:pt x="108077" y="923798"/>
                  </a:cubicBezTo>
                  <a:lnTo>
                    <a:pt x="110998" y="927227"/>
                  </a:lnTo>
                  <a:cubicBezTo>
                    <a:pt x="125730" y="899160"/>
                    <a:pt x="148717" y="856361"/>
                    <a:pt x="176276" y="802005"/>
                  </a:cubicBezTo>
                  <a:lnTo>
                    <a:pt x="178181" y="798068"/>
                  </a:lnTo>
                  <a:lnTo>
                    <a:pt x="241173" y="826643"/>
                  </a:lnTo>
                  <a:lnTo>
                    <a:pt x="241554" y="825500"/>
                  </a:lnTo>
                  <a:lnTo>
                    <a:pt x="178689" y="796925"/>
                  </a:lnTo>
                  <a:cubicBezTo>
                    <a:pt x="187579" y="779272"/>
                    <a:pt x="199771" y="755142"/>
                    <a:pt x="215519" y="722630"/>
                  </a:cubicBezTo>
                  <a:lnTo>
                    <a:pt x="216535" y="720852"/>
                  </a:lnTo>
                  <a:cubicBezTo>
                    <a:pt x="227711" y="735076"/>
                    <a:pt x="242443" y="755142"/>
                    <a:pt x="253619" y="770001"/>
                  </a:cubicBezTo>
                  <a:lnTo>
                    <a:pt x="252095" y="807720"/>
                  </a:lnTo>
                  <a:lnTo>
                    <a:pt x="250952" y="811149"/>
                  </a:lnTo>
                  <a:lnTo>
                    <a:pt x="242316" y="823722"/>
                  </a:lnTo>
                  <a:cubicBezTo>
                    <a:pt x="232918" y="845820"/>
                    <a:pt x="248793" y="870966"/>
                    <a:pt x="271526" y="870966"/>
                  </a:cubicBezTo>
                  <a:lnTo>
                    <a:pt x="278003" y="868934"/>
                  </a:lnTo>
                  <a:lnTo>
                    <a:pt x="277876" y="864616"/>
                  </a:lnTo>
                  <a:lnTo>
                    <a:pt x="279654" y="868299"/>
                  </a:lnTo>
                  <a:cubicBezTo>
                    <a:pt x="281051" y="871220"/>
                    <a:pt x="282829" y="875157"/>
                    <a:pt x="284099" y="878586"/>
                  </a:cubicBezTo>
                  <a:lnTo>
                    <a:pt x="333629" y="912876"/>
                  </a:lnTo>
                  <a:cubicBezTo>
                    <a:pt x="341503" y="912876"/>
                    <a:pt x="361569" y="912368"/>
                    <a:pt x="363982" y="885952"/>
                  </a:cubicBezTo>
                  <a:lnTo>
                    <a:pt x="364109" y="883031"/>
                  </a:lnTo>
                  <a:cubicBezTo>
                    <a:pt x="419227" y="908812"/>
                    <a:pt x="424561" y="911098"/>
                    <a:pt x="426974" y="911098"/>
                  </a:cubicBezTo>
                  <a:lnTo>
                    <a:pt x="425323" y="911606"/>
                  </a:lnTo>
                  <a:lnTo>
                    <a:pt x="417703" y="912749"/>
                  </a:lnTo>
                  <a:cubicBezTo>
                    <a:pt x="377063" y="921893"/>
                    <a:pt x="301244" y="939038"/>
                    <a:pt x="142113" y="968756"/>
                  </a:cubicBezTo>
                  <a:lnTo>
                    <a:pt x="143256" y="971042"/>
                  </a:lnTo>
                  <a:cubicBezTo>
                    <a:pt x="185801" y="962406"/>
                    <a:pt x="264922" y="947674"/>
                    <a:pt x="353187" y="929386"/>
                  </a:cubicBezTo>
                  <a:lnTo>
                    <a:pt x="350520" y="933958"/>
                  </a:lnTo>
                  <a:lnTo>
                    <a:pt x="355854" y="951738"/>
                  </a:lnTo>
                  <a:lnTo>
                    <a:pt x="362585" y="956818"/>
                  </a:lnTo>
                  <a:cubicBezTo>
                    <a:pt x="372872" y="961390"/>
                    <a:pt x="372872" y="961390"/>
                    <a:pt x="421005" y="972820"/>
                  </a:cubicBezTo>
                  <a:cubicBezTo>
                    <a:pt x="353060" y="1017397"/>
                    <a:pt x="300609" y="1049401"/>
                    <a:pt x="253746" y="1077976"/>
                  </a:cubicBezTo>
                  <a:lnTo>
                    <a:pt x="254381" y="1079627"/>
                  </a:lnTo>
                  <a:lnTo>
                    <a:pt x="259715" y="1082548"/>
                  </a:lnTo>
                  <a:cubicBezTo>
                    <a:pt x="292735" y="1099693"/>
                    <a:pt x="337185" y="1122553"/>
                    <a:pt x="370205" y="1139063"/>
                  </a:cubicBezTo>
                  <a:lnTo>
                    <a:pt x="370840" y="1137920"/>
                  </a:lnTo>
                  <a:lnTo>
                    <a:pt x="261366" y="1081278"/>
                  </a:lnTo>
                  <a:cubicBezTo>
                    <a:pt x="287655" y="1065276"/>
                    <a:pt x="349504" y="1028192"/>
                    <a:pt x="426720" y="977265"/>
                  </a:cubicBezTo>
                  <a:lnTo>
                    <a:pt x="430276" y="974979"/>
                  </a:lnTo>
                  <a:lnTo>
                    <a:pt x="425704" y="973836"/>
                  </a:lnTo>
                  <a:lnTo>
                    <a:pt x="436245" y="971042"/>
                  </a:lnTo>
                  <a:lnTo>
                    <a:pt x="440055" y="968629"/>
                  </a:lnTo>
                  <a:lnTo>
                    <a:pt x="437388" y="976757"/>
                  </a:lnTo>
                  <a:lnTo>
                    <a:pt x="453644" y="980694"/>
                  </a:lnTo>
                  <a:lnTo>
                    <a:pt x="460629" y="982980"/>
                  </a:lnTo>
                  <a:lnTo>
                    <a:pt x="505333" y="1101217"/>
                  </a:lnTo>
                  <a:lnTo>
                    <a:pt x="505968" y="1102868"/>
                  </a:lnTo>
                  <a:lnTo>
                    <a:pt x="505333" y="1101725"/>
                  </a:lnTo>
                  <a:lnTo>
                    <a:pt x="421640" y="1140079"/>
                  </a:lnTo>
                  <a:cubicBezTo>
                    <a:pt x="426593" y="1138936"/>
                    <a:pt x="501904" y="1104646"/>
                    <a:pt x="502666" y="1104646"/>
                  </a:cubicBezTo>
                  <a:lnTo>
                    <a:pt x="505968" y="1102995"/>
                  </a:lnTo>
                  <a:lnTo>
                    <a:pt x="507111" y="1106424"/>
                  </a:lnTo>
                  <a:lnTo>
                    <a:pt x="513461" y="1124077"/>
                  </a:lnTo>
                  <a:lnTo>
                    <a:pt x="520954" y="1145286"/>
                  </a:lnTo>
                  <a:lnTo>
                    <a:pt x="520954" y="1132713"/>
                  </a:lnTo>
                  <a:cubicBezTo>
                    <a:pt x="517271" y="1122426"/>
                    <a:pt x="513461" y="1112139"/>
                    <a:pt x="513080" y="1099566"/>
                  </a:cubicBezTo>
                  <a:lnTo>
                    <a:pt x="520954" y="1096137"/>
                  </a:lnTo>
                  <a:lnTo>
                    <a:pt x="520954" y="1093851"/>
                  </a:lnTo>
                  <a:lnTo>
                    <a:pt x="509016" y="1099566"/>
                  </a:lnTo>
                  <a:cubicBezTo>
                    <a:pt x="495681" y="1062736"/>
                    <a:pt x="482981" y="1028827"/>
                    <a:pt x="465963" y="984758"/>
                  </a:cubicBezTo>
                  <a:cubicBezTo>
                    <a:pt x="476377" y="988187"/>
                    <a:pt x="490728" y="991616"/>
                    <a:pt x="500380" y="996696"/>
                  </a:cubicBezTo>
                  <a:lnTo>
                    <a:pt x="509651" y="1006983"/>
                  </a:lnTo>
                  <a:lnTo>
                    <a:pt x="520827" y="1023620"/>
                  </a:lnTo>
                  <a:lnTo>
                    <a:pt x="520954" y="1023620"/>
                  </a:lnTo>
                  <a:lnTo>
                    <a:pt x="520954" y="1020699"/>
                  </a:lnTo>
                  <a:lnTo>
                    <a:pt x="507492" y="1001903"/>
                  </a:lnTo>
                  <a:lnTo>
                    <a:pt x="520954" y="1011047"/>
                  </a:lnTo>
                  <a:lnTo>
                    <a:pt x="520954" y="975995"/>
                  </a:lnTo>
                  <a:lnTo>
                    <a:pt x="502158" y="948563"/>
                  </a:lnTo>
                  <a:lnTo>
                    <a:pt x="520954" y="957707"/>
                  </a:lnTo>
                  <a:lnTo>
                    <a:pt x="520954" y="956056"/>
                  </a:lnTo>
                  <a:lnTo>
                    <a:pt x="500253" y="945769"/>
                  </a:lnTo>
                  <a:lnTo>
                    <a:pt x="493395" y="940054"/>
                  </a:lnTo>
                  <a:lnTo>
                    <a:pt x="487172" y="939546"/>
                  </a:lnTo>
                  <a:lnTo>
                    <a:pt x="485013" y="938911"/>
                  </a:lnTo>
                  <a:cubicBezTo>
                    <a:pt x="490982" y="934974"/>
                    <a:pt x="503809" y="925830"/>
                    <a:pt x="521081" y="913257"/>
                  </a:cubicBezTo>
                  <a:lnTo>
                    <a:pt x="521081" y="904113"/>
                  </a:lnTo>
                  <a:lnTo>
                    <a:pt x="477901" y="935482"/>
                  </a:lnTo>
                  <a:lnTo>
                    <a:pt x="476123" y="936117"/>
                  </a:lnTo>
                  <a:lnTo>
                    <a:pt x="475869" y="936625"/>
                  </a:lnTo>
                  <a:lnTo>
                    <a:pt x="476123" y="938911"/>
                  </a:lnTo>
                  <a:lnTo>
                    <a:pt x="472694" y="938911"/>
                  </a:lnTo>
                  <a:lnTo>
                    <a:pt x="471678" y="939546"/>
                  </a:lnTo>
                  <a:lnTo>
                    <a:pt x="471424" y="939546"/>
                  </a:lnTo>
                  <a:lnTo>
                    <a:pt x="472186" y="938911"/>
                  </a:lnTo>
                  <a:lnTo>
                    <a:pt x="472567" y="938911"/>
                  </a:lnTo>
                  <a:lnTo>
                    <a:pt x="469646" y="938276"/>
                  </a:lnTo>
                  <a:lnTo>
                    <a:pt x="462407" y="937133"/>
                  </a:lnTo>
                  <a:lnTo>
                    <a:pt x="454025" y="925703"/>
                  </a:lnTo>
                  <a:lnTo>
                    <a:pt x="476250" y="935990"/>
                  </a:lnTo>
                  <a:lnTo>
                    <a:pt x="477774" y="935355"/>
                  </a:lnTo>
                  <a:lnTo>
                    <a:pt x="470281" y="931418"/>
                  </a:lnTo>
                  <a:lnTo>
                    <a:pt x="451993" y="922274"/>
                  </a:lnTo>
                  <a:lnTo>
                    <a:pt x="450088" y="919353"/>
                  </a:lnTo>
                  <a:lnTo>
                    <a:pt x="444119" y="911352"/>
                  </a:lnTo>
                  <a:lnTo>
                    <a:pt x="444500" y="914781"/>
                  </a:lnTo>
                  <a:lnTo>
                    <a:pt x="449072" y="921004"/>
                  </a:lnTo>
                  <a:lnTo>
                    <a:pt x="438785" y="915924"/>
                  </a:lnTo>
                  <a:lnTo>
                    <a:pt x="437896" y="914273"/>
                  </a:lnTo>
                  <a:lnTo>
                    <a:pt x="438150" y="910844"/>
                  </a:lnTo>
                  <a:lnTo>
                    <a:pt x="441071" y="910209"/>
                  </a:lnTo>
                  <a:lnTo>
                    <a:pt x="442468" y="911987"/>
                  </a:lnTo>
                  <a:lnTo>
                    <a:pt x="443992" y="911479"/>
                  </a:lnTo>
                  <a:lnTo>
                    <a:pt x="446405" y="909193"/>
                  </a:lnTo>
                  <a:lnTo>
                    <a:pt x="453009" y="907542"/>
                  </a:lnTo>
                  <a:cubicBezTo>
                    <a:pt x="471932" y="903351"/>
                    <a:pt x="480949" y="901065"/>
                    <a:pt x="502920" y="896112"/>
                  </a:cubicBezTo>
                  <a:lnTo>
                    <a:pt x="505079" y="895604"/>
                  </a:lnTo>
                  <a:lnTo>
                    <a:pt x="510032" y="894461"/>
                  </a:lnTo>
                  <a:lnTo>
                    <a:pt x="521208" y="892175"/>
                  </a:lnTo>
                  <a:lnTo>
                    <a:pt x="510540" y="892683"/>
                  </a:lnTo>
                  <a:lnTo>
                    <a:pt x="503174" y="895985"/>
                  </a:lnTo>
                  <a:lnTo>
                    <a:pt x="510032" y="892683"/>
                  </a:lnTo>
                  <a:lnTo>
                    <a:pt x="510540" y="892683"/>
                  </a:lnTo>
                  <a:lnTo>
                    <a:pt x="511683" y="892175"/>
                  </a:lnTo>
                  <a:lnTo>
                    <a:pt x="457708" y="904748"/>
                  </a:lnTo>
                  <a:lnTo>
                    <a:pt x="450723" y="905510"/>
                  </a:lnTo>
                  <a:cubicBezTo>
                    <a:pt x="447040" y="905510"/>
                    <a:pt x="442722" y="904748"/>
                    <a:pt x="437515" y="902462"/>
                  </a:cubicBezTo>
                  <a:lnTo>
                    <a:pt x="427482" y="888746"/>
                  </a:lnTo>
                  <a:lnTo>
                    <a:pt x="417830" y="875538"/>
                  </a:lnTo>
                  <a:lnTo>
                    <a:pt x="418592" y="878332"/>
                  </a:lnTo>
                  <a:cubicBezTo>
                    <a:pt x="415671" y="872617"/>
                    <a:pt x="405765" y="859536"/>
                    <a:pt x="339725" y="771525"/>
                  </a:cubicBezTo>
                  <a:lnTo>
                    <a:pt x="363093" y="747522"/>
                  </a:lnTo>
                  <a:lnTo>
                    <a:pt x="366268" y="744601"/>
                  </a:lnTo>
                  <a:lnTo>
                    <a:pt x="394716" y="716026"/>
                  </a:lnTo>
                  <a:lnTo>
                    <a:pt x="436626" y="746887"/>
                  </a:lnTo>
                  <a:lnTo>
                    <a:pt x="450215" y="800608"/>
                  </a:lnTo>
                  <a:lnTo>
                    <a:pt x="470789" y="828675"/>
                  </a:lnTo>
                  <a:lnTo>
                    <a:pt x="497459" y="854964"/>
                  </a:lnTo>
                  <a:lnTo>
                    <a:pt x="514604" y="856107"/>
                  </a:lnTo>
                  <a:cubicBezTo>
                    <a:pt x="516890" y="856615"/>
                    <a:pt x="519049" y="856615"/>
                    <a:pt x="521462" y="856615"/>
                  </a:cubicBezTo>
                  <a:lnTo>
                    <a:pt x="521462" y="752602"/>
                  </a:lnTo>
                  <a:lnTo>
                    <a:pt x="514350" y="651002"/>
                  </a:lnTo>
                  <a:lnTo>
                    <a:pt x="521462" y="653796"/>
                  </a:lnTo>
                  <a:lnTo>
                    <a:pt x="519049" y="626999"/>
                  </a:lnTo>
                  <a:lnTo>
                    <a:pt x="514731" y="632079"/>
                  </a:lnTo>
                  <a:lnTo>
                    <a:pt x="498983" y="645287"/>
                  </a:lnTo>
                  <a:lnTo>
                    <a:pt x="506857" y="648081"/>
                  </a:lnTo>
                  <a:lnTo>
                    <a:pt x="510667" y="649605"/>
                  </a:lnTo>
                  <a:lnTo>
                    <a:pt x="498856" y="645287"/>
                  </a:lnTo>
                  <a:lnTo>
                    <a:pt x="471551" y="635635"/>
                  </a:lnTo>
                  <a:lnTo>
                    <a:pt x="469265" y="635635"/>
                  </a:lnTo>
                  <a:cubicBezTo>
                    <a:pt x="464185" y="633349"/>
                    <a:pt x="460375" y="631063"/>
                    <a:pt x="328930" y="582549"/>
                  </a:cubicBezTo>
                  <a:lnTo>
                    <a:pt x="329184" y="579120"/>
                  </a:lnTo>
                  <a:cubicBezTo>
                    <a:pt x="330581" y="547116"/>
                    <a:pt x="309499" y="520319"/>
                    <a:pt x="274701" y="518541"/>
                  </a:cubicBezTo>
                  <a:lnTo>
                    <a:pt x="265303" y="523113"/>
                  </a:lnTo>
                  <a:lnTo>
                    <a:pt x="266700" y="524891"/>
                  </a:lnTo>
                  <a:lnTo>
                    <a:pt x="265176" y="523240"/>
                  </a:lnTo>
                  <a:lnTo>
                    <a:pt x="265303" y="523240"/>
                  </a:lnTo>
                  <a:lnTo>
                    <a:pt x="264414" y="522097"/>
                  </a:lnTo>
                  <a:cubicBezTo>
                    <a:pt x="250063" y="529590"/>
                    <a:pt x="241554" y="542036"/>
                    <a:pt x="239268" y="564388"/>
                  </a:cubicBezTo>
                  <a:lnTo>
                    <a:pt x="239268" y="568325"/>
                  </a:lnTo>
                  <a:lnTo>
                    <a:pt x="239014" y="562610"/>
                  </a:lnTo>
                  <a:lnTo>
                    <a:pt x="238887" y="566547"/>
                  </a:lnTo>
                  <a:lnTo>
                    <a:pt x="238887" y="565912"/>
                  </a:lnTo>
                  <a:lnTo>
                    <a:pt x="236474" y="565912"/>
                  </a:lnTo>
                  <a:lnTo>
                    <a:pt x="193167" y="563118"/>
                  </a:lnTo>
                  <a:lnTo>
                    <a:pt x="154940" y="536194"/>
                  </a:lnTo>
                  <a:lnTo>
                    <a:pt x="84709" y="444246"/>
                  </a:lnTo>
                  <a:lnTo>
                    <a:pt x="88011" y="437388"/>
                  </a:lnTo>
                  <a:lnTo>
                    <a:pt x="88138" y="436245"/>
                  </a:lnTo>
                  <a:lnTo>
                    <a:pt x="228981" y="535051"/>
                  </a:lnTo>
                  <a:lnTo>
                    <a:pt x="235966" y="539623"/>
                  </a:lnTo>
                  <a:lnTo>
                    <a:pt x="243078" y="544830"/>
                  </a:lnTo>
                  <a:lnTo>
                    <a:pt x="244856" y="540766"/>
                  </a:lnTo>
                  <a:cubicBezTo>
                    <a:pt x="240284" y="537337"/>
                    <a:pt x="233680" y="532765"/>
                    <a:pt x="228854" y="529971"/>
                  </a:cubicBezTo>
                  <a:lnTo>
                    <a:pt x="89154" y="432308"/>
                  </a:lnTo>
                  <a:lnTo>
                    <a:pt x="89408" y="430022"/>
                  </a:lnTo>
                  <a:cubicBezTo>
                    <a:pt x="90297" y="415798"/>
                    <a:pt x="81788" y="395097"/>
                    <a:pt x="53594" y="394589"/>
                  </a:cubicBezTo>
                  <a:close/>
                  <a:moveTo>
                    <a:pt x="41910" y="1154049"/>
                  </a:moveTo>
                  <a:lnTo>
                    <a:pt x="41783" y="1157986"/>
                  </a:lnTo>
                  <a:lnTo>
                    <a:pt x="41783" y="1155700"/>
                  </a:lnTo>
                  <a:lnTo>
                    <a:pt x="41910" y="1154049"/>
                  </a:lnTo>
                  <a:close/>
                  <a:moveTo>
                    <a:pt x="41783" y="1160272"/>
                  </a:moveTo>
                  <a:lnTo>
                    <a:pt x="41910" y="1162558"/>
                  </a:lnTo>
                  <a:lnTo>
                    <a:pt x="41783" y="1160780"/>
                  </a:lnTo>
                  <a:lnTo>
                    <a:pt x="41783" y="1160272"/>
                  </a:lnTo>
                  <a:close/>
                  <a:moveTo>
                    <a:pt x="70231" y="1133983"/>
                  </a:moveTo>
                  <a:lnTo>
                    <a:pt x="114173" y="1161415"/>
                  </a:lnTo>
                  <a:lnTo>
                    <a:pt x="115824" y="1160272"/>
                  </a:lnTo>
                  <a:lnTo>
                    <a:pt x="114173" y="1161415"/>
                  </a:lnTo>
                  <a:lnTo>
                    <a:pt x="112395" y="1162558"/>
                  </a:lnTo>
                  <a:cubicBezTo>
                    <a:pt x="99695" y="1154049"/>
                    <a:pt x="82931" y="1142619"/>
                    <a:pt x="70231" y="1133983"/>
                  </a:cubicBezTo>
                  <a:close/>
                  <a:moveTo>
                    <a:pt x="102997" y="1168273"/>
                  </a:moveTo>
                  <a:lnTo>
                    <a:pt x="95504" y="1172337"/>
                  </a:lnTo>
                  <a:lnTo>
                    <a:pt x="98171" y="1170559"/>
                  </a:lnTo>
                  <a:lnTo>
                    <a:pt x="103124" y="1168273"/>
                  </a:lnTo>
                  <a:close/>
                  <a:moveTo>
                    <a:pt x="106934" y="1173988"/>
                  </a:moveTo>
                  <a:lnTo>
                    <a:pt x="106299" y="1174623"/>
                  </a:lnTo>
                  <a:lnTo>
                    <a:pt x="100076" y="1178052"/>
                  </a:lnTo>
                  <a:lnTo>
                    <a:pt x="106934" y="1174115"/>
                  </a:lnTo>
                  <a:close/>
                  <a:moveTo>
                    <a:pt x="95504" y="1172464"/>
                  </a:moveTo>
                  <a:lnTo>
                    <a:pt x="92075" y="1174750"/>
                  </a:lnTo>
                  <a:lnTo>
                    <a:pt x="84328" y="1179068"/>
                  </a:lnTo>
                  <a:lnTo>
                    <a:pt x="85471" y="1178179"/>
                  </a:lnTo>
                  <a:lnTo>
                    <a:pt x="93472" y="1173607"/>
                  </a:lnTo>
                  <a:lnTo>
                    <a:pt x="95631" y="1172464"/>
                  </a:lnTo>
                  <a:close/>
                  <a:moveTo>
                    <a:pt x="100203" y="1178179"/>
                  </a:moveTo>
                  <a:lnTo>
                    <a:pt x="99441" y="1178814"/>
                  </a:lnTo>
                  <a:lnTo>
                    <a:pt x="97155" y="1179957"/>
                  </a:lnTo>
                  <a:lnTo>
                    <a:pt x="96774" y="1179957"/>
                  </a:lnTo>
                  <a:lnTo>
                    <a:pt x="100203" y="1178306"/>
                  </a:lnTo>
                  <a:close/>
                  <a:moveTo>
                    <a:pt x="397510" y="1118870"/>
                  </a:moveTo>
                  <a:cubicBezTo>
                    <a:pt x="372872" y="1118870"/>
                    <a:pt x="360680" y="1151763"/>
                    <a:pt x="373126" y="1172591"/>
                  </a:cubicBezTo>
                  <a:lnTo>
                    <a:pt x="378333" y="1181227"/>
                  </a:lnTo>
                  <a:lnTo>
                    <a:pt x="394208" y="1185164"/>
                  </a:lnTo>
                  <a:cubicBezTo>
                    <a:pt x="406146" y="1185164"/>
                    <a:pt x="418338" y="1176020"/>
                    <a:pt x="421894" y="1159383"/>
                  </a:cubicBezTo>
                  <a:cubicBezTo>
                    <a:pt x="425958" y="1142238"/>
                    <a:pt x="417449" y="1121664"/>
                    <a:pt x="397383" y="1118743"/>
                  </a:cubicBezTo>
                  <a:close/>
                  <a:moveTo>
                    <a:pt x="254" y="951484"/>
                  </a:moveTo>
                  <a:lnTo>
                    <a:pt x="254" y="962279"/>
                  </a:lnTo>
                  <a:lnTo>
                    <a:pt x="19050" y="991997"/>
                  </a:lnTo>
                  <a:lnTo>
                    <a:pt x="17399" y="992505"/>
                  </a:lnTo>
                  <a:lnTo>
                    <a:pt x="10160" y="993648"/>
                  </a:lnTo>
                  <a:lnTo>
                    <a:pt x="381" y="995299"/>
                  </a:lnTo>
                  <a:lnTo>
                    <a:pt x="5588" y="996442"/>
                  </a:lnTo>
                  <a:lnTo>
                    <a:pt x="16129" y="994156"/>
                  </a:lnTo>
                  <a:lnTo>
                    <a:pt x="18669" y="993775"/>
                  </a:lnTo>
                  <a:lnTo>
                    <a:pt x="18669" y="993648"/>
                  </a:lnTo>
                  <a:lnTo>
                    <a:pt x="28956" y="991870"/>
                  </a:lnTo>
                  <a:lnTo>
                    <a:pt x="33528" y="991235"/>
                  </a:lnTo>
                  <a:lnTo>
                    <a:pt x="30734" y="991870"/>
                  </a:lnTo>
                  <a:lnTo>
                    <a:pt x="18796" y="993775"/>
                  </a:lnTo>
                  <a:cubicBezTo>
                    <a:pt x="26543" y="1007491"/>
                    <a:pt x="36576" y="1025652"/>
                    <a:pt x="45085" y="1038733"/>
                  </a:cubicBezTo>
                  <a:lnTo>
                    <a:pt x="44450" y="1039876"/>
                  </a:lnTo>
                  <a:lnTo>
                    <a:pt x="43180" y="1042162"/>
                  </a:lnTo>
                  <a:lnTo>
                    <a:pt x="42418" y="1043305"/>
                  </a:lnTo>
                  <a:lnTo>
                    <a:pt x="44196" y="1039876"/>
                  </a:lnTo>
                  <a:lnTo>
                    <a:pt x="44450" y="1039876"/>
                  </a:lnTo>
                  <a:lnTo>
                    <a:pt x="45085" y="1038733"/>
                  </a:lnTo>
                  <a:lnTo>
                    <a:pt x="44323" y="1039241"/>
                  </a:lnTo>
                  <a:lnTo>
                    <a:pt x="43434" y="1039876"/>
                  </a:lnTo>
                  <a:lnTo>
                    <a:pt x="16510" y="1063371"/>
                  </a:lnTo>
                  <a:lnTo>
                    <a:pt x="17907" y="1064514"/>
                  </a:lnTo>
                  <a:lnTo>
                    <a:pt x="37211" y="1052449"/>
                  </a:lnTo>
                  <a:lnTo>
                    <a:pt x="26670" y="1071372"/>
                  </a:lnTo>
                  <a:lnTo>
                    <a:pt x="25273" y="1073658"/>
                  </a:lnTo>
                  <a:lnTo>
                    <a:pt x="19304" y="1078738"/>
                  </a:lnTo>
                  <a:lnTo>
                    <a:pt x="10795" y="1082167"/>
                  </a:lnTo>
                  <a:lnTo>
                    <a:pt x="17526" y="1087374"/>
                  </a:lnTo>
                  <a:lnTo>
                    <a:pt x="19304" y="1083945"/>
                  </a:lnTo>
                  <a:lnTo>
                    <a:pt x="20320" y="1082167"/>
                  </a:lnTo>
                  <a:lnTo>
                    <a:pt x="18796" y="1085088"/>
                  </a:lnTo>
                  <a:lnTo>
                    <a:pt x="17399" y="1087374"/>
                  </a:lnTo>
                  <a:lnTo>
                    <a:pt x="15367" y="1091311"/>
                  </a:lnTo>
                  <a:lnTo>
                    <a:pt x="13462" y="1094740"/>
                  </a:lnTo>
                  <a:lnTo>
                    <a:pt x="17399" y="1097026"/>
                  </a:lnTo>
                  <a:lnTo>
                    <a:pt x="18542" y="1095375"/>
                  </a:lnTo>
                  <a:lnTo>
                    <a:pt x="20828" y="1090803"/>
                  </a:lnTo>
                  <a:lnTo>
                    <a:pt x="21082" y="1090803"/>
                  </a:lnTo>
                  <a:lnTo>
                    <a:pt x="21844" y="1088517"/>
                  </a:lnTo>
                  <a:lnTo>
                    <a:pt x="40132" y="1081659"/>
                  </a:lnTo>
                  <a:lnTo>
                    <a:pt x="30861" y="1074801"/>
                  </a:lnTo>
                  <a:lnTo>
                    <a:pt x="29464" y="1075309"/>
                  </a:lnTo>
                  <a:lnTo>
                    <a:pt x="29972" y="1074166"/>
                  </a:lnTo>
                  <a:lnTo>
                    <a:pt x="30099" y="1074166"/>
                  </a:lnTo>
                  <a:lnTo>
                    <a:pt x="35433" y="1064514"/>
                  </a:lnTo>
                  <a:lnTo>
                    <a:pt x="46355" y="1045083"/>
                  </a:lnTo>
                  <a:lnTo>
                    <a:pt x="50419" y="1050290"/>
                  </a:lnTo>
                  <a:lnTo>
                    <a:pt x="58674" y="1064514"/>
                  </a:lnTo>
                  <a:lnTo>
                    <a:pt x="63500" y="1073023"/>
                  </a:lnTo>
                  <a:lnTo>
                    <a:pt x="67691" y="1076452"/>
                  </a:lnTo>
                  <a:lnTo>
                    <a:pt x="71501" y="1073785"/>
                  </a:lnTo>
                  <a:cubicBezTo>
                    <a:pt x="61087" y="1081913"/>
                    <a:pt x="50165" y="1094740"/>
                    <a:pt x="43688" y="1114806"/>
                  </a:cubicBezTo>
                  <a:lnTo>
                    <a:pt x="50292" y="1119378"/>
                  </a:lnTo>
                  <a:cubicBezTo>
                    <a:pt x="57531" y="1102741"/>
                    <a:pt x="68072" y="1090168"/>
                    <a:pt x="80137" y="1081786"/>
                  </a:cubicBezTo>
                  <a:lnTo>
                    <a:pt x="75311" y="1096010"/>
                  </a:lnTo>
                  <a:lnTo>
                    <a:pt x="84836" y="1111504"/>
                  </a:lnTo>
                  <a:cubicBezTo>
                    <a:pt x="76327" y="1119505"/>
                    <a:pt x="72136" y="1129284"/>
                    <a:pt x="70358" y="1133729"/>
                  </a:cubicBezTo>
                  <a:lnTo>
                    <a:pt x="67564" y="1141730"/>
                  </a:lnTo>
                  <a:lnTo>
                    <a:pt x="67056" y="1145159"/>
                  </a:lnTo>
                  <a:lnTo>
                    <a:pt x="66929" y="1145413"/>
                  </a:lnTo>
                  <a:lnTo>
                    <a:pt x="65786" y="1153160"/>
                  </a:lnTo>
                  <a:lnTo>
                    <a:pt x="66802" y="1145794"/>
                  </a:lnTo>
                  <a:lnTo>
                    <a:pt x="66929" y="1145540"/>
                  </a:lnTo>
                  <a:lnTo>
                    <a:pt x="66929" y="1145286"/>
                  </a:lnTo>
                  <a:lnTo>
                    <a:pt x="51562" y="1144778"/>
                  </a:lnTo>
                  <a:lnTo>
                    <a:pt x="42926" y="1143000"/>
                  </a:lnTo>
                  <a:lnTo>
                    <a:pt x="44069" y="1136650"/>
                  </a:lnTo>
                  <a:lnTo>
                    <a:pt x="49276" y="1120648"/>
                  </a:lnTo>
                  <a:lnTo>
                    <a:pt x="46863" y="1117854"/>
                  </a:lnTo>
                  <a:lnTo>
                    <a:pt x="40132" y="1113282"/>
                  </a:lnTo>
                  <a:lnTo>
                    <a:pt x="37084" y="1120648"/>
                  </a:lnTo>
                  <a:lnTo>
                    <a:pt x="33274" y="1133856"/>
                  </a:lnTo>
                  <a:cubicBezTo>
                    <a:pt x="28067" y="1158367"/>
                    <a:pt x="30099" y="1181862"/>
                    <a:pt x="41148" y="1206373"/>
                  </a:cubicBezTo>
                  <a:lnTo>
                    <a:pt x="43180" y="1210310"/>
                  </a:lnTo>
                  <a:cubicBezTo>
                    <a:pt x="59436" y="1239520"/>
                    <a:pt x="86360" y="1254252"/>
                    <a:pt x="114046" y="1254252"/>
                  </a:cubicBezTo>
                  <a:cubicBezTo>
                    <a:pt x="134747" y="1254252"/>
                    <a:pt x="155575" y="1246251"/>
                    <a:pt x="172974" y="1229106"/>
                  </a:cubicBezTo>
                  <a:lnTo>
                    <a:pt x="166497" y="1224026"/>
                  </a:lnTo>
                  <a:lnTo>
                    <a:pt x="175260" y="1226312"/>
                  </a:lnTo>
                  <a:lnTo>
                    <a:pt x="185039" y="1214374"/>
                  </a:lnTo>
                  <a:lnTo>
                    <a:pt x="183007" y="1211580"/>
                  </a:lnTo>
                  <a:lnTo>
                    <a:pt x="176657" y="1207008"/>
                  </a:lnTo>
                  <a:lnTo>
                    <a:pt x="171831" y="1213231"/>
                  </a:lnTo>
                  <a:lnTo>
                    <a:pt x="163449" y="1221867"/>
                  </a:lnTo>
                  <a:cubicBezTo>
                    <a:pt x="148844" y="1235202"/>
                    <a:pt x="131699" y="1241679"/>
                    <a:pt x="114808" y="1241679"/>
                  </a:cubicBezTo>
                  <a:cubicBezTo>
                    <a:pt x="90551" y="1241679"/>
                    <a:pt x="66802" y="1228090"/>
                    <a:pt x="51689" y="1201801"/>
                  </a:cubicBezTo>
                  <a:lnTo>
                    <a:pt x="49784" y="1197864"/>
                  </a:lnTo>
                  <a:lnTo>
                    <a:pt x="41402" y="1163574"/>
                  </a:lnTo>
                  <a:lnTo>
                    <a:pt x="66167" y="1171575"/>
                  </a:lnTo>
                  <a:lnTo>
                    <a:pt x="78232" y="1181862"/>
                  </a:lnTo>
                  <a:lnTo>
                    <a:pt x="83693" y="1178814"/>
                  </a:lnTo>
                  <a:lnTo>
                    <a:pt x="72771" y="1188085"/>
                  </a:lnTo>
                  <a:lnTo>
                    <a:pt x="75184" y="1192149"/>
                  </a:lnTo>
                  <a:cubicBezTo>
                    <a:pt x="84836" y="1206881"/>
                    <a:pt x="99695" y="1214755"/>
                    <a:pt x="115189" y="1214755"/>
                  </a:cubicBezTo>
                  <a:lnTo>
                    <a:pt x="140335" y="1207516"/>
                  </a:lnTo>
                  <a:lnTo>
                    <a:pt x="141859" y="1206881"/>
                  </a:lnTo>
                  <a:lnTo>
                    <a:pt x="149733" y="1212596"/>
                  </a:lnTo>
                  <a:lnTo>
                    <a:pt x="144780" y="1204595"/>
                  </a:lnTo>
                  <a:lnTo>
                    <a:pt x="155702" y="1194308"/>
                  </a:lnTo>
                  <a:lnTo>
                    <a:pt x="145161" y="1185164"/>
                  </a:lnTo>
                  <a:lnTo>
                    <a:pt x="118618" y="1166876"/>
                  </a:lnTo>
                  <a:lnTo>
                    <a:pt x="156464" y="1192530"/>
                  </a:lnTo>
                  <a:cubicBezTo>
                    <a:pt x="158877" y="1189736"/>
                    <a:pt x="166243" y="1179449"/>
                    <a:pt x="170307" y="1150874"/>
                  </a:cubicBezTo>
                  <a:lnTo>
                    <a:pt x="166878" y="1135507"/>
                  </a:lnTo>
                  <a:lnTo>
                    <a:pt x="165354" y="1130935"/>
                  </a:lnTo>
                  <a:cubicBezTo>
                    <a:pt x="160401" y="1118870"/>
                    <a:pt x="148590" y="1098931"/>
                    <a:pt x="115824" y="1096645"/>
                  </a:cubicBezTo>
                  <a:lnTo>
                    <a:pt x="106807" y="1097280"/>
                  </a:lnTo>
                  <a:cubicBezTo>
                    <a:pt x="102870" y="1097280"/>
                    <a:pt x="98679" y="1096772"/>
                    <a:pt x="93980" y="1094867"/>
                  </a:cubicBezTo>
                  <a:lnTo>
                    <a:pt x="85090" y="1078230"/>
                  </a:lnTo>
                  <a:lnTo>
                    <a:pt x="80518" y="1080897"/>
                  </a:lnTo>
                  <a:cubicBezTo>
                    <a:pt x="92202" y="1073150"/>
                    <a:pt x="105410" y="1069213"/>
                    <a:pt x="118618" y="1069213"/>
                  </a:cubicBezTo>
                  <a:cubicBezTo>
                    <a:pt x="146050" y="1069213"/>
                    <a:pt x="173355" y="1086358"/>
                    <a:pt x="187452" y="1121029"/>
                  </a:cubicBezTo>
                  <a:lnTo>
                    <a:pt x="191008" y="1123950"/>
                  </a:lnTo>
                  <a:lnTo>
                    <a:pt x="192532" y="1123315"/>
                  </a:lnTo>
                  <a:lnTo>
                    <a:pt x="188976" y="1125601"/>
                  </a:lnTo>
                  <a:cubicBezTo>
                    <a:pt x="196977" y="1154684"/>
                    <a:pt x="192786" y="1180973"/>
                    <a:pt x="179451" y="1208405"/>
                  </a:cubicBezTo>
                  <a:lnTo>
                    <a:pt x="185801" y="1212977"/>
                  </a:lnTo>
                  <a:cubicBezTo>
                    <a:pt x="189484" y="1207262"/>
                    <a:pt x="199390" y="1191895"/>
                    <a:pt x="202819" y="1167892"/>
                  </a:cubicBezTo>
                  <a:cubicBezTo>
                    <a:pt x="206121" y="1143889"/>
                    <a:pt x="200787" y="1126236"/>
                    <a:pt x="198247" y="1117092"/>
                  </a:cubicBezTo>
                  <a:lnTo>
                    <a:pt x="196469" y="1113028"/>
                  </a:lnTo>
                  <a:cubicBezTo>
                    <a:pt x="182626" y="1079246"/>
                    <a:pt x="157226" y="1059307"/>
                    <a:pt x="108458" y="1055878"/>
                  </a:cubicBezTo>
                  <a:lnTo>
                    <a:pt x="82042" y="1066292"/>
                  </a:lnTo>
                  <a:lnTo>
                    <a:pt x="79375" y="1067816"/>
                  </a:lnTo>
                  <a:lnTo>
                    <a:pt x="79375" y="1067943"/>
                  </a:lnTo>
                  <a:lnTo>
                    <a:pt x="78486" y="1068451"/>
                  </a:lnTo>
                  <a:lnTo>
                    <a:pt x="76962" y="1069467"/>
                  </a:lnTo>
                  <a:lnTo>
                    <a:pt x="78994" y="1068070"/>
                  </a:lnTo>
                  <a:lnTo>
                    <a:pt x="79375" y="1068070"/>
                  </a:lnTo>
                  <a:lnTo>
                    <a:pt x="79502" y="1068070"/>
                  </a:lnTo>
                  <a:lnTo>
                    <a:pt x="79375" y="1067562"/>
                  </a:lnTo>
                  <a:lnTo>
                    <a:pt x="58039" y="1029208"/>
                  </a:lnTo>
                  <a:lnTo>
                    <a:pt x="92837" y="999490"/>
                  </a:lnTo>
                  <a:lnTo>
                    <a:pt x="152654" y="1029208"/>
                  </a:lnTo>
                  <a:lnTo>
                    <a:pt x="164592" y="1035558"/>
                  </a:lnTo>
                  <a:lnTo>
                    <a:pt x="169037" y="1037844"/>
                  </a:lnTo>
                  <a:lnTo>
                    <a:pt x="205359" y="1055624"/>
                  </a:lnTo>
                  <a:lnTo>
                    <a:pt x="252095" y="1078992"/>
                  </a:lnTo>
                  <a:lnTo>
                    <a:pt x="253492" y="1078357"/>
                  </a:lnTo>
                  <a:lnTo>
                    <a:pt x="203200" y="1052576"/>
                  </a:lnTo>
                  <a:lnTo>
                    <a:pt x="167005" y="1034923"/>
                  </a:lnTo>
                  <a:lnTo>
                    <a:pt x="166624" y="1034288"/>
                  </a:lnTo>
                  <a:lnTo>
                    <a:pt x="154813" y="1028573"/>
                  </a:lnTo>
                  <a:lnTo>
                    <a:pt x="94107" y="998347"/>
                  </a:lnTo>
                  <a:lnTo>
                    <a:pt x="119507" y="975487"/>
                  </a:lnTo>
                  <a:lnTo>
                    <a:pt x="122936" y="974852"/>
                  </a:lnTo>
                  <a:lnTo>
                    <a:pt x="130937" y="973709"/>
                  </a:lnTo>
                  <a:lnTo>
                    <a:pt x="142113" y="971423"/>
                  </a:lnTo>
                  <a:lnTo>
                    <a:pt x="143256" y="971423"/>
                  </a:lnTo>
                  <a:lnTo>
                    <a:pt x="135382" y="970788"/>
                  </a:lnTo>
                  <a:lnTo>
                    <a:pt x="122301" y="973074"/>
                  </a:lnTo>
                  <a:lnTo>
                    <a:pt x="135890" y="961136"/>
                  </a:lnTo>
                  <a:lnTo>
                    <a:pt x="130302" y="964057"/>
                  </a:lnTo>
                  <a:lnTo>
                    <a:pt x="121031" y="972058"/>
                  </a:lnTo>
                  <a:lnTo>
                    <a:pt x="120904" y="972058"/>
                  </a:lnTo>
                  <a:lnTo>
                    <a:pt x="118999" y="973836"/>
                  </a:lnTo>
                  <a:lnTo>
                    <a:pt x="118618" y="974344"/>
                  </a:lnTo>
                  <a:lnTo>
                    <a:pt x="116332" y="975995"/>
                  </a:lnTo>
                  <a:lnTo>
                    <a:pt x="108077" y="982853"/>
                  </a:lnTo>
                  <a:lnTo>
                    <a:pt x="92456" y="997077"/>
                  </a:lnTo>
                  <a:lnTo>
                    <a:pt x="77216" y="989711"/>
                  </a:lnTo>
                  <a:lnTo>
                    <a:pt x="78613" y="987425"/>
                  </a:lnTo>
                  <a:lnTo>
                    <a:pt x="81026" y="982853"/>
                  </a:lnTo>
                  <a:lnTo>
                    <a:pt x="78613" y="983361"/>
                  </a:lnTo>
                  <a:lnTo>
                    <a:pt x="79502" y="982853"/>
                  </a:lnTo>
                  <a:lnTo>
                    <a:pt x="81153" y="982853"/>
                  </a:lnTo>
                  <a:lnTo>
                    <a:pt x="80772" y="982853"/>
                  </a:lnTo>
                  <a:lnTo>
                    <a:pt x="116205" y="975995"/>
                  </a:lnTo>
                  <a:lnTo>
                    <a:pt x="117602" y="974852"/>
                  </a:lnTo>
                  <a:lnTo>
                    <a:pt x="118999" y="973709"/>
                  </a:lnTo>
                  <a:lnTo>
                    <a:pt x="117729" y="973709"/>
                  </a:lnTo>
                  <a:lnTo>
                    <a:pt x="80391" y="981075"/>
                  </a:lnTo>
                  <a:lnTo>
                    <a:pt x="76454" y="981710"/>
                  </a:lnTo>
                  <a:lnTo>
                    <a:pt x="72390" y="982345"/>
                  </a:lnTo>
                  <a:lnTo>
                    <a:pt x="64897" y="983488"/>
                  </a:lnTo>
                  <a:lnTo>
                    <a:pt x="70358" y="984631"/>
                  </a:lnTo>
                  <a:lnTo>
                    <a:pt x="75184" y="984123"/>
                  </a:lnTo>
                  <a:lnTo>
                    <a:pt x="73152" y="987552"/>
                  </a:lnTo>
                  <a:lnTo>
                    <a:pt x="76962" y="989838"/>
                  </a:lnTo>
                  <a:lnTo>
                    <a:pt x="71501" y="987044"/>
                  </a:lnTo>
                  <a:lnTo>
                    <a:pt x="67945" y="985266"/>
                  </a:lnTo>
                  <a:lnTo>
                    <a:pt x="65024" y="983615"/>
                  </a:lnTo>
                  <a:lnTo>
                    <a:pt x="19050" y="960755"/>
                  </a:lnTo>
                  <a:lnTo>
                    <a:pt x="254" y="951484"/>
                  </a:lnTo>
                  <a:close/>
                  <a:moveTo>
                    <a:pt x="254" y="1238250"/>
                  </a:moveTo>
                  <a:lnTo>
                    <a:pt x="254" y="1240536"/>
                  </a:lnTo>
                  <a:lnTo>
                    <a:pt x="43434" y="1258189"/>
                  </a:lnTo>
                  <a:lnTo>
                    <a:pt x="44323" y="1256538"/>
                  </a:lnTo>
                  <a:lnTo>
                    <a:pt x="254" y="1238250"/>
                  </a:lnTo>
                  <a:close/>
                  <a:moveTo>
                    <a:pt x="4445" y="1318768"/>
                  </a:moveTo>
                  <a:lnTo>
                    <a:pt x="254" y="1325626"/>
                  </a:lnTo>
                  <a:lnTo>
                    <a:pt x="254" y="1338707"/>
                  </a:lnTo>
                  <a:lnTo>
                    <a:pt x="10541" y="1340485"/>
                  </a:lnTo>
                  <a:lnTo>
                    <a:pt x="22733" y="1321562"/>
                  </a:lnTo>
                  <a:lnTo>
                    <a:pt x="4445" y="1318641"/>
                  </a:lnTo>
                  <a:close/>
                  <a:moveTo>
                    <a:pt x="44323" y="1256411"/>
                  </a:moveTo>
                  <a:lnTo>
                    <a:pt x="48641" y="1260983"/>
                  </a:lnTo>
                  <a:lnTo>
                    <a:pt x="59309" y="1265555"/>
                  </a:lnTo>
                  <a:cubicBezTo>
                    <a:pt x="125984" y="1292987"/>
                    <a:pt x="126746" y="1292987"/>
                    <a:pt x="167132" y="1310132"/>
                  </a:cubicBezTo>
                  <a:lnTo>
                    <a:pt x="177292" y="1314069"/>
                  </a:lnTo>
                  <a:lnTo>
                    <a:pt x="190881" y="1319784"/>
                  </a:lnTo>
                  <a:lnTo>
                    <a:pt x="192278" y="1320292"/>
                  </a:lnTo>
                  <a:cubicBezTo>
                    <a:pt x="214122" y="1329436"/>
                    <a:pt x="236220" y="1338580"/>
                    <a:pt x="258191" y="1347724"/>
                  </a:cubicBezTo>
                  <a:lnTo>
                    <a:pt x="281686" y="1357376"/>
                  </a:lnTo>
                  <a:lnTo>
                    <a:pt x="290576" y="1361440"/>
                  </a:lnTo>
                  <a:lnTo>
                    <a:pt x="294132" y="1362583"/>
                  </a:lnTo>
                  <a:lnTo>
                    <a:pt x="302768" y="1366520"/>
                  </a:lnTo>
                  <a:lnTo>
                    <a:pt x="305562" y="1365377"/>
                  </a:lnTo>
                  <a:lnTo>
                    <a:pt x="60452" y="1264031"/>
                  </a:lnTo>
                  <a:lnTo>
                    <a:pt x="44323" y="1256538"/>
                  </a:lnTo>
                  <a:close/>
                  <a:moveTo>
                    <a:pt x="184404" y="1347978"/>
                  </a:moveTo>
                  <a:lnTo>
                    <a:pt x="192405" y="1370203"/>
                  </a:lnTo>
                  <a:lnTo>
                    <a:pt x="212090" y="1373632"/>
                  </a:lnTo>
                  <a:lnTo>
                    <a:pt x="203708" y="1351407"/>
                  </a:lnTo>
                  <a:lnTo>
                    <a:pt x="184277" y="1347978"/>
                  </a:lnTo>
                  <a:close/>
                  <a:moveTo>
                    <a:pt x="347218" y="1362837"/>
                  </a:moveTo>
                  <a:lnTo>
                    <a:pt x="343535" y="1381633"/>
                  </a:lnTo>
                  <a:lnTo>
                    <a:pt x="312547" y="1368552"/>
                  </a:lnTo>
                  <a:lnTo>
                    <a:pt x="347218" y="1362837"/>
                  </a:lnTo>
                  <a:close/>
                  <a:moveTo>
                    <a:pt x="507111" y="1386205"/>
                  </a:moveTo>
                  <a:lnTo>
                    <a:pt x="506984" y="1387983"/>
                  </a:lnTo>
                  <a:lnTo>
                    <a:pt x="506984" y="1387348"/>
                  </a:lnTo>
                  <a:lnTo>
                    <a:pt x="496062" y="1388999"/>
                  </a:lnTo>
                  <a:lnTo>
                    <a:pt x="499491" y="1388491"/>
                  </a:lnTo>
                  <a:lnTo>
                    <a:pt x="507111" y="1386205"/>
                  </a:lnTo>
                  <a:close/>
                  <a:moveTo>
                    <a:pt x="428879" y="1385824"/>
                  </a:moveTo>
                  <a:lnTo>
                    <a:pt x="419735" y="1388491"/>
                  </a:lnTo>
                  <a:lnTo>
                    <a:pt x="417322" y="1389634"/>
                  </a:lnTo>
                  <a:lnTo>
                    <a:pt x="421894" y="1386840"/>
                  </a:lnTo>
                  <a:lnTo>
                    <a:pt x="428879" y="1385824"/>
                  </a:lnTo>
                  <a:close/>
                  <a:moveTo>
                    <a:pt x="430530" y="1385570"/>
                  </a:moveTo>
                  <a:lnTo>
                    <a:pt x="432562" y="1385697"/>
                  </a:lnTo>
                  <a:cubicBezTo>
                    <a:pt x="442468" y="1386840"/>
                    <a:pt x="449834" y="1393190"/>
                    <a:pt x="453136" y="1402715"/>
                  </a:cubicBezTo>
                  <a:cubicBezTo>
                    <a:pt x="446659" y="1391666"/>
                    <a:pt x="439166" y="1386459"/>
                    <a:pt x="431800" y="1385697"/>
                  </a:cubicBezTo>
                  <a:lnTo>
                    <a:pt x="429641" y="1385697"/>
                  </a:lnTo>
                  <a:lnTo>
                    <a:pt x="430403" y="1385570"/>
                  </a:lnTo>
                  <a:close/>
                  <a:moveTo>
                    <a:pt x="350774" y="1386840"/>
                  </a:moveTo>
                  <a:cubicBezTo>
                    <a:pt x="369824" y="1394841"/>
                    <a:pt x="390144" y="1403350"/>
                    <a:pt x="402844" y="1409065"/>
                  </a:cubicBezTo>
                  <a:cubicBezTo>
                    <a:pt x="402209" y="1409065"/>
                    <a:pt x="399923" y="1407922"/>
                    <a:pt x="350774" y="1386840"/>
                  </a:cubicBezTo>
                  <a:close/>
                  <a:moveTo>
                    <a:pt x="505841" y="1398270"/>
                  </a:moveTo>
                  <a:lnTo>
                    <a:pt x="505460" y="1401953"/>
                  </a:lnTo>
                  <a:lnTo>
                    <a:pt x="503047" y="1411732"/>
                  </a:lnTo>
                  <a:lnTo>
                    <a:pt x="505841" y="1398270"/>
                  </a:lnTo>
                  <a:close/>
                  <a:moveTo>
                    <a:pt x="496189" y="1389126"/>
                  </a:moveTo>
                  <a:lnTo>
                    <a:pt x="459740" y="1416939"/>
                  </a:lnTo>
                  <a:lnTo>
                    <a:pt x="471170" y="1407795"/>
                  </a:lnTo>
                  <a:lnTo>
                    <a:pt x="496062" y="1388999"/>
                  </a:lnTo>
                  <a:close/>
                  <a:moveTo>
                    <a:pt x="502920" y="1411605"/>
                  </a:moveTo>
                  <a:lnTo>
                    <a:pt x="502285" y="1414780"/>
                  </a:lnTo>
                  <a:lnTo>
                    <a:pt x="500507" y="1419860"/>
                  </a:lnTo>
                  <a:lnTo>
                    <a:pt x="501396" y="1416812"/>
                  </a:lnTo>
                  <a:lnTo>
                    <a:pt x="502920" y="1411605"/>
                  </a:lnTo>
                  <a:close/>
                  <a:moveTo>
                    <a:pt x="459613" y="1416812"/>
                  </a:moveTo>
                  <a:lnTo>
                    <a:pt x="457962" y="1418082"/>
                  </a:lnTo>
                  <a:lnTo>
                    <a:pt x="454914" y="1420368"/>
                  </a:lnTo>
                  <a:lnTo>
                    <a:pt x="459613" y="1416812"/>
                  </a:lnTo>
                  <a:close/>
                  <a:moveTo>
                    <a:pt x="453009" y="1402588"/>
                  </a:moveTo>
                  <a:lnTo>
                    <a:pt x="453898" y="1404239"/>
                  </a:lnTo>
                  <a:lnTo>
                    <a:pt x="455676" y="1407795"/>
                  </a:lnTo>
                  <a:lnTo>
                    <a:pt x="455041" y="1417320"/>
                  </a:lnTo>
                  <a:lnTo>
                    <a:pt x="455041" y="1418336"/>
                  </a:lnTo>
                  <a:lnTo>
                    <a:pt x="454914" y="1420368"/>
                  </a:lnTo>
                  <a:lnTo>
                    <a:pt x="455168" y="1417320"/>
                  </a:lnTo>
                  <a:lnTo>
                    <a:pt x="455422" y="1411859"/>
                  </a:lnTo>
                  <a:lnTo>
                    <a:pt x="453136" y="1402588"/>
                  </a:lnTo>
                  <a:close/>
                  <a:moveTo>
                    <a:pt x="452247" y="1422654"/>
                  </a:moveTo>
                  <a:lnTo>
                    <a:pt x="440055" y="1432306"/>
                  </a:lnTo>
                  <a:lnTo>
                    <a:pt x="443484" y="1429385"/>
                  </a:lnTo>
                  <a:lnTo>
                    <a:pt x="452247" y="1422527"/>
                  </a:lnTo>
                  <a:close/>
                  <a:moveTo>
                    <a:pt x="402336" y="1433957"/>
                  </a:moveTo>
                  <a:lnTo>
                    <a:pt x="406146" y="1441323"/>
                  </a:lnTo>
                  <a:lnTo>
                    <a:pt x="404114" y="1438402"/>
                  </a:lnTo>
                  <a:lnTo>
                    <a:pt x="402336" y="1433830"/>
                  </a:lnTo>
                  <a:close/>
                  <a:moveTo>
                    <a:pt x="450596" y="1436116"/>
                  </a:moveTo>
                  <a:lnTo>
                    <a:pt x="445643" y="1442974"/>
                  </a:lnTo>
                  <a:lnTo>
                    <a:pt x="440309" y="1447546"/>
                  </a:lnTo>
                  <a:lnTo>
                    <a:pt x="450596" y="1436116"/>
                  </a:lnTo>
                  <a:close/>
                  <a:moveTo>
                    <a:pt x="418846" y="1451483"/>
                  </a:moveTo>
                  <a:lnTo>
                    <a:pt x="419481" y="1452118"/>
                  </a:lnTo>
                  <a:lnTo>
                    <a:pt x="418084" y="1453261"/>
                  </a:lnTo>
                  <a:lnTo>
                    <a:pt x="419100" y="1452118"/>
                  </a:lnTo>
                  <a:lnTo>
                    <a:pt x="418846" y="1451483"/>
                  </a:lnTo>
                  <a:close/>
                  <a:moveTo>
                    <a:pt x="429768" y="1452118"/>
                  </a:moveTo>
                  <a:lnTo>
                    <a:pt x="427228" y="1452626"/>
                  </a:lnTo>
                  <a:lnTo>
                    <a:pt x="426974" y="1452626"/>
                  </a:lnTo>
                  <a:lnTo>
                    <a:pt x="424053" y="1453261"/>
                  </a:lnTo>
                  <a:lnTo>
                    <a:pt x="420751" y="1452118"/>
                  </a:lnTo>
                  <a:lnTo>
                    <a:pt x="420878" y="1452118"/>
                  </a:lnTo>
                  <a:lnTo>
                    <a:pt x="426974" y="1452626"/>
                  </a:lnTo>
                  <a:lnTo>
                    <a:pt x="429768" y="1452118"/>
                  </a:lnTo>
                  <a:close/>
                  <a:moveTo>
                    <a:pt x="432816" y="1451483"/>
                  </a:moveTo>
                  <a:lnTo>
                    <a:pt x="432181" y="1451737"/>
                  </a:lnTo>
                  <a:lnTo>
                    <a:pt x="433705" y="1469771"/>
                  </a:lnTo>
                  <a:lnTo>
                    <a:pt x="433070" y="1463548"/>
                  </a:lnTo>
                  <a:lnTo>
                    <a:pt x="432181" y="1451864"/>
                  </a:lnTo>
                  <a:lnTo>
                    <a:pt x="431673" y="1452118"/>
                  </a:lnTo>
                  <a:lnTo>
                    <a:pt x="432054" y="1451483"/>
                  </a:lnTo>
                  <a:close/>
                  <a:moveTo>
                    <a:pt x="434721" y="1488059"/>
                  </a:moveTo>
                  <a:lnTo>
                    <a:pt x="432943" y="1488694"/>
                  </a:lnTo>
                  <a:lnTo>
                    <a:pt x="434340" y="1488059"/>
                  </a:lnTo>
                  <a:close/>
                  <a:moveTo>
                    <a:pt x="254" y="1545209"/>
                  </a:moveTo>
                  <a:lnTo>
                    <a:pt x="381" y="1554353"/>
                  </a:lnTo>
                  <a:lnTo>
                    <a:pt x="1905" y="1554353"/>
                  </a:lnTo>
                  <a:lnTo>
                    <a:pt x="254" y="1545209"/>
                  </a:lnTo>
                  <a:close/>
                  <a:moveTo>
                    <a:pt x="439801" y="1548638"/>
                  </a:moveTo>
                  <a:lnTo>
                    <a:pt x="441325" y="1568577"/>
                  </a:lnTo>
                  <a:lnTo>
                    <a:pt x="440690" y="1562354"/>
                  </a:lnTo>
                  <a:lnTo>
                    <a:pt x="439801" y="1548638"/>
                  </a:lnTo>
                  <a:close/>
                  <a:moveTo>
                    <a:pt x="478790" y="1557147"/>
                  </a:moveTo>
                  <a:cubicBezTo>
                    <a:pt x="462407" y="1562227"/>
                    <a:pt x="449453" y="1566291"/>
                    <a:pt x="441325" y="1568577"/>
                  </a:cubicBezTo>
                  <a:lnTo>
                    <a:pt x="478790" y="1557147"/>
                  </a:lnTo>
                  <a:close/>
                  <a:moveTo>
                    <a:pt x="441452" y="1570863"/>
                  </a:moveTo>
                  <a:lnTo>
                    <a:pt x="439801" y="1571371"/>
                  </a:lnTo>
                  <a:lnTo>
                    <a:pt x="441325" y="1570863"/>
                  </a:lnTo>
                  <a:close/>
                  <a:moveTo>
                    <a:pt x="410210" y="1580515"/>
                  </a:moveTo>
                  <a:lnTo>
                    <a:pt x="404241" y="1582293"/>
                  </a:lnTo>
                  <a:lnTo>
                    <a:pt x="398145" y="1583944"/>
                  </a:lnTo>
                  <a:lnTo>
                    <a:pt x="410210" y="1580515"/>
                  </a:lnTo>
                  <a:close/>
                  <a:moveTo>
                    <a:pt x="381" y="1554861"/>
                  </a:moveTo>
                  <a:lnTo>
                    <a:pt x="11430" y="1616075"/>
                  </a:lnTo>
                  <a:lnTo>
                    <a:pt x="13081" y="1616075"/>
                  </a:lnTo>
                  <a:lnTo>
                    <a:pt x="6096" y="1576578"/>
                  </a:lnTo>
                  <a:lnTo>
                    <a:pt x="5461" y="1573149"/>
                  </a:lnTo>
                  <a:lnTo>
                    <a:pt x="2032" y="1555369"/>
                  </a:lnTo>
                  <a:lnTo>
                    <a:pt x="381" y="1554861"/>
                  </a:lnTo>
                  <a:close/>
                  <a:moveTo>
                    <a:pt x="515874" y="1619504"/>
                  </a:moveTo>
                  <a:lnTo>
                    <a:pt x="512572" y="1620139"/>
                  </a:lnTo>
                  <a:lnTo>
                    <a:pt x="505968" y="1621155"/>
                  </a:lnTo>
                  <a:lnTo>
                    <a:pt x="515747" y="1619504"/>
                  </a:lnTo>
                  <a:close/>
                  <a:moveTo>
                    <a:pt x="301879" y="1366901"/>
                  </a:moveTo>
                  <a:lnTo>
                    <a:pt x="258445" y="1380617"/>
                  </a:lnTo>
                  <a:lnTo>
                    <a:pt x="219329" y="1393190"/>
                  </a:lnTo>
                  <a:lnTo>
                    <a:pt x="54356" y="1443482"/>
                  </a:lnTo>
                  <a:lnTo>
                    <a:pt x="254" y="1397127"/>
                  </a:lnTo>
                  <a:lnTo>
                    <a:pt x="254" y="1406906"/>
                  </a:lnTo>
                  <a:lnTo>
                    <a:pt x="45720" y="1445768"/>
                  </a:lnTo>
                  <a:cubicBezTo>
                    <a:pt x="32258" y="1449705"/>
                    <a:pt x="15621" y="1454277"/>
                    <a:pt x="254" y="1458849"/>
                  </a:cubicBezTo>
                  <a:lnTo>
                    <a:pt x="254" y="1464056"/>
                  </a:lnTo>
                  <a:lnTo>
                    <a:pt x="50292" y="1449705"/>
                  </a:lnTo>
                  <a:cubicBezTo>
                    <a:pt x="74168" y="1469771"/>
                    <a:pt x="97790" y="1489710"/>
                    <a:pt x="127127" y="1514348"/>
                  </a:cubicBezTo>
                  <a:lnTo>
                    <a:pt x="138303" y="1524000"/>
                  </a:lnTo>
                  <a:cubicBezTo>
                    <a:pt x="212344" y="1586230"/>
                    <a:pt x="238252" y="1609725"/>
                    <a:pt x="257937" y="1623441"/>
                  </a:cubicBezTo>
                  <a:lnTo>
                    <a:pt x="263906" y="1621790"/>
                  </a:lnTo>
                  <a:cubicBezTo>
                    <a:pt x="228600" y="1591564"/>
                    <a:pt x="181610" y="1550924"/>
                    <a:pt x="146431" y="1520698"/>
                  </a:cubicBezTo>
                  <a:lnTo>
                    <a:pt x="129413" y="1506982"/>
                  </a:lnTo>
                  <a:lnTo>
                    <a:pt x="58928" y="1447038"/>
                  </a:lnTo>
                  <a:lnTo>
                    <a:pt x="204597" y="1403096"/>
                  </a:lnTo>
                  <a:lnTo>
                    <a:pt x="269367" y="1382522"/>
                  </a:lnTo>
                  <a:lnTo>
                    <a:pt x="309880" y="1369949"/>
                  </a:lnTo>
                  <a:cubicBezTo>
                    <a:pt x="302895" y="1367028"/>
                    <a:pt x="302895" y="1367028"/>
                    <a:pt x="302006" y="1367028"/>
                  </a:cubicBezTo>
                  <a:close/>
                  <a:moveTo>
                    <a:pt x="440817" y="1586992"/>
                  </a:moveTo>
                  <a:cubicBezTo>
                    <a:pt x="441833" y="1603502"/>
                    <a:pt x="442722" y="1616710"/>
                    <a:pt x="443103" y="1624711"/>
                  </a:cubicBezTo>
                  <a:lnTo>
                    <a:pt x="440817" y="1586992"/>
                  </a:lnTo>
                  <a:close/>
                  <a:moveTo>
                    <a:pt x="13208" y="1616202"/>
                  </a:moveTo>
                  <a:lnTo>
                    <a:pt x="12192" y="1618996"/>
                  </a:lnTo>
                  <a:lnTo>
                    <a:pt x="13208" y="1625346"/>
                  </a:lnTo>
                  <a:lnTo>
                    <a:pt x="11430" y="1625981"/>
                  </a:lnTo>
                  <a:lnTo>
                    <a:pt x="19431" y="1627124"/>
                  </a:lnTo>
                  <a:lnTo>
                    <a:pt x="33020" y="1625346"/>
                  </a:lnTo>
                  <a:lnTo>
                    <a:pt x="22987" y="1623695"/>
                  </a:lnTo>
                  <a:lnTo>
                    <a:pt x="14605" y="1624838"/>
                  </a:lnTo>
                  <a:lnTo>
                    <a:pt x="14351" y="1624838"/>
                  </a:lnTo>
                  <a:lnTo>
                    <a:pt x="14478" y="1624838"/>
                  </a:lnTo>
                  <a:lnTo>
                    <a:pt x="12954" y="1616329"/>
                  </a:lnTo>
                  <a:close/>
                  <a:moveTo>
                    <a:pt x="443357" y="1629410"/>
                  </a:moveTo>
                  <a:lnTo>
                    <a:pt x="443611" y="1632839"/>
                  </a:lnTo>
                  <a:lnTo>
                    <a:pt x="440182" y="1633347"/>
                  </a:lnTo>
                  <a:lnTo>
                    <a:pt x="443484" y="1631696"/>
                  </a:lnTo>
                  <a:lnTo>
                    <a:pt x="443357" y="1629410"/>
                  </a:lnTo>
                  <a:close/>
                  <a:moveTo>
                    <a:pt x="443738" y="1612773"/>
                  </a:moveTo>
                  <a:lnTo>
                    <a:pt x="447802" y="1632204"/>
                  </a:lnTo>
                  <a:lnTo>
                    <a:pt x="459994" y="1629918"/>
                  </a:lnTo>
                  <a:lnTo>
                    <a:pt x="464566" y="1629410"/>
                  </a:lnTo>
                  <a:lnTo>
                    <a:pt x="451485" y="1631696"/>
                  </a:lnTo>
                  <a:lnTo>
                    <a:pt x="445135" y="1633347"/>
                  </a:lnTo>
                  <a:lnTo>
                    <a:pt x="445135" y="1634998"/>
                  </a:lnTo>
                  <a:lnTo>
                    <a:pt x="443738" y="1612773"/>
                  </a:lnTo>
                  <a:close/>
                  <a:moveTo>
                    <a:pt x="234188" y="1630426"/>
                  </a:moveTo>
                  <a:lnTo>
                    <a:pt x="200787" y="1639570"/>
                  </a:lnTo>
                  <a:lnTo>
                    <a:pt x="191897" y="1641856"/>
                  </a:lnTo>
                  <a:lnTo>
                    <a:pt x="176022" y="1646428"/>
                  </a:lnTo>
                  <a:lnTo>
                    <a:pt x="178689" y="1647063"/>
                  </a:lnTo>
                  <a:lnTo>
                    <a:pt x="178943" y="1647063"/>
                  </a:lnTo>
                  <a:lnTo>
                    <a:pt x="187325" y="1645285"/>
                  </a:lnTo>
                  <a:lnTo>
                    <a:pt x="202311" y="1640713"/>
                  </a:lnTo>
                  <a:lnTo>
                    <a:pt x="203835" y="1640078"/>
                  </a:lnTo>
                  <a:lnTo>
                    <a:pt x="205486" y="1640078"/>
                  </a:lnTo>
                  <a:lnTo>
                    <a:pt x="215646" y="1637792"/>
                  </a:lnTo>
                  <a:lnTo>
                    <a:pt x="235331" y="1631569"/>
                  </a:lnTo>
                  <a:lnTo>
                    <a:pt x="237363" y="1630934"/>
                  </a:lnTo>
                  <a:lnTo>
                    <a:pt x="234188" y="1630299"/>
                  </a:lnTo>
                  <a:close/>
                  <a:moveTo>
                    <a:pt x="281051" y="1646936"/>
                  </a:moveTo>
                  <a:lnTo>
                    <a:pt x="282321" y="1648079"/>
                  </a:lnTo>
                  <a:lnTo>
                    <a:pt x="283337" y="1649222"/>
                  </a:lnTo>
                  <a:lnTo>
                    <a:pt x="281305" y="1647571"/>
                  </a:lnTo>
                  <a:lnTo>
                    <a:pt x="281051" y="1646936"/>
                  </a:lnTo>
                  <a:close/>
                  <a:moveTo>
                    <a:pt x="298196" y="1651000"/>
                  </a:moveTo>
                  <a:lnTo>
                    <a:pt x="304927" y="1651508"/>
                  </a:lnTo>
                  <a:lnTo>
                    <a:pt x="308356" y="1652143"/>
                  </a:lnTo>
                  <a:lnTo>
                    <a:pt x="298196" y="1651000"/>
                  </a:lnTo>
                  <a:close/>
                  <a:moveTo>
                    <a:pt x="309753" y="1662430"/>
                  </a:moveTo>
                  <a:lnTo>
                    <a:pt x="317246" y="1662938"/>
                  </a:lnTo>
                  <a:lnTo>
                    <a:pt x="314706" y="1662938"/>
                  </a:lnTo>
                  <a:lnTo>
                    <a:pt x="309753" y="1662430"/>
                  </a:lnTo>
                  <a:close/>
                  <a:moveTo>
                    <a:pt x="259080" y="1665859"/>
                  </a:moveTo>
                  <a:lnTo>
                    <a:pt x="259080" y="1666367"/>
                  </a:lnTo>
                  <a:lnTo>
                    <a:pt x="258953" y="1668018"/>
                  </a:lnTo>
                  <a:lnTo>
                    <a:pt x="259080" y="1665732"/>
                  </a:lnTo>
                  <a:close/>
                  <a:moveTo>
                    <a:pt x="43180" y="1666875"/>
                  </a:moveTo>
                  <a:lnTo>
                    <a:pt x="43053" y="1667510"/>
                  </a:lnTo>
                  <a:lnTo>
                    <a:pt x="44577" y="1669796"/>
                  </a:lnTo>
                  <a:lnTo>
                    <a:pt x="49530" y="1672717"/>
                  </a:lnTo>
                  <a:lnTo>
                    <a:pt x="52070" y="1673860"/>
                  </a:lnTo>
                  <a:lnTo>
                    <a:pt x="57404" y="1677289"/>
                  </a:lnTo>
                  <a:lnTo>
                    <a:pt x="58039" y="1676781"/>
                  </a:lnTo>
                  <a:lnTo>
                    <a:pt x="59563" y="1676781"/>
                  </a:lnTo>
                  <a:lnTo>
                    <a:pt x="54610" y="1673860"/>
                  </a:lnTo>
                  <a:lnTo>
                    <a:pt x="43307" y="1667002"/>
                  </a:lnTo>
                  <a:close/>
                  <a:moveTo>
                    <a:pt x="385826" y="1652143"/>
                  </a:moveTo>
                  <a:lnTo>
                    <a:pt x="383413" y="1664081"/>
                  </a:lnTo>
                  <a:lnTo>
                    <a:pt x="381889" y="1670304"/>
                  </a:lnTo>
                  <a:lnTo>
                    <a:pt x="413766" y="1673733"/>
                  </a:lnTo>
                  <a:lnTo>
                    <a:pt x="402590" y="1672590"/>
                  </a:lnTo>
                  <a:lnTo>
                    <a:pt x="381889" y="1670304"/>
                  </a:lnTo>
                  <a:cubicBezTo>
                    <a:pt x="380746" y="1677797"/>
                    <a:pt x="379222" y="1685163"/>
                    <a:pt x="377698" y="1692021"/>
                  </a:cubicBezTo>
                  <a:lnTo>
                    <a:pt x="371475" y="1717675"/>
                  </a:lnTo>
                  <a:lnTo>
                    <a:pt x="323215" y="1673098"/>
                  </a:lnTo>
                  <a:lnTo>
                    <a:pt x="324739" y="1666748"/>
                  </a:lnTo>
                  <a:lnTo>
                    <a:pt x="325120" y="1661033"/>
                  </a:lnTo>
                  <a:lnTo>
                    <a:pt x="324993" y="1656969"/>
                  </a:lnTo>
                  <a:lnTo>
                    <a:pt x="337693" y="1655318"/>
                  </a:lnTo>
                  <a:lnTo>
                    <a:pt x="385826" y="1651889"/>
                  </a:lnTo>
                  <a:close/>
                  <a:moveTo>
                    <a:pt x="371602" y="1717548"/>
                  </a:moveTo>
                  <a:lnTo>
                    <a:pt x="445262" y="1786128"/>
                  </a:lnTo>
                  <a:lnTo>
                    <a:pt x="449326" y="1786763"/>
                  </a:lnTo>
                  <a:lnTo>
                    <a:pt x="449453" y="1790192"/>
                  </a:lnTo>
                  <a:lnTo>
                    <a:pt x="371602" y="1717675"/>
                  </a:lnTo>
                  <a:close/>
                  <a:moveTo>
                    <a:pt x="433705" y="1287780"/>
                  </a:moveTo>
                  <a:cubicBezTo>
                    <a:pt x="400050" y="1287780"/>
                    <a:pt x="368300" y="1311910"/>
                    <a:pt x="352044" y="1350264"/>
                  </a:cubicBezTo>
                  <a:lnTo>
                    <a:pt x="347980" y="1352042"/>
                  </a:lnTo>
                  <a:lnTo>
                    <a:pt x="305562" y="1365758"/>
                  </a:lnTo>
                  <a:lnTo>
                    <a:pt x="305181" y="1367536"/>
                  </a:lnTo>
                  <a:lnTo>
                    <a:pt x="309753" y="1369822"/>
                  </a:lnTo>
                  <a:cubicBezTo>
                    <a:pt x="327914" y="1377188"/>
                    <a:pt x="327914" y="1377188"/>
                    <a:pt x="342392" y="1383538"/>
                  </a:cubicBezTo>
                  <a:lnTo>
                    <a:pt x="343408" y="1383538"/>
                  </a:lnTo>
                  <a:lnTo>
                    <a:pt x="343281" y="1385189"/>
                  </a:lnTo>
                  <a:cubicBezTo>
                    <a:pt x="336931" y="1442847"/>
                    <a:pt x="369443" y="1490345"/>
                    <a:pt x="416687" y="1491488"/>
                  </a:cubicBezTo>
                  <a:cubicBezTo>
                    <a:pt x="416433" y="1496695"/>
                    <a:pt x="415925" y="1504569"/>
                    <a:pt x="415798" y="1509776"/>
                  </a:cubicBezTo>
                  <a:lnTo>
                    <a:pt x="399288" y="1578356"/>
                  </a:lnTo>
                  <a:lnTo>
                    <a:pt x="398526" y="1581785"/>
                  </a:lnTo>
                  <a:lnTo>
                    <a:pt x="395605" y="1582928"/>
                  </a:lnTo>
                  <a:lnTo>
                    <a:pt x="294894" y="1613281"/>
                  </a:lnTo>
                  <a:lnTo>
                    <a:pt x="295402" y="1614932"/>
                  </a:lnTo>
                  <a:lnTo>
                    <a:pt x="398272" y="1584071"/>
                  </a:lnTo>
                  <a:cubicBezTo>
                    <a:pt x="395605" y="1600073"/>
                    <a:pt x="392811" y="1614932"/>
                    <a:pt x="389255" y="1634363"/>
                  </a:cubicBezTo>
                  <a:lnTo>
                    <a:pt x="387604" y="1642364"/>
                  </a:lnTo>
                  <a:lnTo>
                    <a:pt x="326644" y="1652651"/>
                  </a:lnTo>
                  <a:lnTo>
                    <a:pt x="324866" y="1653286"/>
                  </a:lnTo>
                  <a:lnTo>
                    <a:pt x="324993" y="1653794"/>
                  </a:lnTo>
                  <a:lnTo>
                    <a:pt x="320548" y="1653286"/>
                  </a:lnTo>
                  <a:lnTo>
                    <a:pt x="324739" y="1652651"/>
                  </a:lnTo>
                  <a:cubicBezTo>
                    <a:pt x="321945" y="1638427"/>
                    <a:pt x="312674" y="1628648"/>
                    <a:pt x="299720" y="1627505"/>
                  </a:cubicBezTo>
                  <a:lnTo>
                    <a:pt x="296037" y="1626870"/>
                  </a:lnTo>
                  <a:lnTo>
                    <a:pt x="277495" y="1633728"/>
                  </a:lnTo>
                  <a:lnTo>
                    <a:pt x="277114" y="1634236"/>
                  </a:lnTo>
                  <a:lnTo>
                    <a:pt x="273939" y="1630807"/>
                  </a:lnTo>
                  <a:lnTo>
                    <a:pt x="266827" y="1622806"/>
                  </a:lnTo>
                  <a:lnTo>
                    <a:pt x="278257" y="1619377"/>
                  </a:lnTo>
                  <a:lnTo>
                    <a:pt x="284353" y="1617726"/>
                  </a:lnTo>
                  <a:lnTo>
                    <a:pt x="294894" y="1614805"/>
                  </a:lnTo>
                  <a:lnTo>
                    <a:pt x="289560" y="1614805"/>
                  </a:lnTo>
                  <a:lnTo>
                    <a:pt x="278638" y="1617726"/>
                  </a:lnTo>
                  <a:lnTo>
                    <a:pt x="273050" y="1619377"/>
                  </a:lnTo>
                  <a:lnTo>
                    <a:pt x="263779" y="1621663"/>
                  </a:lnTo>
                  <a:lnTo>
                    <a:pt x="265430" y="1623314"/>
                  </a:lnTo>
                  <a:lnTo>
                    <a:pt x="260985" y="1622806"/>
                  </a:lnTo>
                  <a:lnTo>
                    <a:pt x="255143" y="1624584"/>
                  </a:lnTo>
                  <a:lnTo>
                    <a:pt x="259080" y="1625092"/>
                  </a:lnTo>
                  <a:lnTo>
                    <a:pt x="260985" y="1624584"/>
                  </a:lnTo>
                  <a:lnTo>
                    <a:pt x="261874" y="1629664"/>
                  </a:lnTo>
                  <a:lnTo>
                    <a:pt x="271780" y="1638808"/>
                  </a:lnTo>
                  <a:lnTo>
                    <a:pt x="273050" y="1637665"/>
                  </a:lnTo>
                  <a:lnTo>
                    <a:pt x="274955" y="1635887"/>
                  </a:lnTo>
                  <a:lnTo>
                    <a:pt x="271780" y="1638808"/>
                  </a:lnTo>
                  <a:lnTo>
                    <a:pt x="268224" y="1642237"/>
                  </a:lnTo>
                  <a:lnTo>
                    <a:pt x="265430" y="1646809"/>
                  </a:lnTo>
                  <a:lnTo>
                    <a:pt x="263144" y="1651381"/>
                  </a:lnTo>
                  <a:lnTo>
                    <a:pt x="261239" y="1656461"/>
                  </a:lnTo>
                  <a:lnTo>
                    <a:pt x="260350" y="1659382"/>
                  </a:lnTo>
                  <a:lnTo>
                    <a:pt x="266573" y="1661668"/>
                  </a:lnTo>
                  <a:lnTo>
                    <a:pt x="259588" y="1662811"/>
                  </a:lnTo>
                  <a:cubicBezTo>
                    <a:pt x="238252" y="1666240"/>
                    <a:pt x="181356" y="1674749"/>
                    <a:pt x="81153" y="1688465"/>
                  </a:cubicBezTo>
                  <a:lnTo>
                    <a:pt x="95504" y="1693926"/>
                  </a:lnTo>
                  <a:lnTo>
                    <a:pt x="111887" y="1694561"/>
                  </a:lnTo>
                  <a:cubicBezTo>
                    <a:pt x="159004" y="1694561"/>
                    <a:pt x="215392" y="1674241"/>
                    <a:pt x="259080" y="1667891"/>
                  </a:cubicBezTo>
                  <a:cubicBezTo>
                    <a:pt x="258318" y="1687322"/>
                    <a:pt x="267970" y="1700530"/>
                    <a:pt x="285369" y="1703324"/>
                  </a:cubicBezTo>
                  <a:lnTo>
                    <a:pt x="286639" y="1703324"/>
                  </a:lnTo>
                  <a:cubicBezTo>
                    <a:pt x="305689" y="1703324"/>
                    <a:pt x="315976" y="1687703"/>
                    <a:pt x="318770" y="1682750"/>
                  </a:cubicBezTo>
                  <a:lnTo>
                    <a:pt x="312547" y="1674749"/>
                  </a:lnTo>
                  <a:lnTo>
                    <a:pt x="296926" y="1660525"/>
                  </a:lnTo>
                  <a:cubicBezTo>
                    <a:pt x="304673" y="1667383"/>
                    <a:pt x="312420" y="1674241"/>
                    <a:pt x="320040" y="1681099"/>
                  </a:cubicBezTo>
                  <a:lnTo>
                    <a:pt x="369570" y="1725676"/>
                  </a:lnTo>
                  <a:lnTo>
                    <a:pt x="404241" y="1757680"/>
                  </a:lnTo>
                  <a:lnTo>
                    <a:pt x="392938" y="1747393"/>
                  </a:lnTo>
                  <a:lnTo>
                    <a:pt x="369570" y="1725676"/>
                  </a:lnTo>
                  <a:lnTo>
                    <a:pt x="368681" y="1728470"/>
                  </a:lnTo>
                  <a:cubicBezTo>
                    <a:pt x="328676" y="1759966"/>
                    <a:pt x="328676" y="1759966"/>
                    <a:pt x="326898" y="1779905"/>
                  </a:cubicBezTo>
                  <a:lnTo>
                    <a:pt x="341122" y="1804416"/>
                  </a:lnTo>
                  <a:cubicBezTo>
                    <a:pt x="350647" y="1805559"/>
                    <a:pt x="360045" y="1806067"/>
                    <a:pt x="369570" y="1807337"/>
                  </a:cubicBezTo>
                  <a:lnTo>
                    <a:pt x="401320" y="1802257"/>
                  </a:lnTo>
                  <a:lnTo>
                    <a:pt x="425323" y="1794764"/>
                  </a:lnTo>
                  <a:lnTo>
                    <a:pt x="441706" y="1793113"/>
                  </a:lnTo>
                  <a:lnTo>
                    <a:pt x="449199" y="1799971"/>
                  </a:lnTo>
                  <a:lnTo>
                    <a:pt x="449453" y="1797050"/>
                  </a:lnTo>
                  <a:lnTo>
                    <a:pt x="450342" y="1879346"/>
                  </a:lnTo>
                  <a:lnTo>
                    <a:pt x="451612" y="1879346"/>
                  </a:lnTo>
                  <a:lnTo>
                    <a:pt x="450977" y="1798701"/>
                  </a:lnTo>
                  <a:lnTo>
                    <a:pt x="447294" y="1677543"/>
                  </a:lnTo>
                  <a:lnTo>
                    <a:pt x="450723" y="1783842"/>
                  </a:lnTo>
                  <a:lnTo>
                    <a:pt x="456438" y="1781556"/>
                  </a:lnTo>
                  <a:lnTo>
                    <a:pt x="521081" y="1779270"/>
                  </a:lnTo>
                  <a:lnTo>
                    <a:pt x="521081" y="1675892"/>
                  </a:lnTo>
                  <a:lnTo>
                    <a:pt x="515874" y="1619377"/>
                  </a:lnTo>
                  <a:cubicBezTo>
                    <a:pt x="517652" y="1618996"/>
                    <a:pt x="519303" y="1618615"/>
                    <a:pt x="521081" y="1618234"/>
                  </a:cubicBezTo>
                  <a:lnTo>
                    <a:pt x="521081" y="1382268"/>
                  </a:lnTo>
                  <a:lnTo>
                    <a:pt x="507238" y="1383411"/>
                  </a:lnTo>
                  <a:lnTo>
                    <a:pt x="507365" y="1378839"/>
                  </a:lnTo>
                  <a:lnTo>
                    <a:pt x="507365" y="1380490"/>
                  </a:lnTo>
                  <a:lnTo>
                    <a:pt x="521081" y="1375918"/>
                  </a:lnTo>
                  <a:lnTo>
                    <a:pt x="515874" y="1356995"/>
                  </a:lnTo>
                  <a:lnTo>
                    <a:pt x="506095" y="1360424"/>
                  </a:lnTo>
                  <a:cubicBezTo>
                    <a:pt x="503428" y="1342136"/>
                    <a:pt x="495808" y="1324991"/>
                    <a:pt x="483616" y="1310767"/>
                  </a:cubicBezTo>
                  <a:lnTo>
                    <a:pt x="521081" y="1297051"/>
                  </a:lnTo>
                  <a:lnTo>
                    <a:pt x="521081" y="1292479"/>
                  </a:lnTo>
                  <a:lnTo>
                    <a:pt x="479806" y="1306703"/>
                  </a:lnTo>
                  <a:cubicBezTo>
                    <a:pt x="472948" y="1300988"/>
                    <a:pt x="460502" y="1289558"/>
                    <a:pt x="436753" y="1287780"/>
                  </a:cubicBezTo>
                  <a:lnTo>
                    <a:pt x="433705" y="1287780"/>
                  </a:lnTo>
                  <a:close/>
                  <a:moveTo>
                    <a:pt x="243078" y="1900555"/>
                  </a:moveTo>
                  <a:lnTo>
                    <a:pt x="237617" y="1901190"/>
                  </a:lnTo>
                  <a:lnTo>
                    <a:pt x="235839" y="1908048"/>
                  </a:lnTo>
                  <a:lnTo>
                    <a:pt x="251968" y="1906905"/>
                  </a:lnTo>
                  <a:lnTo>
                    <a:pt x="243205" y="1900682"/>
                  </a:lnTo>
                  <a:close/>
                  <a:moveTo>
                    <a:pt x="61722" y="1677797"/>
                  </a:moveTo>
                  <a:lnTo>
                    <a:pt x="65913" y="1681734"/>
                  </a:lnTo>
                  <a:lnTo>
                    <a:pt x="80772" y="1690243"/>
                  </a:lnTo>
                  <a:lnTo>
                    <a:pt x="85217" y="1692529"/>
                  </a:lnTo>
                  <a:cubicBezTo>
                    <a:pt x="191135" y="1753108"/>
                    <a:pt x="220853" y="1770761"/>
                    <a:pt x="263398" y="1795907"/>
                  </a:cubicBezTo>
                  <a:cubicBezTo>
                    <a:pt x="268224" y="1798701"/>
                    <a:pt x="272796" y="1801622"/>
                    <a:pt x="277241" y="1803908"/>
                  </a:cubicBezTo>
                  <a:lnTo>
                    <a:pt x="409575" y="1883918"/>
                  </a:lnTo>
                  <a:cubicBezTo>
                    <a:pt x="412877" y="1885569"/>
                    <a:pt x="416179" y="1887855"/>
                    <a:pt x="419227" y="1889633"/>
                  </a:cubicBezTo>
                  <a:lnTo>
                    <a:pt x="450088" y="1909064"/>
                  </a:lnTo>
                  <a:lnTo>
                    <a:pt x="450088" y="1906778"/>
                  </a:lnTo>
                  <a:lnTo>
                    <a:pt x="421894" y="1889633"/>
                  </a:lnTo>
                  <a:lnTo>
                    <a:pt x="412369" y="1883283"/>
                  </a:lnTo>
                  <a:lnTo>
                    <a:pt x="411734" y="1883283"/>
                  </a:lnTo>
                  <a:lnTo>
                    <a:pt x="277749" y="1802765"/>
                  </a:lnTo>
                  <a:lnTo>
                    <a:pt x="263779" y="1794129"/>
                  </a:lnTo>
                  <a:lnTo>
                    <a:pt x="87757" y="1692402"/>
                  </a:lnTo>
                  <a:lnTo>
                    <a:pt x="75311" y="1684909"/>
                  </a:lnTo>
                  <a:lnTo>
                    <a:pt x="61849" y="1677416"/>
                  </a:lnTo>
                  <a:close/>
                  <a:moveTo>
                    <a:pt x="27305" y="1917700"/>
                  </a:moveTo>
                  <a:lnTo>
                    <a:pt x="28067" y="1919986"/>
                  </a:lnTo>
                  <a:lnTo>
                    <a:pt x="29845" y="1924558"/>
                  </a:lnTo>
                  <a:lnTo>
                    <a:pt x="30607" y="1922272"/>
                  </a:lnTo>
                  <a:lnTo>
                    <a:pt x="27305" y="1917700"/>
                  </a:lnTo>
                  <a:close/>
                  <a:moveTo>
                    <a:pt x="521081" y="1829689"/>
                  </a:moveTo>
                  <a:cubicBezTo>
                    <a:pt x="494538" y="1838198"/>
                    <a:pt x="479552" y="1876552"/>
                    <a:pt x="491617" y="1899412"/>
                  </a:cubicBezTo>
                  <a:lnTo>
                    <a:pt x="496697" y="1909064"/>
                  </a:lnTo>
                  <a:lnTo>
                    <a:pt x="516128" y="1913128"/>
                  </a:lnTo>
                  <a:lnTo>
                    <a:pt x="520827" y="1912620"/>
                  </a:lnTo>
                  <a:cubicBezTo>
                    <a:pt x="518795" y="1922907"/>
                    <a:pt x="516255" y="1937766"/>
                    <a:pt x="514477" y="1947926"/>
                  </a:cubicBezTo>
                  <a:lnTo>
                    <a:pt x="451739" y="1907921"/>
                  </a:lnTo>
                  <a:lnTo>
                    <a:pt x="451866" y="1886204"/>
                  </a:lnTo>
                  <a:lnTo>
                    <a:pt x="451866" y="1879346"/>
                  </a:lnTo>
                  <a:lnTo>
                    <a:pt x="451739" y="1879346"/>
                  </a:lnTo>
                  <a:lnTo>
                    <a:pt x="450469" y="1881632"/>
                  </a:lnTo>
                  <a:lnTo>
                    <a:pt x="450469" y="1893062"/>
                  </a:lnTo>
                  <a:lnTo>
                    <a:pt x="450342" y="1906778"/>
                  </a:lnTo>
                  <a:lnTo>
                    <a:pt x="451866" y="1909699"/>
                  </a:lnTo>
                  <a:cubicBezTo>
                    <a:pt x="477266" y="1925701"/>
                    <a:pt x="498983" y="1939925"/>
                    <a:pt x="512445" y="1948561"/>
                  </a:cubicBezTo>
                  <a:lnTo>
                    <a:pt x="514223" y="1949704"/>
                  </a:lnTo>
                  <a:lnTo>
                    <a:pt x="513588" y="1953133"/>
                  </a:lnTo>
                  <a:lnTo>
                    <a:pt x="513842" y="1959991"/>
                  </a:lnTo>
                  <a:lnTo>
                    <a:pt x="512191" y="1959991"/>
                  </a:lnTo>
                  <a:lnTo>
                    <a:pt x="513461" y="1961642"/>
                  </a:lnTo>
                  <a:lnTo>
                    <a:pt x="517398" y="1961642"/>
                  </a:lnTo>
                  <a:lnTo>
                    <a:pt x="521081" y="1961007"/>
                  </a:lnTo>
                  <a:lnTo>
                    <a:pt x="520065" y="1959356"/>
                  </a:lnTo>
                  <a:lnTo>
                    <a:pt x="517525" y="1959737"/>
                  </a:lnTo>
                  <a:lnTo>
                    <a:pt x="517398" y="1959991"/>
                  </a:lnTo>
                  <a:lnTo>
                    <a:pt x="515874" y="1959991"/>
                  </a:lnTo>
                  <a:lnTo>
                    <a:pt x="517398" y="1959737"/>
                  </a:lnTo>
                  <a:lnTo>
                    <a:pt x="518160" y="1957705"/>
                  </a:lnTo>
                  <a:lnTo>
                    <a:pt x="518922" y="1953133"/>
                  </a:lnTo>
                  <a:lnTo>
                    <a:pt x="520954" y="1954276"/>
                  </a:lnTo>
                  <a:lnTo>
                    <a:pt x="519303" y="1951482"/>
                  </a:lnTo>
                  <a:cubicBezTo>
                    <a:pt x="519938" y="1948053"/>
                    <a:pt x="520446" y="1945132"/>
                    <a:pt x="520954" y="1941830"/>
                  </a:cubicBezTo>
                  <a:lnTo>
                    <a:pt x="520700" y="1912747"/>
                  </a:lnTo>
                  <a:cubicBezTo>
                    <a:pt x="520827" y="1912747"/>
                    <a:pt x="520954" y="1912747"/>
                    <a:pt x="520954" y="1912747"/>
                  </a:cubicBezTo>
                  <a:lnTo>
                    <a:pt x="520954" y="1829943"/>
                  </a:lnTo>
                  <a:close/>
                  <a:moveTo>
                    <a:pt x="510032" y="1960245"/>
                  </a:moveTo>
                  <a:lnTo>
                    <a:pt x="450977" y="1964182"/>
                  </a:lnTo>
                  <a:lnTo>
                    <a:pt x="450977" y="1965833"/>
                  </a:lnTo>
                  <a:lnTo>
                    <a:pt x="511683" y="1961896"/>
                  </a:lnTo>
                  <a:lnTo>
                    <a:pt x="511937" y="1960245"/>
                  </a:lnTo>
                  <a:close/>
                  <a:moveTo>
                    <a:pt x="58674" y="1951609"/>
                  </a:moveTo>
                  <a:cubicBezTo>
                    <a:pt x="31877" y="1951609"/>
                    <a:pt x="15621" y="1982978"/>
                    <a:pt x="27178" y="2002536"/>
                  </a:cubicBezTo>
                  <a:lnTo>
                    <a:pt x="32004" y="2010029"/>
                  </a:lnTo>
                  <a:lnTo>
                    <a:pt x="47625" y="2013966"/>
                  </a:lnTo>
                  <a:cubicBezTo>
                    <a:pt x="61214" y="2013966"/>
                    <a:pt x="75946" y="2003679"/>
                    <a:pt x="81534" y="1985391"/>
                  </a:cubicBezTo>
                  <a:lnTo>
                    <a:pt x="82169" y="1982470"/>
                  </a:lnTo>
                  <a:cubicBezTo>
                    <a:pt x="123317" y="1981327"/>
                    <a:pt x="177927" y="1979549"/>
                    <a:pt x="218948" y="1977898"/>
                  </a:cubicBezTo>
                  <a:lnTo>
                    <a:pt x="234696" y="1977263"/>
                  </a:lnTo>
                  <a:cubicBezTo>
                    <a:pt x="299593" y="1973834"/>
                    <a:pt x="386334" y="1970405"/>
                    <a:pt x="451358" y="1966341"/>
                  </a:cubicBezTo>
                  <a:lnTo>
                    <a:pt x="449326" y="1964690"/>
                  </a:lnTo>
                  <a:lnTo>
                    <a:pt x="444373" y="1964690"/>
                  </a:lnTo>
                  <a:cubicBezTo>
                    <a:pt x="375285" y="1969262"/>
                    <a:pt x="308737" y="1972691"/>
                    <a:pt x="229997" y="1975485"/>
                  </a:cubicBezTo>
                  <a:lnTo>
                    <a:pt x="82423" y="1980692"/>
                  </a:lnTo>
                  <a:cubicBezTo>
                    <a:pt x="83820" y="1967484"/>
                    <a:pt x="76962" y="1953768"/>
                    <a:pt x="60071" y="1951482"/>
                  </a:cubicBezTo>
                  <a:lnTo>
                    <a:pt x="58674" y="1951482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l="-122" t="-84" r="-645" b="-44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424269" y="7638961"/>
              <a:ext cx="762950" cy="1589692"/>
            </a:xfrm>
            <a:custGeom>
              <a:avLst/>
              <a:gdLst/>
              <a:ahLst/>
              <a:cxnLst/>
              <a:rect l="l" t="t" r="r" b="b"/>
              <a:pathLst>
                <a:path w="527050" h="1098169" extrusionOk="0">
                  <a:moveTo>
                    <a:pt x="487553" y="81026"/>
                  </a:moveTo>
                  <a:lnTo>
                    <a:pt x="488569" y="84455"/>
                  </a:lnTo>
                  <a:lnTo>
                    <a:pt x="487807" y="92964"/>
                  </a:lnTo>
                  <a:lnTo>
                    <a:pt x="481584" y="97282"/>
                  </a:lnTo>
                  <a:lnTo>
                    <a:pt x="479298" y="112522"/>
                  </a:lnTo>
                  <a:lnTo>
                    <a:pt x="482981" y="121666"/>
                  </a:lnTo>
                  <a:lnTo>
                    <a:pt x="481076" y="116967"/>
                  </a:lnTo>
                  <a:lnTo>
                    <a:pt x="480441" y="115443"/>
                  </a:lnTo>
                  <a:lnTo>
                    <a:pt x="479298" y="112649"/>
                  </a:lnTo>
                  <a:lnTo>
                    <a:pt x="477012" y="107061"/>
                  </a:lnTo>
                  <a:lnTo>
                    <a:pt x="480187" y="97917"/>
                  </a:lnTo>
                  <a:lnTo>
                    <a:pt x="487426" y="81026"/>
                  </a:lnTo>
                  <a:close/>
                  <a:moveTo>
                    <a:pt x="475488" y="108585"/>
                  </a:moveTo>
                  <a:lnTo>
                    <a:pt x="474345" y="110998"/>
                  </a:lnTo>
                  <a:lnTo>
                    <a:pt x="474599" y="112014"/>
                  </a:lnTo>
                  <a:lnTo>
                    <a:pt x="466598" y="128524"/>
                  </a:lnTo>
                  <a:lnTo>
                    <a:pt x="469646" y="121412"/>
                  </a:lnTo>
                  <a:lnTo>
                    <a:pt x="474345" y="110998"/>
                  </a:lnTo>
                  <a:lnTo>
                    <a:pt x="474218" y="110744"/>
                  </a:lnTo>
                  <a:lnTo>
                    <a:pt x="475361" y="108585"/>
                  </a:lnTo>
                  <a:close/>
                  <a:moveTo>
                    <a:pt x="495173" y="153035"/>
                  </a:moveTo>
                  <a:lnTo>
                    <a:pt x="491871" y="155575"/>
                  </a:lnTo>
                  <a:lnTo>
                    <a:pt x="505460" y="192532"/>
                  </a:lnTo>
                  <a:lnTo>
                    <a:pt x="508508" y="190627"/>
                  </a:lnTo>
                  <a:lnTo>
                    <a:pt x="509016" y="190627"/>
                  </a:lnTo>
                  <a:lnTo>
                    <a:pt x="495300" y="153035"/>
                  </a:lnTo>
                  <a:close/>
                  <a:moveTo>
                    <a:pt x="449834" y="188341"/>
                  </a:moveTo>
                  <a:lnTo>
                    <a:pt x="446405" y="193929"/>
                  </a:lnTo>
                  <a:lnTo>
                    <a:pt x="446278" y="197739"/>
                  </a:lnTo>
                  <a:lnTo>
                    <a:pt x="446532" y="198374"/>
                  </a:lnTo>
                  <a:lnTo>
                    <a:pt x="449072" y="198628"/>
                  </a:lnTo>
                  <a:lnTo>
                    <a:pt x="452882" y="192659"/>
                  </a:lnTo>
                  <a:lnTo>
                    <a:pt x="452374" y="188595"/>
                  </a:lnTo>
                  <a:lnTo>
                    <a:pt x="449707" y="188341"/>
                  </a:lnTo>
                  <a:close/>
                  <a:moveTo>
                    <a:pt x="408305" y="218694"/>
                  </a:moveTo>
                  <a:lnTo>
                    <a:pt x="404876" y="223647"/>
                  </a:lnTo>
                  <a:lnTo>
                    <a:pt x="403606" y="226822"/>
                  </a:lnTo>
                  <a:lnTo>
                    <a:pt x="406273" y="229362"/>
                  </a:lnTo>
                  <a:lnTo>
                    <a:pt x="410591" y="227838"/>
                  </a:lnTo>
                  <a:lnTo>
                    <a:pt x="410591" y="219456"/>
                  </a:lnTo>
                  <a:lnTo>
                    <a:pt x="408305" y="218821"/>
                  </a:lnTo>
                  <a:close/>
                  <a:moveTo>
                    <a:pt x="465963" y="129667"/>
                  </a:moveTo>
                  <a:lnTo>
                    <a:pt x="465963" y="129921"/>
                  </a:lnTo>
                  <a:lnTo>
                    <a:pt x="463423" y="136144"/>
                  </a:lnTo>
                  <a:lnTo>
                    <a:pt x="459359" y="147701"/>
                  </a:lnTo>
                  <a:lnTo>
                    <a:pt x="473075" y="135509"/>
                  </a:lnTo>
                  <a:lnTo>
                    <a:pt x="475742" y="135509"/>
                  </a:lnTo>
                  <a:lnTo>
                    <a:pt x="476377" y="135763"/>
                  </a:lnTo>
                  <a:lnTo>
                    <a:pt x="484251" y="135763"/>
                  </a:lnTo>
                  <a:lnTo>
                    <a:pt x="490347" y="151384"/>
                  </a:lnTo>
                  <a:lnTo>
                    <a:pt x="493141" y="148844"/>
                  </a:lnTo>
                  <a:lnTo>
                    <a:pt x="491871" y="144145"/>
                  </a:lnTo>
                  <a:lnTo>
                    <a:pt x="488569" y="136017"/>
                  </a:lnTo>
                  <a:lnTo>
                    <a:pt x="500507" y="136017"/>
                  </a:lnTo>
                  <a:lnTo>
                    <a:pt x="501777" y="136271"/>
                  </a:lnTo>
                  <a:lnTo>
                    <a:pt x="503047" y="136271"/>
                  </a:lnTo>
                  <a:lnTo>
                    <a:pt x="504571" y="142240"/>
                  </a:lnTo>
                  <a:lnTo>
                    <a:pt x="505206" y="144145"/>
                  </a:lnTo>
                  <a:cubicBezTo>
                    <a:pt x="506603" y="149098"/>
                    <a:pt x="510540" y="164846"/>
                    <a:pt x="514985" y="183896"/>
                  </a:cubicBezTo>
                  <a:lnTo>
                    <a:pt x="515620" y="186309"/>
                  </a:lnTo>
                  <a:lnTo>
                    <a:pt x="515874" y="186182"/>
                  </a:lnTo>
                  <a:lnTo>
                    <a:pt x="515620" y="186309"/>
                  </a:lnTo>
                  <a:lnTo>
                    <a:pt x="515493" y="186309"/>
                  </a:lnTo>
                  <a:lnTo>
                    <a:pt x="513080" y="187833"/>
                  </a:lnTo>
                  <a:lnTo>
                    <a:pt x="508889" y="190373"/>
                  </a:lnTo>
                  <a:lnTo>
                    <a:pt x="505460" y="192278"/>
                  </a:lnTo>
                  <a:lnTo>
                    <a:pt x="502666" y="194183"/>
                  </a:lnTo>
                  <a:lnTo>
                    <a:pt x="410845" y="246634"/>
                  </a:lnTo>
                  <a:cubicBezTo>
                    <a:pt x="423926" y="220472"/>
                    <a:pt x="443357" y="180213"/>
                    <a:pt x="465963" y="129413"/>
                  </a:cubicBezTo>
                  <a:close/>
                  <a:moveTo>
                    <a:pt x="410845" y="246634"/>
                  </a:moveTo>
                  <a:lnTo>
                    <a:pt x="410464" y="247269"/>
                  </a:lnTo>
                  <a:lnTo>
                    <a:pt x="409829" y="248539"/>
                  </a:lnTo>
                  <a:lnTo>
                    <a:pt x="410591" y="246761"/>
                  </a:lnTo>
                  <a:lnTo>
                    <a:pt x="410845" y="246634"/>
                  </a:lnTo>
                  <a:close/>
                  <a:moveTo>
                    <a:pt x="201676" y="132969"/>
                  </a:moveTo>
                  <a:lnTo>
                    <a:pt x="158115" y="273558"/>
                  </a:lnTo>
                  <a:lnTo>
                    <a:pt x="187452" y="179705"/>
                  </a:lnTo>
                  <a:lnTo>
                    <a:pt x="201549" y="133096"/>
                  </a:lnTo>
                  <a:close/>
                  <a:moveTo>
                    <a:pt x="508254" y="268605"/>
                  </a:moveTo>
                  <a:lnTo>
                    <a:pt x="504698" y="273558"/>
                  </a:lnTo>
                  <a:lnTo>
                    <a:pt x="503301" y="276733"/>
                  </a:lnTo>
                  <a:lnTo>
                    <a:pt x="505333" y="278892"/>
                  </a:lnTo>
                  <a:lnTo>
                    <a:pt x="509524" y="277622"/>
                  </a:lnTo>
                  <a:lnTo>
                    <a:pt x="510032" y="268859"/>
                  </a:lnTo>
                  <a:lnTo>
                    <a:pt x="508254" y="268478"/>
                  </a:lnTo>
                  <a:close/>
                  <a:moveTo>
                    <a:pt x="276479" y="98552"/>
                  </a:moveTo>
                  <a:lnTo>
                    <a:pt x="286893" y="279781"/>
                  </a:lnTo>
                  <a:lnTo>
                    <a:pt x="281051" y="158369"/>
                  </a:lnTo>
                  <a:lnTo>
                    <a:pt x="276479" y="98552"/>
                  </a:lnTo>
                  <a:close/>
                  <a:moveTo>
                    <a:pt x="286893" y="279781"/>
                  </a:moveTo>
                  <a:lnTo>
                    <a:pt x="287147" y="290449"/>
                  </a:lnTo>
                  <a:lnTo>
                    <a:pt x="287274" y="312420"/>
                  </a:lnTo>
                  <a:lnTo>
                    <a:pt x="287909" y="301498"/>
                  </a:lnTo>
                  <a:lnTo>
                    <a:pt x="286893" y="279908"/>
                  </a:lnTo>
                  <a:close/>
                  <a:moveTo>
                    <a:pt x="158115" y="273685"/>
                  </a:moveTo>
                  <a:lnTo>
                    <a:pt x="148590" y="304292"/>
                  </a:lnTo>
                  <a:lnTo>
                    <a:pt x="144272" y="318389"/>
                  </a:lnTo>
                  <a:lnTo>
                    <a:pt x="158115" y="273685"/>
                  </a:lnTo>
                  <a:close/>
                  <a:moveTo>
                    <a:pt x="519557" y="313690"/>
                  </a:moveTo>
                  <a:lnTo>
                    <a:pt x="519557" y="318008"/>
                  </a:lnTo>
                  <a:lnTo>
                    <a:pt x="519684" y="319913"/>
                  </a:lnTo>
                  <a:lnTo>
                    <a:pt x="519557" y="313690"/>
                  </a:lnTo>
                  <a:close/>
                  <a:moveTo>
                    <a:pt x="278892" y="320294"/>
                  </a:moveTo>
                  <a:lnTo>
                    <a:pt x="276352" y="321564"/>
                  </a:lnTo>
                  <a:lnTo>
                    <a:pt x="275463" y="321818"/>
                  </a:lnTo>
                  <a:lnTo>
                    <a:pt x="276479" y="321183"/>
                  </a:lnTo>
                  <a:lnTo>
                    <a:pt x="278511" y="320294"/>
                  </a:lnTo>
                  <a:close/>
                  <a:moveTo>
                    <a:pt x="361569" y="312801"/>
                  </a:moveTo>
                  <a:lnTo>
                    <a:pt x="358013" y="317500"/>
                  </a:lnTo>
                  <a:lnTo>
                    <a:pt x="356743" y="320675"/>
                  </a:lnTo>
                  <a:lnTo>
                    <a:pt x="359156" y="323215"/>
                  </a:lnTo>
                  <a:lnTo>
                    <a:pt x="363728" y="321691"/>
                  </a:lnTo>
                  <a:lnTo>
                    <a:pt x="363982" y="313182"/>
                  </a:lnTo>
                  <a:lnTo>
                    <a:pt x="361569" y="312928"/>
                  </a:lnTo>
                  <a:close/>
                  <a:moveTo>
                    <a:pt x="11049" y="314325"/>
                  </a:moveTo>
                  <a:lnTo>
                    <a:pt x="6477" y="319659"/>
                  </a:lnTo>
                  <a:lnTo>
                    <a:pt x="0" y="330200"/>
                  </a:lnTo>
                  <a:lnTo>
                    <a:pt x="1143" y="330200"/>
                  </a:lnTo>
                  <a:lnTo>
                    <a:pt x="10922" y="314198"/>
                  </a:lnTo>
                  <a:close/>
                  <a:moveTo>
                    <a:pt x="32131" y="314833"/>
                  </a:moveTo>
                  <a:lnTo>
                    <a:pt x="24511" y="320167"/>
                  </a:lnTo>
                  <a:lnTo>
                    <a:pt x="16764" y="330835"/>
                  </a:lnTo>
                  <a:lnTo>
                    <a:pt x="18415" y="330835"/>
                  </a:lnTo>
                  <a:lnTo>
                    <a:pt x="26035" y="325882"/>
                  </a:lnTo>
                  <a:lnTo>
                    <a:pt x="33274" y="315595"/>
                  </a:lnTo>
                  <a:lnTo>
                    <a:pt x="32131" y="314960"/>
                  </a:lnTo>
                  <a:close/>
                  <a:moveTo>
                    <a:pt x="519684" y="328422"/>
                  </a:moveTo>
                  <a:lnTo>
                    <a:pt x="518668" y="329057"/>
                  </a:lnTo>
                  <a:lnTo>
                    <a:pt x="516382" y="332486"/>
                  </a:lnTo>
                  <a:lnTo>
                    <a:pt x="511429" y="340614"/>
                  </a:lnTo>
                  <a:lnTo>
                    <a:pt x="501650" y="356235"/>
                  </a:lnTo>
                  <a:lnTo>
                    <a:pt x="517144" y="332105"/>
                  </a:lnTo>
                  <a:lnTo>
                    <a:pt x="519684" y="328295"/>
                  </a:lnTo>
                  <a:close/>
                  <a:moveTo>
                    <a:pt x="288544" y="320167"/>
                  </a:moveTo>
                  <a:lnTo>
                    <a:pt x="287401" y="325501"/>
                  </a:lnTo>
                  <a:lnTo>
                    <a:pt x="287147" y="347980"/>
                  </a:lnTo>
                  <a:lnTo>
                    <a:pt x="286385" y="369951"/>
                  </a:lnTo>
                  <a:lnTo>
                    <a:pt x="288417" y="336423"/>
                  </a:lnTo>
                  <a:lnTo>
                    <a:pt x="288544" y="320167"/>
                  </a:lnTo>
                  <a:close/>
                  <a:moveTo>
                    <a:pt x="470027" y="362458"/>
                  </a:moveTo>
                  <a:lnTo>
                    <a:pt x="466725" y="367411"/>
                  </a:lnTo>
                  <a:lnTo>
                    <a:pt x="465201" y="370205"/>
                  </a:lnTo>
                  <a:lnTo>
                    <a:pt x="467233" y="372745"/>
                  </a:lnTo>
                  <a:lnTo>
                    <a:pt x="470916" y="371221"/>
                  </a:lnTo>
                  <a:lnTo>
                    <a:pt x="471805" y="362712"/>
                  </a:lnTo>
                  <a:lnTo>
                    <a:pt x="469900" y="362458"/>
                  </a:lnTo>
                  <a:close/>
                  <a:moveTo>
                    <a:pt x="267462" y="326644"/>
                  </a:moveTo>
                  <a:lnTo>
                    <a:pt x="262382" y="330454"/>
                  </a:lnTo>
                  <a:lnTo>
                    <a:pt x="260731" y="331343"/>
                  </a:lnTo>
                  <a:lnTo>
                    <a:pt x="254000" y="336042"/>
                  </a:lnTo>
                  <a:lnTo>
                    <a:pt x="180213" y="384556"/>
                  </a:lnTo>
                  <a:lnTo>
                    <a:pt x="178562" y="379603"/>
                  </a:lnTo>
                  <a:cubicBezTo>
                    <a:pt x="202057" y="365887"/>
                    <a:pt x="225298" y="351155"/>
                    <a:pt x="249174" y="337693"/>
                  </a:cubicBezTo>
                  <a:lnTo>
                    <a:pt x="261112" y="331089"/>
                  </a:lnTo>
                  <a:lnTo>
                    <a:pt x="267462" y="326644"/>
                  </a:lnTo>
                  <a:close/>
                  <a:moveTo>
                    <a:pt x="299212" y="308864"/>
                  </a:moveTo>
                  <a:lnTo>
                    <a:pt x="294259" y="311658"/>
                  </a:lnTo>
                  <a:lnTo>
                    <a:pt x="288544" y="314452"/>
                  </a:lnTo>
                  <a:lnTo>
                    <a:pt x="288544" y="311277"/>
                  </a:lnTo>
                  <a:lnTo>
                    <a:pt x="288417" y="311277"/>
                  </a:lnTo>
                  <a:lnTo>
                    <a:pt x="287401" y="312166"/>
                  </a:lnTo>
                  <a:lnTo>
                    <a:pt x="287401" y="315341"/>
                  </a:lnTo>
                  <a:lnTo>
                    <a:pt x="286766" y="315595"/>
                  </a:lnTo>
                  <a:lnTo>
                    <a:pt x="283718" y="317119"/>
                  </a:lnTo>
                  <a:lnTo>
                    <a:pt x="278765" y="319913"/>
                  </a:lnTo>
                  <a:lnTo>
                    <a:pt x="284099" y="316738"/>
                  </a:lnTo>
                  <a:lnTo>
                    <a:pt x="286639" y="315468"/>
                  </a:lnTo>
                  <a:lnTo>
                    <a:pt x="286893" y="315214"/>
                  </a:lnTo>
                  <a:lnTo>
                    <a:pt x="287147" y="315214"/>
                  </a:lnTo>
                  <a:lnTo>
                    <a:pt x="283464" y="314579"/>
                  </a:lnTo>
                  <a:lnTo>
                    <a:pt x="276479" y="319913"/>
                  </a:lnTo>
                  <a:lnTo>
                    <a:pt x="273812" y="321818"/>
                  </a:lnTo>
                  <a:lnTo>
                    <a:pt x="273304" y="321818"/>
                  </a:lnTo>
                  <a:lnTo>
                    <a:pt x="271907" y="323088"/>
                  </a:lnTo>
                  <a:lnTo>
                    <a:pt x="270383" y="324358"/>
                  </a:lnTo>
                  <a:lnTo>
                    <a:pt x="268986" y="324993"/>
                  </a:lnTo>
                  <a:lnTo>
                    <a:pt x="267970" y="325755"/>
                  </a:lnTo>
                  <a:lnTo>
                    <a:pt x="268224" y="325628"/>
                  </a:lnTo>
                  <a:lnTo>
                    <a:pt x="266954" y="326517"/>
                  </a:lnTo>
                  <a:lnTo>
                    <a:pt x="267843" y="325755"/>
                  </a:lnTo>
                  <a:lnTo>
                    <a:pt x="262255" y="328422"/>
                  </a:lnTo>
                  <a:lnTo>
                    <a:pt x="249174" y="335915"/>
                  </a:lnTo>
                  <a:cubicBezTo>
                    <a:pt x="213868" y="355981"/>
                    <a:pt x="193040" y="368173"/>
                    <a:pt x="177673" y="378841"/>
                  </a:cubicBezTo>
                  <a:lnTo>
                    <a:pt x="175641" y="375031"/>
                  </a:lnTo>
                  <a:lnTo>
                    <a:pt x="166878" y="373507"/>
                  </a:lnTo>
                  <a:cubicBezTo>
                    <a:pt x="149479" y="376301"/>
                    <a:pt x="132080" y="400050"/>
                    <a:pt x="133477" y="418846"/>
                  </a:cubicBezTo>
                  <a:cubicBezTo>
                    <a:pt x="139827" y="414782"/>
                    <a:pt x="146685" y="410083"/>
                    <a:pt x="157861" y="402590"/>
                  </a:cubicBezTo>
                  <a:lnTo>
                    <a:pt x="164465" y="398145"/>
                  </a:lnTo>
                  <a:cubicBezTo>
                    <a:pt x="161036" y="400685"/>
                    <a:pt x="157607" y="402844"/>
                    <a:pt x="147955" y="409448"/>
                  </a:cubicBezTo>
                  <a:lnTo>
                    <a:pt x="133731" y="420370"/>
                  </a:lnTo>
                  <a:lnTo>
                    <a:pt x="134747" y="423545"/>
                  </a:lnTo>
                  <a:lnTo>
                    <a:pt x="137033" y="427990"/>
                  </a:lnTo>
                  <a:lnTo>
                    <a:pt x="145034" y="430149"/>
                  </a:lnTo>
                  <a:cubicBezTo>
                    <a:pt x="155067" y="430149"/>
                    <a:pt x="168148" y="419227"/>
                    <a:pt x="175387" y="404749"/>
                  </a:cubicBezTo>
                  <a:cubicBezTo>
                    <a:pt x="177673" y="399796"/>
                    <a:pt x="178308" y="396240"/>
                    <a:pt x="178943" y="394081"/>
                  </a:cubicBezTo>
                  <a:lnTo>
                    <a:pt x="261112" y="335915"/>
                  </a:lnTo>
                  <a:lnTo>
                    <a:pt x="283464" y="319913"/>
                  </a:lnTo>
                  <a:lnTo>
                    <a:pt x="286766" y="317373"/>
                  </a:lnTo>
                  <a:lnTo>
                    <a:pt x="287909" y="319913"/>
                  </a:lnTo>
                  <a:lnTo>
                    <a:pt x="287909" y="316738"/>
                  </a:lnTo>
                  <a:lnTo>
                    <a:pt x="291211" y="314198"/>
                  </a:lnTo>
                  <a:lnTo>
                    <a:pt x="287909" y="315722"/>
                  </a:lnTo>
                  <a:lnTo>
                    <a:pt x="291719" y="313563"/>
                  </a:lnTo>
                  <a:lnTo>
                    <a:pt x="298450" y="308610"/>
                  </a:lnTo>
                  <a:close/>
                  <a:moveTo>
                    <a:pt x="501650" y="356235"/>
                  </a:moveTo>
                  <a:lnTo>
                    <a:pt x="428752" y="467360"/>
                  </a:lnTo>
                  <a:lnTo>
                    <a:pt x="448310" y="438912"/>
                  </a:lnTo>
                  <a:lnTo>
                    <a:pt x="501777" y="356235"/>
                  </a:lnTo>
                  <a:close/>
                  <a:moveTo>
                    <a:pt x="428625" y="467360"/>
                  </a:moveTo>
                  <a:lnTo>
                    <a:pt x="421640" y="477393"/>
                  </a:lnTo>
                  <a:lnTo>
                    <a:pt x="410210" y="494284"/>
                  </a:lnTo>
                  <a:lnTo>
                    <a:pt x="411480" y="493649"/>
                  </a:lnTo>
                  <a:lnTo>
                    <a:pt x="428625" y="467360"/>
                  </a:lnTo>
                  <a:close/>
                  <a:moveTo>
                    <a:pt x="516382" y="506730"/>
                  </a:moveTo>
                  <a:lnTo>
                    <a:pt x="515112" y="507746"/>
                  </a:lnTo>
                  <a:lnTo>
                    <a:pt x="514350" y="508127"/>
                  </a:lnTo>
                  <a:lnTo>
                    <a:pt x="514477" y="508000"/>
                  </a:lnTo>
                  <a:lnTo>
                    <a:pt x="515239" y="507365"/>
                  </a:lnTo>
                  <a:lnTo>
                    <a:pt x="516255" y="506730"/>
                  </a:lnTo>
                  <a:close/>
                  <a:moveTo>
                    <a:pt x="144272" y="318262"/>
                  </a:moveTo>
                  <a:lnTo>
                    <a:pt x="141351" y="323596"/>
                  </a:lnTo>
                  <a:lnTo>
                    <a:pt x="96647" y="443738"/>
                  </a:lnTo>
                  <a:lnTo>
                    <a:pt x="97663" y="443357"/>
                  </a:lnTo>
                  <a:lnTo>
                    <a:pt x="97917" y="443103"/>
                  </a:lnTo>
                  <a:lnTo>
                    <a:pt x="98171" y="443103"/>
                  </a:lnTo>
                  <a:lnTo>
                    <a:pt x="97663" y="443357"/>
                  </a:lnTo>
                  <a:lnTo>
                    <a:pt x="96139" y="445008"/>
                  </a:lnTo>
                  <a:lnTo>
                    <a:pt x="94615" y="449453"/>
                  </a:lnTo>
                  <a:lnTo>
                    <a:pt x="91186" y="457581"/>
                  </a:lnTo>
                  <a:lnTo>
                    <a:pt x="87122" y="470154"/>
                  </a:lnTo>
                  <a:cubicBezTo>
                    <a:pt x="69342" y="470789"/>
                    <a:pt x="48260" y="498983"/>
                    <a:pt x="52324" y="516509"/>
                  </a:cubicBezTo>
                  <a:lnTo>
                    <a:pt x="53848" y="522732"/>
                  </a:lnTo>
                  <a:lnTo>
                    <a:pt x="63373" y="525526"/>
                  </a:lnTo>
                  <a:cubicBezTo>
                    <a:pt x="73025" y="525526"/>
                    <a:pt x="86106" y="516763"/>
                    <a:pt x="101727" y="487680"/>
                  </a:cubicBezTo>
                  <a:lnTo>
                    <a:pt x="88138" y="470154"/>
                  </a:lnTo>
                  <a:lnTo>
                    <a:pt x="87503" y="470154"/>
                  </a:lnTo>
                  <a:lnTo>
                    <a:pt x="98425" y="442976"/>
                  </a:lnTo>
                  <a:lnTo>
                    <a:pt x="98171" y="443230"/>
                  </a:lnTo>
                  <a:lnTo>
                    <a:pt x="138557" y="334264"/>
                  </a:lnTo>
                  <a:lnTo>
                    <a:pt x="144399" y="318262"/>
                  </a:lnTo>
                  <a:close/>
                  <a:moveTo>
                    <a:pt x="491363" y="525145"/>
                  </a:moveTo>
                  <a:lnTo>
                    <a:pt x="490093" y="527177"/>
                  </a:lnTo>
                  <a:lnTo>
                    <a:pt x="490982" y="525653"/>
                  </a:lnTo>
                  <a:lnTo>
                    <a:pt x="491363" y="525272"/>
                  </a:lnTo>
                  <a:close/>
                  <a:moveTo>
                    <a:pt x="468884" y="541401"/>
                  </a:moveTo>
                  <a:lnTo>
                    <a:pt x="464693" y="544195"/>
                  </a:lnTo>
                  <a:lnTo>
                    <a:pt x="464185" y="544449"/>
                  </a:lnTo>
                  <a:lnTo>
                    <a:pt x="468884" y="541401"/>
                  </a:lnTo>
                  <a:close/>
                  <a:moveTo>
                    <a:pt x="464185" y="544449"/>
                  </a:moveTo>
                  <a:lnTo>
                    <a:pt x="460121" y="546989"/>
                  </a:lnTo>
                  <a:lnTo>
                    <a:pt x="449961" y="554482"/>
                  </a:lnTo>
                  <a:lnTo>
                    <a:pt x="454152" y="548259"/>
                  </a:lnTo>
                  <a:lnTo>
                    <a:pt x="460121" y="546100"/>
                  </a:lnTo>
                  <a:lnTo>
                    <a:pt x="464185" y="544449"/>
                  </a:lnTo>
                  <a:close/>
                  <a:moveTo>
                    <a:pt x="445135" y="558038"/>
                  </a:moveTo>
                  <a:lnTo>
                    <a:pt x="445008" y="558165"/>
                  </a:lnTo>
                  <a:lnTo>
                    <a:pt x="445008" y="558038"/>
                  </a:lnTo>
                  <a:close/>
                  <a:moveTo>
                    <a:pt x="519557" y="514223"/>
                  </a:moveTo>
                  <a:cubicBezTo>
                    <a:pt x="518160" y="516763"/>
                    <a:pt x="516890" y="519176"/>
                    <a:pt x="515620" y="521716"/>
                  </a:cubicBezTo>
                  <a:lnTo>
                    <a:pt x="483997" y="535178"/>
                  </a:lnTo>
                  <a:lnTo>
                    <a:pt x="496951" y="531114"/>
                  </a:lnTo>
                  <a:lnTo>
                    <a:pt x="514477" y="523621"/>
                  </a:lnTo>
                  <a:lnTo>
                    <a:pt x="512445" y="529590"/>
                  </a:lnTo>
                  <a:lnTo>
                    <a:pt x="512445" y="541147"/>
                  </a:lnTo>
                  <a:lnTo>
                    <a:pt x="515493" y="542417"/>
                  </a:lnTo>
                  <a:lnTo>
                    <a:pt x="511556" y="549910"/>
                  </a:lnTo>
                  <a:lnTo>
                    <a:pt x="503809" y="563372"/>
                  </a:lnTo>
                  <a:lnTo>
                    <a:pt x="504952" y="562737"/>
                  </a:lnTo>
                  <a:lnTo>
                    <a:pt x="517017" y="542417"/>
                  </a:lnTo>
                  <a:lnTo>
                    <a:pt x="519430" y="541528"/>
                  </a:lnTo>
                  <a:lnTo>
                    <a:pt x="519430" y="513969"/>
                  </a:lnTo>
                  <a:close/>
                  <a:moveTo>
                    <a:pt x="519684" y="0"/>
                  </a:moveTo>
                  <a:lnTo>
                    <a:pt x="487934" y="78232"/>
                  </a:lnTo>
                  <a:lnTo>
                    <a:pt x="487299" y="80137"/>
                  </a:lnTo>
                  <a:lnTo>
                    <a:pt x="433070" y="199390"/>
                  </a:lnTo>
                  <a:lnTo>
                    <a:pt x="428752" y="208788"/>
                  </a:lnTo>
                  <a:lnTo>
                    <a:pt x="409702" y="247904"/>
                  </a:lnTo>
                  <a:lnTo>
                    <a:pt x="406273" y="250063"/>
                  </a:lnTo>
                  <a:cubicBezTo>
                    <a:pt x="294894" y="312293"/>
                    <a:pt x="294894" y="312293"/>
                    <a:pt x="292354" y="313944"/>
                  </a:cubicBezTo>
                  <a:cubicBezTo>
                    <a:pt x="320929" y="298577"/>
                    <a:pt x="407797" y="251079"/>
                    <a:pt x="408686" y="250063"/>
                  </a:cubicBezTo>
                  <a:lnTo>
                    <a:pt x="393319" y="280797"/>
                  </a:lnTo>
                  <a:cubicBezTo>
                    <a:pt x="394081" y="279908"/>
                    <a:pt x="400050" y="268605"/>
                    <a:pt x="409829" y="249174"/>
                  </a:cubicBezTo>
                  <a:cubicBezTo>
                    <a:pt x="431546" y="236982"/>
                    <a:pt x="465074" y="218440"/>
                    <a:pt x="503174" y="195707"/>
                  </a:cubicBezTo>
                  <a:lnTo>
                    <a:pt x="507365" y="197612"/>
                  </a:lnTo>
                  <a:lnTo>
                    <a:pt x="510286" y="206629"/>
                  </a:lnTo>
                  <a:lnTo>
                    <a:pt x="511810" y="198755"/>
                  </a:lnTo>
                  <a:lnTo>
                    <a:pt x="511556" y="190627"/>
                  </a:lnTo>
                  <a:lnTo>
                    <a:pt x="515620" y="188087"/>
                  </a:lnTo>
                  <a:lnTo>
                    <a:pt x="516636" y="190627"/>
                  </a:lnTo>
                  <a:lnTo>
                    <a:pt x="516382" y="197485"/>
                  </a:lnTo>
                  <a:lnTo>
                    <a:pt x="513080" y="202184"/>
                  </a:lnTo>
                  <a:lnTo>
                    <a:pt x="510413" y="206502"/>
                  </a:lnTo>
                  <a:lnTo>
                    <a:pt x="430022" y="318897"/>
                  </a:lnTo>
                  <a:lnTo>
                    <a:pt x="417830" y="335153"/>
                  </a:lnTo>
                  <a:lnTo>
                    <a:pt x="279019" y="510159"/>
                  </a:lnTo>
                  <a:lnTo>
                    <a:pt x="279781" y="491109"/>
                  </a:lnTo>
                  <a:lnTo>
                    <a:pt x="277749" y="511810"/>
                  </a:lnTo>
                  <a:lnTo>
                    <a:pt x="277622" y="514985"/>
                  </a:lnTo>
                  <a:lnTo>
                    <a:pt x="271272" y="568452"/>
                  </a:lnTo>
                  <a:lnTo>
                    <a:pt x="272288" y="567817"/>
                  </a:lnTo>
                  <a:lnTo>
                    <a:pt x="278511" y="516128"/>
                  </a:lnTo>
                  <a:cubicBezTo>
                    <a:pt x="296545" y="494792"/>
                    <a:pt x="352171" y="428498"/>
                    <a:pt x="419100" y="339598"/>
                  </a:cubicBezTo>
                  <a:lnTo>
                    <a:pt x="434594" y="318897"/>
                  </a:lnTo>
                  <a:cubicBezTo>
                    <a:pt x="444881" y="305181"/>
                    <a:pt x="474980" y="264160"/>
                    <a:pt x="514223" y="218440"/>
                  </a:cubicBezTo>
                  <a:lnTo>
                    <a:pt x="519684" y="236347"/>
                  </a:lnTo>
                  <a:lnTo>
                    <a:pt x="518160" y="217932"/>
                  </a:lnTo>
                  <a:lnTo>
                    <a:pt x="515620" y="204851"/>
                  </a:lnTo>
                  <a:lnTo>
                    <a:pt x="518287" y="200787"/>
                  </a:lnTo>
                  <a:lnTo>
                    <a:pt x="518922" y="200152"/>
                  </a:lnTo>
                  <a:lnTo>
                    <a:pt x="519430" y="199136"/>
                  </a:lnTo>
                  <a:lnTo>
                    <a:pt x="519684" y="203200"/>
                  </a:lnTo>
                  <a:lnTo>
                    <a:pt x="519684" y="197866"/>
                  </a:lnTo>
                  <a:lnTo>
                    <a:pt x="518795" y="194056"/>
                  </a:lnTo>
                  <a:lnTo>
                    <a:pt x="518160" y="186817"/>
                  </a:lnTo>
                  <a:lnTo>
                    <a:pt x="519684" y="185928"/>
                  </a:lnTo>
                  <a:lnTo>
                    <a:pt x="518795" y="184912"/>
                  </a:lnTo>
                  <a:lnTo>
                    <a:pt x="517017" y="185928"/>
                  </a:lnTo>
                  <a:lnTo>
                    <a:pt x="516128" y="186309"/>
                  </a:lnTo>
                  <a:lnTo>
                    <a:pt x="516763" y="185928"/>
                  </a:lnTo>
                  <a:lnTo>
                    <a:pt x="517017" y="185928"/>
                  </a:lnTo>
                  <a:lnTo>
                    <a:pt x="506476" y="143383"/>
                  </a:lnTo>
                  <a:lnTo>
                    <a:pt x="505333" y="138938"/>
                  </a:lnTo>
                  <a:lnTo>
                    <a:pt x="504698" y="136398"/>
                  </a:lnTo>
                  <a:lnTo>
                    <a:pt x="513080" y="132080"/>
                  </a:lnTo>
                  <a:lnTo>
                    <a:pt x="513715" y="131572"/>
                  </a:lnTo>
                  <a:lnTo>
                    <a:pt x="513207" y="132080"/>
                  </a:lnTo>
                  <a:lnTo>
                    <a:pt x="512064" y="132969"/>
                  </a:lnTo>
                  <a:lnTo>
                    <a:pt x="505333" y="138938"/>
                  </a:lnTo>
                  <a:lnTo>
                    <a:pt x="510794" y="139573"/>
                  </a:lnTo>
                  <a:lnTo>
                    <a:pt x="519684" y="131445"/>
                  </a:lnTo>
                  <a:lnTo>
                    <a:pt x="517398" y="128397"/>
                  </a:lnTo>
                  <a:lnTo>
                    <a:pt x="516382" y="129286"/>
                  </a:lnTo>
                  <a:lnTo>
                    <a:pt x="513715" y="131445"/>
                  </a:lnTo>
                  <a:lnTo>
                    <a:pt x="517398" y="128270"/>
                  </a:lnTo>
                  <a:cubicBezTo>
                    <a:pt x="518287" y="127508"/>
                    <a:pt x="519049" y="126873"/>
                    <a:pt x="519684" y="126238"/>
                  </a:cubicBezTo>
                  <a:lnTo>
                    <a:pt x="519684" y="72263"/>
                  </a:lnTo>
                  <a:lnTo>
                    <a:pt x="512064" y="74422"/>
                  </a:lnTo>
                  <a:lnTo>
                    <a:pt x="491490" y="90170"/>
                  </a:lnTo>
                  <a:lnTo>
                    <a:pt x="487934" y="80137"/>
                  </a:lnTo>
                  <a:cubicBezTo>
                    <a:pt x="498221" y="56388"/>
                    <a:pt x="508889" y="30988"/>
                    <a:pt x="519684" y="4064"/>
                  </a:cubicBezTo>
                  <a:lnTo>
                    <a:pt x="519684" y="0"/>
                  </a:lnTo>
                  <a:close/>
                  <a:moveTo>
                    <a:pt x="478536" y="538734"/>
                  </a:moveTo>
                  <a:lnTo>
                    <a:pt x="441325" y="588518"/>
                  </a:lnTo>
                  <a:lnTo>
                    <a:pt x="440182" y="585978"/>
                  </a:lnTo>
                  <a:lnTo>
                    <a:pt x="435864" y="584708"/>
                  </a:lnTo>
                  <a:lnTo>
                    <a:pt x="435991" y="584708"/>
                  </a:lnTo>
                  <a:lnTo>
                    <a:pt x="449199" y="555879"/>
                  </a:lnTo>
                  <a:lnTo>
                    <a:pt x="448945" y="555879"/>
                  </a:lnTo>
                  <a:lnTo>
                    <a:pt x="467741" y="543052"/>
                  </a:lnTo>
                  <a:lnTo>
                    <a:pt x="470027" y="541782"/>
                  </a:lnTo>
                  <a:lnTo>
                    <a:pt x="472821" y="540893"/>
                  </a:lnTo>
                  <a:lnTo>
                    <a:pt x="476123" y="539623"/>
                  </a:lnTo>
                  <a:lnTo>
                    <a:pt x="478663" y="538734"/>
                  </a:lnTo>
                  <a:close/>
                  <a:moveTo>
                    <a:pt x="277749" y="511810"/>
                  </a:moveTo>
                  <a:cubicBezTo>
                    <a:pt x="254889" y="538480"/>
                    <a:pt x="224790" y="573278"/>
                    <a:pt x="201803" y="600710"/>
                  </a:cubicBezTo>
                  <a:lnTo>
                    <a:pt x="203200" y="601472"/>
                  </a:lnTo>
                  <a:cubicBezTo>
                    <a:pt x="209423" y="597281"/>
                    <a:pt x="221234" y="584200"/>
                    <a:pt x="277114" y="517779"/>
                  </a:cubicBezTo>
                  <a:lnTo>
                    <a:pt x="277749" y="511810"/>
                  </a:lnTo>
                  <a:close/>
                  <a:moveTo>
                    <a:pt x="271145" y="568452"/>
                  </a:moveTo>
                  <a:cubicBezTo>
                    <a:pt x="270383" y="573151"/>
                    <a:pt x="270002" y="577469"/>
                    <a:pt x="267843" y="591312"/>
                  </a:cubicBezTo>
                  <a:lnTo>
                    <a:pt x="264668" y="611632"/>
                  </a:lnTo>
                  <a:lnTo>
                    <a:pt x="265811" y="611378"/>
                  </a:lnTo>
                  <a:lnTo>
                    <a:pt x="270256" y="581279"/>
                  </a:lnTo>
                  <a:lnTo>
                    <a:pt x="271018" y="568452"/>
                  </a:lnTo>
                  <a:close/>
                  <a:moveTo>
                    <a:pt x="444881" y="557911"/>
                  </a:moveTo>
                  <a:cubicBezTo>
                    <a:pt x="416179" y="576961"/>
                    <a:pt x="378079" y="601599"/>
                    <a:pt x="349377" y="621030"/>
                  </a:cubicBezTo>
                  <a:lnTo>
                    <a:pt x="351028" y="614426"/>
                  </a:lnTo>
                  <a:lnTo>
                    <a:pt x="335407" y="608838"/>
                  </a:lnTo>
                  <a:lnTo>
                    <a:pt x="329311" y="624459"/>
                  </a:lnTo>
                  <a:lnTo>
                    <a:pt x="347726" y="623189"/>
                  </a:lnTo>
                  <a:lnTo>
                    <a:pt x="348996" y="621919"/>
                  </a:lnTo>
                  <a:cubicBezTo>
                    <a:pt x="353314" y="619760"/>
                    <a:pt x="400304" y="589407"/>
                    <a:pt x="444246" y="559054"/>
                  </a:cubicBezTo>
                  <a:lnTo>
                    <a:pt x="444881" y="557911"/>
                  </a:lnTo>
                  <a:close/>
                  <a:moveTo>
                    <a:pt x="411480" y="493522"/>
                  </a:moveTo>
                  <a:lnTo>
                    <a:pt x="405511" y="500761"/>
                  </a:lnTo>
                  <a:lnTo>
                    <a:pt x="396240" y="514223"/>
                  </a:lnTo>
                  <a:lnTo>
                    <a:pt x="344170" y="586486"/>
                  </a:lnTo>
                  <a:lnTo>
                    <a:pt x="265811" y="611251"/>
                  </a:lnTo>
                  <a:lnTo>
                    <a:pt x="264287" y="613156"/>
                  </a:lnTo>
                  <a:lnTo>
                    <a:pt x="263525" y="618236"/>
                  </a:lnTo>
                  <a:lnTo>
                    <a:pt x="261874" y="628269"/>
                  </a:lnTo>
                  <a:lnTo>
                    <a:pt x="262636" y="628269"/>
                  </a:lnTo>
                  <a:lnTo>
                    <a:pt x="263652" y="623824"/>
                  </a:lnTo>
                  <a:lnTo>
                    <a:pt x="265430" y="612902"/>
                  </a:lnTo>
                  <a:cubicBezTo>
                    <a:pt x="280035" y="608203"/>
                    <a:pt x="308102" y="599821"/>
                    <a:pt x="343662" y="588010"/>
                  </a:cubicBezTo>
                  <a:cubicBezTo>
                    <a:pt x="343027" y="588518"/>
                    <a:pt x="340741" y="591439"/>
                    <a:pt x="314960" y="625475"/>
                  </a:cubicBezTo>
                  <a:lnTo>
                    <a:pt x="315849" y="625475"/>
                  </a:lnTo>
                  <a:lnTo>
                    <a:pt x="344043" y="587883"/>
                  </a:lnTo>
                  <a:cubicBezTo>
                    <a:pt x="373126" y="578231"/>
                    <a:pt x="406908" y="565912"/>
                    <a:pt x="444881" y="551561"/>
                  </a:cubicBezTo>
                  <a:lnTo>
                    <a:pt x="448945" y="549402"/>
                  </a:lnTo>
                  <a:cubicBezTo>
                    <a:pt x="417830" y="560324"/>
                    <a:pt x="376428" y="575056"/>
                    <a:pt x="345313" y="585978"/>
                  </a:cubicBezTo>
                  <a:lnTo>
                    <a:pt x="397764" y="513334"/>
                  </a:lnTo>
                  <a:lnTo>
                    <a:pt x="411607" y="493649"/>
                  </a:lnTo>
                  <a:close/>
                  <a:moveTo>
                    <a:pt x="203708" y="630809"/>
                  </a:moveTo>
                  <a:lnTo>
                    <a:pt x="203073" y="630936"/>
                  </a:lnTo>
                  <a:lnTo>
                    <a:pt x="201803" y="631063"/>
                  </a:lnTo>
                  <a:lnTo>
                    <a:pt x="203708" y="630936"/>
                  </a:lnTo>
                  <a:close/>
                  <a:moveTo>
                    <a:pt x="118491" y="639318"/>
                  </a:moveTo>
                  <a:lnTo>
                    <a:pt x="112141" y="639572"/>
                  </a:lnTo>
                  <a:lnTo>
                    <a:pt x="115697" y="639318"/>
                  </a:lnTo>
                  <a:close/>
                  <a:moveTo>
                    <a:pt x="5588" y="635000"/>
                  </a:moveTo>
                  <a:lnTo>
                    <a:pt x="3302" y="636651"/>
                  </a:lnTo>
                  <a:lnTo>
                    <a:pt x="0" y="640715"/>
                  </a:lnTo>
                  <a:lnTo>
                    <a:pt x="2667" y="638810"/>
                  </a:lnTo>
                  <a:lnTo>
                    <a:pt x="5588" y="635000"/>
                  </a:lnTo>
                  <a:close/>
                  <a:moveTo>
                    <a:pt x="457962" y="604901"/>
                  </a:moveTo>
                  <a:cubicBezTo>
                    <a:pt x="452120" y="604901"/>
                    <a:pt x="442976" y="614553"/>
                    <a:pt x="434594" y="627888"/>
                  </a:cubicBezTo>
                  <a:lnTo>
                    <a:pt x="430149" y="633222"/>
                  </a:lnTo>
                  <a:lnTo>
                    <a:pt x="427609" y="629158"/>
                  </a:lnTo>
                  <a:lnTo>
                    <a:pt x="425831" y="631317"/>
                  </a:lnTo>
                  <a:lnTo>
                    <a:pt x="423291" y="634746"/>
                  </a:lnTo>
                  <a:cubicBezTo>
                    <a:pt x="425831" y="638810"/>
                    <a:pt x="433832" y="651002"/>
                    <a:pt x="442341" y="666623"/>
                  </a:cubicBezTo>
                  <a:lnTo>
                    <a:pt x="444119" y="665861"/>
                  </a:lnTo>
                  <a:lnTo>
                    <a:pt x="444373" y="665353"/>
                  </a:lnTo>
                  <a:lnTo>
                    <a:pt x="443611" y="655447"/>
                  </a:lnTo>
                  <a:lnTo>
                    <a:pt x="437134" y="644525"/>
                  </a:lnTo>
                  <a:cubicBezTo>
                    <a:pt x="447548" y="639826"/>
                    <a:pt x="461264" y="619125"/>
                    <a:pt x="462280" y="608584"/>
                  </a:cubicBezTo>
                  <a:lnTo>
                    <a:pt x="463169" y="607695"/>
                  </a:lnTo>
                  <a:lnTo>
                    <a:pt x="461391" y="607695"/>
                  </a:lnTo>
                  <a:lnTo>
                    <a:pt x="457962" y="605028"/>
                  </a:lnTo>
                  <a:close/>
                  <a:moveTo>
                    <a:pt x="354584" y="638810"/>
                  </a:moveTo>
                  <a:lnTo>
                    <a:pt x="342900" y="652653"/>
                  </a:lnTo>
                  <a:lnTo>
                    <a:pt x="337566" y="660781"/>
                  </a:lnTo>
                  <a:lnTo>
                    <a:pt x="341757" y="668020"/>
                  </a:lnTo>
                  <a:lnTo>
                    <a:pt x="351536" y="666115"/>
                  </a:lnTo>
                  <a:lnTo>
                    <a:pt x="359664" y="640461"/>
                  </a:lnTo>
                  <a:lnTo>
                    <a:pt x="354457" y="638937"/>
                  </a:lnTo>
                  <a:close/>
                  <a:moveTo>
                    <a:pt x="188976" y="597789"/>
                  </a:moveTo>
                  <a:cubicBezTo>
                    <a:pt x="177419" y="598678"/>
                    <a:pt x="163322" y="609346"/>
                    <a:pt x="151638" y="625983"/>
                  </a:cubicBezTo>
                  <a:lnTo>
                    <a:pt x="143891" y="632587"/>
                  </a:lnTo>
                  <a:lnTo>
                    <a:pt x="133604" y="634492"/>
                  </a:lnTo>
                  <a:lnTo>
                    <a:pt x="125857" y="637667"/>
                  </a:lnTo>
                  <a:lnTo>
                    <a:pt x="131953" y="638937"/>
                  </a:lnTo>
                  <a:lnTo>
                    <a:pt x="143637" y="638683"/>
                  </a:lnTo>
                  <a:lnTo>
                    <a:pt x="144653" y="638683"/>
                  </a:lnTo>
                  <a:lnTo>
                    <a:pt x="144272" y="639572"/>
                  </a:lnTo>
                  <a:lnTo>
                    <a:pt x="142621" y="644017"/>
                  </a:lnTo>
                  <a:lnTo>
                    <a:pt x="141605" y="647192"/>
                  </a:lnTo>
                  <a:lnTo>
                    <a:pt x="141478" y="648462"/>
                  </a:lnTo>
                  <a:lnTo>
                    <a:pt x="136525" y="648462"/>
                  </a:lnTo>
                  <a:lnTo>
                    <a:pt x="124714" y="651256"/>
                  </a:lnTo>
                  <a:lnTo>
                    <a:pt x="126492" y="645668"/>
                  </a:lnTo>
                  <a:lnTo>
                    <a:pt x="126238" y="639445"/>
                  </a:lnTo>
                  <a:lnTo>
                    <a:pt x="125984" y="637921"/>
                  </a:lnTo>
                  <a:lnTo>
                    <a:pt x="123063" y="639445"/>
                  </a:lnTo>
                  <a:lnTo>
                    <a:pt x="125349" y="635635"/>
                  </a:lnTo>
                  <a:lnTo>
                    <a:pt x="122555" y="633476"/>
                  </a:lnTo>
                  <a:lnTo>
                    <a:pt x="122047" y="633476"/>
                  </a:lnTo>
                  <a:lnTo>
                    <a:pt x="121412" y="632841"/>
                  </a:lnTo>
                  <a:lnTo>
                    <a:pt x="115824" y="632206"/>
                  </a:lnTo>
                  <a:lnTo>
                    <a:pt x="110744" y="634111"/>
                  </a:lnTo>
                  <a:lnTo>
                    <a:pt x="101600" y="639699"/>
                  </a:lnTo>
                  <a:cubicBezTo>
                    <a:pt x="101473" y="639699"/>
                    <a:pt x="95377" y="644144"/>
                    <a:pt x="88900" y="654431"/>
                  </a:cubicBezTo>
                  <a:lnTo>
                    <a:pt x="82931" y="669417"/>
                  </a:lnTo>
                  <a:lnTo>
                    <a:pt x="81788" y="678561"/>
                  </a:lnTo>
                  <a:lnTo>
                    <a:pt x="95377" y="682371"/>
                  </a:lnTo>
                  <a:lnTo>
                    <a:pt x="105791" y="676783"/>
                  </a:lnTo>
                  <a:cubicBezTo>
                    <a:pt x="110871" y="673100"/>
                    <a:pt x="115570" y="667639"/>
                    <a:pt x="121285" y="659003"/>
                  </a:cubicBezTo>
                  <a:lnTo>
                    <a:pt x="129413" y="651764"/>
                  </a:lnTo>
                  <a:lnTo>
                    <a:pt x="140462" y="648970"/>
                  </a:lnTo>
                  <a:lnTo>
                    <a:pt x="140462" y="651510"/>
                  </a:lnTo>
                  <a:lnTo>
                    <a:pt x="142875" y="668528"/>
                  </a:lnTo>
                  <a:lnTo>
                    <a:pt x="151511" y="670814"/>
                  </a:lnTo>
                  <a:cubicBezTo>
                    <a:pt x="163449" y="670814"/>
                    <a:pt x="181864" y="656971"/>
                    <a:pt x="193294" y="636143"/>
                  </a:cubicBezTo>
                  <a:lnTo>
                    <a:pt x="197866" y="633349"/>
                  </a:lnTo>
                  <a:lnTo>
                    <a:pt x="204851" y="631444"/>
                  </a:lnTo>
                  <a:lnTo>
                    <a:pt x="203581" y="631190"/>
                  </a:lnTo>
                  <a:cubicBezTo>
                    <a:pt x="208915" y="630555"/>
                    <a:pt x="217551" y="627888"/>
                    <a:pt x="260477" y="614553"/>
                  </a:cubicBezTo>
                  <a:lnTo>
                    <a:pt x="264668" y="612013"/>
                  </a:lnTo>
                  <a:lnTo>
                    <a:pt x="199898" y="631444"/>
                  </a:lnTo>
                  <a:lnTo>
                    <a:pt x="200533" y="631444"/>
                  </a:lnTo>
                  <a:lnTo>
                    <a:pt x="201676" y="631444"/>
                  </a:lnTo>
                  <a:lnTo>
                    <a:pt x="198374" y="631825"/>
                  </a:lnTo>
                  <a:lnTo>
                    <a:pt x="199390" y="624332"/>
                  </a:lnTo>
                  <a:lnTo>
                    <a:pt x="200660" y="614045"/>
                  </a:lnTo>
                  <a:lnTo>
                    <a:pt x="199771" y="605536"/>
                  </a:lnTo>
                  <a:lnTo>
                    <a:pt x="200279" y="606806"/>
                  </a:lnTo>
                  <a:lnTo>
                    <a:pt x="203073" y="603631"/>
                  </a:lnTo>
                  <a:lnTo>
                    <a:pt x="204851" y="601726"/>
                  </a:lnTo>
                  <a:lnTo>
                    <a:pt x="203327" y="601980"/>
                  </a:lnTo>
                  <a:lnTo>
                    <a:pt x="202946" y="601853"/>
                  </a:lnTo>
                  <a:lnTo>
                    <a:pt x="201549" y="602869"/>
                  </a:lnTo>
                  <a:lnTo>
                    <a:pt x="199136" y="604012"/>
                  </a:lnTo>
                  <a:lnTo>
                    <a:pt x="201549" y="601218"/>
                  </a:lnTo>
                  <a:lnTo>
                    <a:pt x="196342" y="598424"/>
                  </a:lnTo>
                  <a:close/>
                  <a:moveTo>
                    <a:pt x="270383" y="628777"/>
                  </a:moveTo>
                  <a:lnTo>
                    <a:pt x="268986" y="630682"/>
                  </a:lnTo>
                  <a:lnTo>
                    <a:pt x="268351" y="634746"/>
                  </a:lnTo>
                  <a:lnTo>
                    <a:pt x="268478" y="634746"/>
                  </a:lnTo>
                  <a:lnTo>
                    <a:pt x="255778" y="699262"/>
                  </a:lnTo>
                  <a:lnTo>
                    <a:pt x="256921" y="698373"/>
                  </a:lnTo>
                  <a:lnTo>
                    <a:pt x="269240" y="634873"/>
                  </a:lnTo>
                  <a:lnTo>
                    <a:pt x="270129" y="628904"/>
                  </a:lnTo>
                  <a:close/>
                  <a:moveTo>
                    <a:pt x="526796" y="549402"/>
                  </a:moveTo>
                  <a:lnTo>
                    <a:pt x="523113" y="553085"/>
                  </a:lnTo>
                  <a:lnTo>
                    <a:pt x="515874" y="560578"/>
                  </a:lnTo>
                  <a:lnTo>
                    <a:pt x="512445" y="563118"/>
                  </a:lnTo>
                  <a:lnTo>
                    <a:pt x="510667" y="566293"/>
                  </a:lnTo>
                  <a:lnTo>
                    <a:pt x="511302" y="563753"/>
                  </a:lnTo>
                  <a:cubicBezTo>
                    <a:pt x="510540" y="565023"/>
                    <a:pt x="509651" y="566547"/>
                    <a:pt x="495808" y="581914"/>
                  </a:cubicBezTo>
                  <a:lnTo>
                    <a:pt x="471424" y="607314"/>
                  </a:lnTo>
                  <a:lnTo>
                    <a:pt x="508254" y="569722"/>
                  </a:lnTo>
                  <a:lnTo>
                    <a:pt x="507619" y="570611"/>
                  </a:lnTo>
                  <a:lnTo>
                    <a:pt x="507746" y="570611"/>
                  </a:lnTo>
                  <a:lnTo>
                    <a:pt x="502158" y="580009"/>
                  </a:lnTo>
                  <a:cubicBezTo>
                    <a:pt x="480441" y="618871"/>
                    <a:pt x="460629" y="651383"/>
                    <a:pt x="452882" y="663956"/>
                  </a:cubicBezTo>
                  <a:lnTo>
                    <a:pt x="451612" y="666115"/>
                  </a:lnTo>
                  <a:lnTo>
                    <a:pt x="451612" y="666496"/>
                  </a:lnTo>
                  <a:lnTo>
                    <a:pt x="451358" y="666623"/>
                  </a:lnTo>
                  <a:lnTo>
                    <a:pt x="450215" y="668655"/>
                  </a:lnTo>
                  <a:cubicBezTo>
                    <a:pt x="445516" y="676529"/>
                    <a:pt x="430784" y="700913"/>
                    <a:pt x="412877" y="728472"/>
                  </a:cubicBezTo>
                  <a:lnTo>
                    <a:pt x="406908" y="738505"/>
                  </a:lnTo>
                  <a:cubicBezTo>
                    <a:pt x="418973" y="720090"/>
                    <a:pt x="444246" y="680593"/>
                    <a:pt x="450596" y="669036"/>
                  </a:cubicBezTo>
                  <a:lnTo>
                    <a:pt x="455422" y="677799"/>
                  </a:lnTo>
                  <a:lnTo>
                    <a:pt x="463042" y="693166"/>
                  </a:lnTo>
                  <a:lnTo>
                    <a:pt x="463931" y="680085"/>
                  </a:lnTo>
                  <a:lnTo>
                    <a:pt x="454660" y="662559"/>
                  </a:lnTo>
                  <a:cubicBezTo>
                    <a:pt x="455549" y="661289"/>
                    <a:pt x="477774" y="625602"/>
                    <a:pt x="508762" y="569849"/>
                  </a:cubicBezTo>
                  <a:lnTo>
                    <a:pt x="512826" y="567055"/>
                  </a:lnTo>
                  <a:lnTo>
                    <a:pt x="527050" y="557657"/>
                  </a:lnTo>
                  <a:lnTo>
                    <a:pt x="523748" y="555752"/>
                  </a:lnTo>
                  <a:lnTo>
                    <a:pt x="520319" y="556768"/>
                  </a:lnTo>
                  <a:lnTo>
                    <a:pt x="527050" y="549529"/>
                  </a:lnTo>
                  <a:close/>
                  <a:moveTo>
                    <a:pt x="451866" y="709549"/>
                  </a:moveTo>
                  <a:lnTo>
                    <a:pt x="434975" y="731520"/>
                  </a:lnTo>
                  <a:lnTo>
                    <a:pt x="436499" y="738124"/>
                  </a:lnTo>
                  <a:lnTo>
                    <a:pt x="443738" y="736854"/>
                  </a:lnTo>
                  <a:lnTo>
                    <a:pt x="455930" y="711200"/>
                  </a:lnTo>
                  <a:lnTo>
                    <a:pt x="451866" y="709676"/>
                  </a:lnTo>
                  <a:close/>
                  <a:moveTo>
                    <a:pt x="460629" y="688340"/>
                  </a:moveTo>
                  <a:lnTo>
                    <a:pt x="459105" y="689229"/>
                  </a:lnTo>
                  <a:lnTo>
                    <a:pt x="455803" y="693039"/>
                  </a:lnTo>
                  <a:cubicBezTo>
                    <a:pt x="458724" y="699643"/>
                    <a:pt x="468249" y="719328"/>
                    <a:pt x="475742" y="743712"/>
                  </a:cubicBezTo>
                  <a:lnTo>
                    <a:pt x="476250" y="745617"/>
                  </a:lnTo>
                  <a:cubicBezTo>
                    <a:pt x="477393" y="743458"/>
                    <a:pt x="479044" y="740918"/>
                    <a:pt x="480314" y="738759"/>
                  </a:cubicBezTo>
                  <a:lnTo>
                    <a:pt x="461010" y="688594"/>
                  </a:lnTo>
                  <a:lnTo>
                    <a:pt x="460883" y="688594"/>
                  </a:lnTo>
                  <a:lnTo>
                    <a:pt x="460883" y="688340"/>
                  </a:lnTo>
                  <a:close/>
                  <a:moveTo>
                    <a:pt x="400177" y="736473"/>
                  </a:moveTo>
                  <a:lnTo>
                    <a:pt x="398272" y="739648"/>
                  </a:lnTo>
                  <a:lnTo>
                    <a:pt x="398399" y="739648"/>
                  </a:lnTo>
                  <a:lnTo>
                    <a:pt x="397510" y="740918"/>
                  </a:lnTo>
                  <a:lnTo>
                    <a:pt x="398272" y="739648"/>
                  </a:lnTo>
                  <a:lnTo>
                    <a:pt x="395478" y="741807"/>
                  </a:lnTo>
                  <a:lnTo>
                    <a:pt x="395351" y="742696"/>
                  </a:lnTo>
                  <a:lnTo>
                    <a:pt x="396367" y="742442"/>
                  </a:lnTo>
                  <a:lnTo>
                    <a:pt x="394589" y="746506"/>
                  </a:lnTo>
                  <a:lnTo>
                    <a:pt x="395732" y="744347"/>
                  </a:lnTo>
                  <a:lnTo>
                    <a:pt x="398526" y="740283"/>
                  </a:lnTo>
                  <a:lnTo>
                    <a:pt x="399542" y="738378"/>
                  </a:lnTo>
                  <a:lnTo>
                    <a:pt x="399669" y="738378"/>
                  </a:lnTo>
                  <a:lnTo>
                    <a:pt x="399669" y="738124"/>
                  </a:lnTo>
                  <a:lnTo>
                    <a:pt x="400050" y="736600"/>
                  </a:lnTo>
                  <a:close/>
                  <a:moveTo>
                    <a:pt x="479298" y="741045"/>
                  </a:moveTo>
                  <a:lnTo>
                    <a:pt x="477012" y="747649"/>
                  </a:lnTo>
                  <a:lnTo>
                    <a:pt x="478028" y="751459"/>
                  </a:lnTo>
                  <a:lnTo>
                    <a:pt x="478790" y="753999"/>
                  </a:lnTo>
                  <a:lnTo>
                    <a:pt x="480822" y="761873"/>
                  </a:lnTo>
                  <a:lnTo>
                    <a:pt x="481965" y="760349"/>
                  </a:lnTo>
                  <a:lnTo>
                    <a:pt x="483870" y="751967"/>
                  </a:lnTo>
                  <a:lnTo>
                    <a:pt x="481457" y="743204"/>
                  </a:lnTo>
                  <a:lnTo>
                    <a:pt x="479044" y="741299"/>
                  </a:lnTo>
                  <a:close/>
                  <a:moveTo>
                    <a:pt x="315849" y="625729"/>
                  </a:moveTo>
                  <a:lnTo>
                    <a:pt x="313436" y="627888"/>
                  </a:lnTo>
                  <a:lnTo>
                    <a:pt x="311023" y="631571"/>
                  </a:lnTo>
                  <a:lnTo>
                    <a:pt x="272161" y="678180"/>
                  </a:lnTo>
                  <a:lnTo>
                    <a:pt x="195961" y="772668"/>
                  </a:lnTo>
                  <a:lnTo>
                    <a:pt x="311150" y="631444"/>
                  </a:lnTo>
                  <a:lnTo>
                    <a:pt x="315722" y="625475"/>
                  </a:lnTo>
                  <a:close/>
                  <a:moveTo>
                    <a:pt x="394970" y="741934"/>
                  </a:moveTo>
                  <a:lnTo>
                    <a:pt x="343789" y="780796"/>
                  </a:lnTo>
                  <a:cubicBezTo>
                    <a:pt x="348615" y="777621"/>
                    <a:pt x="353187" y="774573"/>
                    <a:pt x="357378" y="771779"/>
                  </a:cubicBezTo>
                  <a:lnTo>
                    <a:pt x="395097" y="742061"/>
                  </a:lnTo>
                  <a:close/>
                  <a:moveTo>
                    <a:pt x="483362" y="757428"/>
                  </a:moveTo>
                  <a:lnTo>
                    <a:pt x="481076" y="764286"/>
                  </a:lnTo>
                  <a:lnTo>
                    <a:pt x="481965" y="768096"/>
                  </a:lnTo>
                  <a:lnTo>
                    <a:pt x="482092" y="768350"/>
                  </a:lnTo>
                  <a:lnTo>
                    <a:pt x="487426" y="804672"/>
                  </a:lnTo>
                  <a:lnTo>
                    <a:pt x="488823" y="803402"/>
                  </a:lnTo>
                  <a:lnTo>
                    <a:pt x="491617" y="799338"/>
                  </a:lnTo>
                  <a:lnTo>
                    <a:pt x="491617" y="798830"/>
                  </a:lnTo>
                  <a:lnTo>
                    <a:pt x="490474" y="800608"/>
                  </a:lnTo>
                  <a:lnTo>
                    <a:pt x="491109" y="799719"/>
                  </a:lnTo>
                  <a:lnTo>
                    <a:pt x="491998" y="798449"/>
                  </a:lnTo>
                  <a:cubicBezTo>
                    <a:pt x="490855" y="785876"/>
                    <a:pt x="489204" y="774700"/>
                    <a:pt x="485775" y="759333"/>
                  </a:cubicBezTo>
                  <a:lnTo>
                    <a:pt x="483362" y="757428"/>
                  </a:lnTo>
                  <a:close/>
                  <a:moveTo>
                    <a:pt x="196088" y="772541"/>
                  </a:moveTo>
                  <a:lnTo>
                    <a:pt x="123444" y="858901"/>
                  </a:lnTo>
                  <a:lnTo>
                    <a:pt x="171069" y="802513"/>
                  </a:lnTo>
                  <a:lnTo>
                    <a:pt x="196088" y="772414"/>
                  </a:lnTo>
                  <a:close/>
                  <a:moveTo>
                    <a:pt x="424561" y="880110"/>
                  </a:moveTo>
                  <a:lnTo>
                    <a:pt x="423926" y="881634"/>
                  </a:lnTo>
                  <a:lnTo>
                    <a:pt x="421894" y="882904"/>
                  </a:lnTo>
                  <a:lnTo>
                    <a:pt x="418973" y="884428"/>
                  </a:lnTo>
                  <a:lnTo>
                    <a:pt x="424561" y="879983"/>
                  </a:lnTo>
                  <a:close/>
                  <a:moveTo>
                    <a:pt x="519684" y="375158"/>
                  </a:moveTo>
                  <a:lnTo>
                    <a:pt x="492887" y="445262"/>
                  </a:lnTo>
                  <a:lnTo>
                    <a:pt x="497205" y="442722"/>
                  </a:lnTo>
                  <a:lnTo>
                    <a:pt x="490855" y="450596"/>
                  </a:lnTo>
                  <a:lnTo>
                    <a:pt x="486664" y="460883"/>
                  </a:lnTo>
                  <a:lnTo>
                    <a:pt x="449326" y="548513"/>
                  </a:lnTo>
                  <a:lnTo>
                    <a:pt x="449072" y="549148"/>
                  </a:lnTo>
                  <a:lnTo>
                    <a:pt x="448945" y="549402"/>
                  </a:lnTo>
                  <a:lnTo>
                    <a:pt x="448818" y="550037"/>
                  </a:lnTo>
                  <a:lnTo>
                    <a:pt x="447929" y="551942"/>
                  </a:lnTo>
                  <a:lnTo>
                    <a:pt x="447675" y="552577"/>
                  </a:lnTo>
                  <a:lnTo>
                    <a:pt x="447548" y="553212"/>
                  </a:lnTo>
                  <a:lnTo>
                    <a:pt x="445389" y="557657"/>
                  </a:lnTo>
                  <a:lnTo>
                    <a:pt x="445262" y="557657"/>
                  </a:lnTo>
                  <a:lnTo>
                    <a:pt x="445262" y="557911"/>
                  </a:lnTo>
                  <a:lnTo>
                    <a:pt x="440309" y="568579"/>
                  </a:lnTo>
                  <a:lnTo>
                    <a:pt x="433451" y="584835"/>
                  </a:lnTo>
                  <a:lnTo>
                    <a:pt x="434213" y="584708"/>
                  </a:lnTo>
                  <a:lnTo>
                    <a:pt x="435737" y="584581"/>
                  </a:lnTo>
                  <a:lnTo>
                    <a:pt x="433451" y="584835"/>
                  </a:lnTo>
                  <a:cubicBezTo>
                    <a:pt x="414528" y="589153"/>
                    <a:pt x="383413" y="633857"/>
                    <a:pt x="388747" y="654304"/>
                  </a:cubicBezTo>
                  <a:cubicBezTo>
                    <a:pt x="339344" y="712597"/>
                    <a:pt x="274701" y="790448"/>
                    <a:pt x="223139" y="846455"/>
                  </a:cubicBezTo>
                  <a:cubicBezTo>
                    <a:pt x="245491" y="806958"/>
                    <a:pt x="279146" y="744474"/>
                    <a:pt x="317881" y="659638"/>
                  </a:cubicBezTo>
                  <a:cubicBezTo>
                    <a:pt x="324993" y="657098"/>
                    <a:pt x="334518" y="648335"/>
                    <a:pt x="343789" y="634238"/>
                  </a:cubicBezTo>
                  <a:lnTo>
                    <a:pt x="347472" y="626364"/>
                  </a:lnTo>
                  <a:lnTo>
                    <a:pt x="339217" y="623570"/>
                  </a:lnTo>
                  <a:lnTo>
                    <a:pt x="320040" y="624840"/>
                  </a:lnTo>
                  <a:cubicBezTo>
                    <a:pt x="318516" y="626999"/>
                    <a:pt x="317373" y="628650"/>
                    <a:pt x="303784" y="651129"/>
                  </a:cubicBezTo>
                  <a:lnTo>
                    <a:pt x="316484" y="659892"/>
                  </a:lnTo>
                  <a:cubicBezTo>
                    <a:pt x="316992" y="659892"/>
                    <a:pt x="317373" y="659638"/>
                    <a:pt x="317627" y="659638"/>
                  </a:cubicBezTo>
                  <a:lnTo>
                    <a:pt x="221107" y="848995"/>
                  </a:lnTo>
                  <a:lnTo>
                    <a:pt x="223012" y="846455"/>
                  </a:lnTo>
                  <a:lnTo>
                    <a:pt x="219583" y="851789"/>
                  </a:lnTo>
                  <a:lnTo>
                    <a:pt x="215900" y="858393"/>
                  </a:lnTo>
                  <a:lnTo>
                    <a:pt x="200279" y="885317"/>
                  </a:lnTo>
                  <a:lnTo>
                    <a:pt x="201803" y="882777"/>
                  </a:lnTo>
                  <a:lnTo>
                    <a:pt x="205359" y="877824"/>
                  </a:lnTo>
                  <a:lnTo>
                    <a:pt x="218059" y="855853"/>
                  </a:lnTo>
                  <a:cubicBezTo>
                    <a:pt x="239776" y="832104"/>
                    <a:pt x="306451" y="760095"/>
                    <a:pt x="386715" y="660527"/>
                  </a:cubicBezTo>
                  <a:lnTo>
                    <a:pt x="391160" y="656590"/>
                  </a:lnTo>
                  <a:lnTo>
                    <a:pt x="393319" y="656844"/>
                  </a:lnTo>
                  <a:cubicBezTo>
                    <a:pt x="402082" y="656844"/>
                    <a:pt x="418211" y="643509"/>
                    <a:pt x="430403" y="623951"/>
                  </a:cubicBezTo>
                  <a:cubicBezTo>
                    <a:pt x="439166" y="609854"/>
                    <a:pt x="443103" y="597408"/>
                    <a:pt x="441706" y="590169"/>
                  </a:cubicBezTo>
                  <a:lnTo>
                    <a:pt x="441833" y="590804"/>
                  </a:lnTo>
                  <a:lnTo>
                    <a:pt x="482600" y="536702"/>
                  </a:lnTo>
                  <a:lnTo>
                    <a:pt x="483235" y="535813"/>
                  </a:lnTo>
                  <a:lnTo>
                    <a:pt x="483743" y="534924"/>
                  </a:lnTo>
                  <a:lnTo>
                    <a:pt x="479425" y="536702"/>
                  </a:lnTo>
                  <a:lnTo>
                    <a:pt x="475869" y="537337"/>
                  </a:lnTo>
                  <a:lnTo>
                    <a:pt x="481711" y="533019"/>
                  </a:lnTo>
                  <a:lnTo>
                    <a:pt x="479425" y="536829"/>
                  </a:lnTo>
                  <a:lnTo>
                    <a:pt x="485521" y="532384"/>
                  </a:lnTo>
                  <a:lnTo>
                    <a:pt x="489458" y="527685"/>
                  </a:lnTo>
                  <a:lnTo>
                    <a:pt x="489712" y="527050"/>
                  </a:lnTo>
                  <a:lnTo>
                    <a:pt x="489331" y="527685"/>
                  </a:lnTo>
                  <a:lnTo>
                    <a:pt x="485902" y="529844"/>
                  </a:lnTo>
                  <a:lnTo>
                    <a:pt x="483108" y="532003"/>
                  </a:lnTo>
                  <a:lnTo>
                    <a:pt x="486664" y="529209"/>
                  </a:lnTo>
                  <a:lnTo>
                    <a:pt x="489839" y="527050"/>
                  </a:lnTo>
                  <a:cubicBezTo>
                    <a:pt x="495808" y="522351"/>
                    <a:pt x="506095" y="515112"/>
                    <a:pt x="519430" y="505460"/>
                  </a:cubicBezTo>
                  <a:lnTo>
                    <a:pt x="517652" y="505460"/>
                  </a:lnTo>
                  <a:lnTo>
                    <a:pt x="516636" y="506222"/>
                  </a:lnTo>
                  <a:lnTo>
                    <a:pt x="516509" y="506349"/>
                  </a:lnTo>
                  <a:lnTo>
                    <a:pt x="516128" y="506603"/>
                  </a:lnTo>
                  <a:lnTo>
                    <a:pt x="516636" y="506222"/>
                  </a:lnTo>
                  <a:lnTo>
                    <a:pt x="518922" y="502285"/>
                  </a:lnTo>
                  <a:lnTo>
                    <a:pt x="516890" y="499110"/>
                  </a:lnTo>
                  <a:lnTo>
                    <a:pt x="514223" y="502539"/>
                  </a:lnTo>
                  <a:cubicBezTo>
                    <a:pt x="511937" y="505968"/>
                    <a:pt x="511683" y="508762"/>
                    <a:pt x="491490" y="524510"/>
                  </a:cubicBezTo>
                  <a:cubicBezTo>
                    <a:pt x="495935" y="518287"/>
                    <a:pt x="506095" y="504825"/>
                    <a:pt x="519430" y="486283"/>
                  </a:cubicBezTo>
                  <a:lnTo>
                    <a:pt x="519430" y="481584"/>
                  </a:lnTo>
                  <a:cubicBezTo>
                    <a:pt x="508508" y="496570"/>
                    <a:pt x="495173" y="515112"/>
                    <a:pt x="484632" y="529463"/>
                  </a:cubicBezTo>
                  <a:lnTo>
                    <a:pt x="468757" y="541020"/>
                  </a:lnTo>
                  <a:lnTo>
                    <a:pt x="452882" y="546989"/>
                  </a:lnTo>
                  <a:lnTo>
                    <a:pt x="490728" y="458343"/>
                  </a:lnTo>
                  <a:lnTo>
                    <a:pt x="497078" y="442722"/>
                  </a:lnTo>
                  <a:lnTo>
                    <a:pt x="519557" y="382270"/>
                  </a:lnTo>
                  <a:lnTo>
                    <a:pt x="519557" y="375031"/>
                  </a:lnTo>
                  <a:close/>
                  <a:moveTo>
                    <a:pt x="343916" y="780669"/>
                  </a:moveTo>
                  <a:cubicBezTo>
                    <a:pt x="299466" y="809625"/>
                    <a:pt x="236347" y="836676"/>
                    <a:pt x="205359" y="877951"/>
                  </a:cubicBezTo>
                  <a:lnTo>
                    <a:pt x="201549" y="884555"/>
                  </a:lnTo>
                  <a:lnTo>
                    <a:pt x="200660" y="886079"/>
                  </a:lnTo>
                  <a:cubicBezTo>
                    <a:pt x="243967" y="856107"/>
                    <a:pt x="296291" y="816610"/>
                    <a:pt x="343916" y="780669"/>
                  </a:cubicBezTo>
                  <a:close/>
                  <a:moveTo>
                    <a:pt x="400177" y="895858"/>
                  </a:moveTo>
                  <a:lnTo>
                    <a:pt x="397637" y="897382"/>
                  </a:lnTo>
                  <a:lnTo>
                    <a:pt x="393065" y="899922"/>
                  </a:lnTo>
                  <a:lnTo>
                    <a:pt x="394335" y="899922"/>
                  </a:lnTo>
                  <a:lnTo>
                    <a:pt x="399161" y="897128"/>
                  </a:lnTo>
                  <a:lnTo>
                    <a:pt x="400304" y="895858"/>
                  </a:lnTo>
                  <a:close/>
                  <a:moveTo>
                    <a:pt x="504190" y="857885"/>
                  </a:moveTo>
                  <a:cubicBezTo>
                    <a:pt x="501650" y="857885"/>
                    <a:pt x="490601" y="869696"/>
                    <a:pt x="479679" y="883666"/>
                  </a:cubicBezTo>
                  <a:lnTo>
                    <a:pt x="466344" y="904240"/>
                  </a:lnTo>
                  <a:lnTo>
                    <a:pt x="466598" y="904240"/>
                  </a:lnTo>
                  <a:cubicBezTo>
                    <a:pt x="471297" y="904240"/>
                    <a:pt x="505587" y="862584"/>
                    <a:pt x="504063" y="857885"/>
                  </a:cubicBezTo>
                  <a:close/>
                  <a:moveTo>
                    <a:pt x="172720" y="904240"/>
                  </a:moveTo>
                  <a:lnTo>
                    <a:pt x="163830" y="911098"/>
                  </a:lnTo>
                  <a:lnTo>
                    <a:pt x="170434" y="906780"/>
                  </a:lnTo>
                  <a:lnTo>
                    <a:pt x="172466" y="904621"/>
                  </a:lnTo>
                  <a:lnTo>
                    <a:pt x="172720" y="904240"/>
                  </a:lnTo>
                  <a:close/>
                  <a:moveTo>
                    <a:pt x="51054" y="909193"/>
                  </a:moveTo>
                  <a:lnTo>
                    <a:pt x="47371" y="911352"/>
                  </a:lnTo>
                  <a:lnTo>
                    <a:pt x="50546" y="910082"/>
                  </a:lnTo>
                  <a:lnTo>
                    <a:pt x="50673" y="910082"/>
                  </a:lnTo>
                  <a:lnTo>
                    <a:pt x="50800" y="909955"/>
                  </a:lnTo>
                  <a:lnTo>
                    <a:pt x="50800" y="909701"/>
                  </a:lnTo>
                  <a:lnTo>
                    <a:pt x="50927" y="909701"/>
                  </a:lnTo>
                  <a:lnTo>
                    <a:pt x="51054" y="909447"/>
                  </a:lnTo>
                  <a:close/>
                  <a:moveTo>
                    <a:pt x="393065" y="900049"/>
                  </a:moveTo>
                  <a:lnTo>
                    <a:pt x="371602" y="911606"/>
                  </a:lnTo>
                  <a:lnTo>
                    <a:pt x="378333" y="908812"/>
                  </a:lnTo>
                  <a:lnTo>
                    <a:pt x="391287" y="901573"/>
                  </a:lnTo>
                  <a:lnTo>
                    <a:pt x="393065" y="900049"/>
                  </a:lnTo>
                  <a:close/>
                  <a:moveTo>
                    <a:pt x="371602" y="911606"/>
                  </a:moveTo>
                  <a:lnTo>
                    <a:pt x="368681" y="913130"/>
                  </a:lnTo>
                  <a:lnTo>
                    <a:pt x="363601" y="915924"/>
                  </a:lnTo>
                  <a:lnTo>
                    <a:pt x="365252" y="915924"/>
                  </a:lnTo>
                  <a:lnTo>
                    <a:pt x="370205" y="913130"/>
                  </a:lnTo>
                  <a:lnTo>
                    <a:pt x="371729" y="911606"/>
                  </a:lnTo>
                  <a:close/>
                  <a:moveTo>
                    <a:pt x="119126" y="863600"/>
                  </a:moveTo>
                  <a:lnTo>
                    <a:pt x="110617" y="873252"/>
                  </a:lnTo>
                  <a:lnTo>
                    <a:pt x="109982" y="872617"/>
                  </a:lnTo>
                  <a:lnTo>
                    <a:pt x="106807" y="871982"/>
                  </a:lnTo>
                  <a:cubicBezTo>
                    <a:pt x="91059" y="872617"/>
                    <a:pt x="67437" y="901700"/>
                    <a:pt x="69469" y="913892"/>
                  </a:cubicBezTo>
                  <a:lnTo>
                    <a:pt x="70104" y="916686"/>
                  </a:lnTo>
                  <a:lnTo>
                    <a:pt x="74930" y="918210"/>
                  </a:lnTo>
                  <a:cubicBezTo>
                    <a:pt x="81788" y="918210"/>
                    <a:pt x="93853" y="910336"/>
                    <a:pt x="103124" y="898525"/>
                  </a:cubicBezTo>
                  <a:lnTo>
                    <a:pt x="115062" y="868807"/>
                  </a:lnTo>
                  <a:lnTo>
                    <a:pt x="119253" y="863473"/>
                  </a:lnTo>
                  <a:close/>
                  <a:moveTo>
                    <a:pt x="363728" y="915797"/>
                  </a:moveTo>
                  <a:lnTo>
                    <a:pt x="338328" y="928878"/>
                  </a:lnTo>
                  <a:lnTo>
                    <a:pt x="347091" y="925195"/>
                  </a:lnTo>
                  <a:lnTo>
                    <a:pt x="362077" y="917702"/>
                  </a:lnTo>
                  <a:lnTo>
                    <a:pt x="363728" y="915797"/>
                  </a:lnTo>
                  <a:close/>
                  <a:moveTo>
                    <a:pt x="338328" y="928878"/>
                  </a:moveTo>
                  <a:lnTo>
                    <a:pt x="337058" y="929513"/>
                  </a:lnTo>
                  <a:lnTo>
                    <a:pt x="334264" y="931672"/>
                  </a:lnTo>
                  <a:lnTo>
                    <a:pt x="337693" y="930148"/>
                  </a:lnTo>
                  <a:lnTo>
                    <a:pt x="338455" y="928878"/>
                  </a:lnTo>
                  <a:close/>
                  <a:moveTo>
                    <a:pt x="433451" y="932942"/>
                  </a:moveTo>
                  <a:lnTo>
                    <a:pt x="427863" y="938911"/>
                  </a:lnTo>
                  <a:lnTo>
                    <a:pt x="432308" y="934593"/>
                  </a:lnTo>
                  <a:lnTo>
                    <a:pt x="433451" y="933069"/>
                  </a:lnTo>
                  <a:close/>
                  <a:moveTo>
                    <a:pt x="519430" y="824103"/>
                  </a:moveTo>
                  <a:lnTo>
                    <a:pt x="505841" y="840359"/>
                  </a:lnTo>
                  <a:lnTo>
                    <a:pt x="501396" y="842899"/>
                  </a:lnTo>
                  <a:lnTo>
                    <a:pt x="500634" y="843534"/>
                  </a:lnTo>
                  <a:lnTo>
                    <a:pt x="498602" y="845693"/>
                  </a:lnTo>
                  <a:lnTo>
                    <a:pt x="494919" y="851027"/>
                  </a:lnTo>
                  <a:cubicBezTo>
                    <a:pt x="491617" y="855091"/>
                    <a:pt x="488569" y="859409"/>
                    <a:pt x="479171" y="871728"/>
                  </a:cubicBezTo>
                  <a:lnTo>
                    <a:pt x="468630" y="885698"/>
                  </a:lnTo>
                  <a:cubicBezTo>
                    <a:pt x="478155" y="872998"/>
                    <a:pt x="490601" y="856361"/>
                    <a:pt x="498221" y="843534"/>
                  </a:cubicBezTo>
                  <a:lnTo>
                    <a:pt x="504444" y="831977"/>
                  </a:lnTo>
                  <a:cubicBezTo>
                    <a:pt x="484378" y="853821"/>
                    <a:pt x="462788" y="885444"/>
                    <a:pt x="467233" y="886714"/>
                  </a:cubicBezTo>
                  <a:lnTo>
                    <a:pt x="467868" y="886714"/>
                  </a:lnTo>
                  <a:lnTo>
                    <a:pt x="419227" y="948309"/>
                  </a:lnTo>
                  <a:lnTo>
                    <a:pt x="420878" y="946404"/>
                  </a:lnTo>
                  <a:lnTo>
                    <a:pt x="420624" y="946658"/>
                  </a:lnTo>
                  <a:lnTo>
                    <a:pt x="421132" y="946150"/>
                  </a:lnTo>
                  <a:lnTo>
                    <a:pt x="420878" y="946404"/>
                  </a:lnTo>
                  <a:lnTo>
                    <a:pt x="421386" y="945896"/>
                  </a:lnTo>
                  <a:lnTo>
                    <a:pt x="421259" y="946023"/>
                  </a:lnTo>
                  <a:lnTo>
                    <a:pt x="421132" y="946150"/>
                  </a:lnTo>
                  <a:lnTo>
                    <a:pt x="426847" y="940816"/>
                  </a:lnTo>
                  <a:lnTo>
                    <a:pt x="427990" y="938911"/>
                  </a:lnTo>
                  <a:lnTo>
                    <a:pt x="421259" y="945896"/>
                  </a:lnTo>
                  <a:cubicBezTo>
                    <a:pt x="431038" y="934339"/>
                    <a:pt x="464185" y="891794"/>
                    <a:pt x="467995" y="886587"/>
                  </a:cubicBezTo>
                  <a:lnTo>
                    <a:pt x="466217" y="889127"/>
                  </a:lnTo>
                  <a:lnTo>
                    <a:pt x="468122" y="886587"/>
                  </a:lnTo>
                  <a:cubicBezTo>
                    <a:pt x="473710" y="884428"/>
                    <a:pt x="489077" y="867791"/>
                    <a:pt x="500634" y="852805"/>
                  </a:cubicBezTo>
                  <a:cubicBezTo>
                    <a:pt x="502539" y="850265"/>
                    <a:pt x="504317" y="848106"/>
                    <a:pt x="514477" y="834009"/>
                  </a:cubicBezTo>
                  <a:lnTo>
                    <a:pt x="519557" y="823976"/>
                  </a:lnTo>
                  <a:close/>
                  <a:moveTo>
                    <a:pt x="420624" y="946658"/>
                  </a:moveTo>
                  <a:lnTo>
                    <a:pt x="419989" y="947293"/>
                  </a:lnTo>
                  <a:lnTo>
                    <a:pt x="419227" y="948182"/>
                  </a:lnTo>
                  <a:lnTo>
                    <a:pt x="419481" y="948182"/>
                  </a:lnTo>
                  <a:lnTo>
                    <a:pt x="420624" y="946658"/>
                  </a:lnTo>
                  <a:close/>
                  <a:moveTo>
                    <a:pt x="487680" y="804418"/>
                  </a:moveTo>
                  <a:lnTo>
                    <a:pt x="461010" y="837565"/>
                  </a:lnTo>
                  <a:cubicBezTo>
                    <a:pt x="451612" y="841629"/>
                    <a:pt x="432562" y="864743"/>
                    <a:pt x="423037" y="880491"/>
                  </a:cubicBezTo>
                  <a:lnTo>
                    <a:pt x="417322" y="885571"/>
                  </a:lnTo>
                  <a:lnTo>
                    <a:pt x="411353" y="889000"/>
                  </a:lnTo>
                  <a:lnTo>
                    <a:pt x="400304" y="895858"/>
                  </a:lnTo>
                  <a:lnTo>
                    <a:pt x="408686" y="891413"/>
                  </a:lnTo>
                  <a:lnTo>
                    <a:pt x="414655" y="887984"/>
                  </a:lnTo>
                  <a:cubicBezTo>
                    <a:pt x="412877" y="889508"/>
                    <a:pt x="408305" y="893699"/>
                    <a:pt x="391795" y="908304"/>
                  </a:cubicBezTo>
                  <a:lnTo>
                    <a:pt x="380238" y="918337"/>
                  </a:lnTo>
                  <a:lnTo>
                    <a:pt x="344805" y="948055"/>
                  </a:lnTo>
                  <a:lnTo>
                    <a:pt x="332613" y="958342"/>
                  </a:lnTo>
                  <a:lnTo>
                    <a:pt x="320802" y="967740"/>
                  </a:lnTo>
                  <a:lnTo>
                    <a:pt x="315976" y="972058"/>
                  </a:lnTo>
                  <a:lnTo>
                    <a:pt x="331597" y="959485"/>
                  </a:lnTo>
                  <a:lnTo>
                    <a:pt x="379222" y="919480"/>
                  </a:lnTo>
                  <a:lnTo>
                    <a:pt x="390652" y="909447"/>
                  </a:lnTo>
                  <a:lnTo>
                    <a:pt x="418465" y="885698"/>
                  </a:lnTo>
                  <a:lnTo>
                    <a:pt x="423291" y="882904"/>
                  </a:lnTo>
                  <a:lnTo>
                    <a:pt x="423926" y="881634"/>
                  </a:lnTo>
                  <a:lnTo>
                    <a:pt x="423545" y="882523"/>
                  </a:lnTo>
                  <a:lnTo>
                    <a:pt x="426466" y="887476"/>
                  </a:lnTo>
                  <a:lnTo>
                    <a:pt x="442722" y="871474"/>
                  </a:lnTo>
                  <a:lnTo>
                    <a:pt x="443738" y="870204"/>
                  </a:lnTo>
                  <a:cubicBezTo>
                    <a:pt x="449326" y="866775"/>
                    <a:pt x="466217" y="856488"/>
                    <a:pt x="486283" y="842391"/>
                  </a:cubicBezTo>
                  <a:lnTo>
                    <a:pt x="487680" y="841502"/>
                  </a:lnTo>
                  <a:lnTo>
                    <a:pt x="491744" y="838708"/>
                  </a:lnTo>
                  <a:lnTo>
                    <a:pt x="496570" y="835279"/>
                  </a:lnTo>
                  <a:lnTo>
                    <a:pt x="506603" y="828421"/>
                  </a:lnTo>
                  <a:lnTo>
                    <a:pt x="507619" y="827151"/>
                  </a:lnTo>
                  <a:lnTo>
                    <a:pt x="502158" y="830961"/>
                  </a:lnTo>
                  <a:lnTo>
                    <a:pt x="490855" y="838835"/>
                  </a:lnTo>
                  <a:lnTo>
                    <a:pt x="487934" y="840994"/>
                  </a:lnTo>
                  <a:lnTo>
                    <a:pt x="482981" y="844169"/>
                  </a:lnTo>
                  <a:lnTo>
                    <a:pt x="460502" y="859536"/>
                  </a:lnTo>
                  <a:lnTo>
                    <a:pt x="445135" y="869188"/>
                  </a:lnTo>
                  <a:lnTo>
                    <a:pt x="445262" y="869188"/>
                  </a:lnTo>
                  <a:lnTo>
                    <a:pt x="444246" y="870077"/>
                  </a:lnTo>
                  <a:lnTo>
                    <a:pt x="445135" y="869188"/>
                  </a:lnTo>
                  <a:lnTo>
                    <a:pt x="444500" y="869188"/>
                  </a:lnTo>
                  <a:lnTo>
                    <a:pt x="442976" y="870077"/>
                  </a:lnTo>
                  <a:cubicBezTo>
                    <a:pt x="446405" y="867537"/>
                    <a:pt x="447802" y="865632"/>
                    <a:pt x="459994" y="850011"/>
                  </a:cubicBezTo>
                  <a:lnTo>
                    <a:pt x="462661" y="837184"/>
                  </a:lnTo>
                  <a:cubicBezTo>
                    <a:pt x="469011" y="829056"/>
                    <a:pt x="475615" y="820547"/>
                    <a:pt x="485902" y="807085"/>
                  </a:cubicBezTo>
                  <a:cubicBezTo>
                    <a:pt x="487680" y="804545"/>
                    <a:pt x="487680" y="804545"/>
                    <a:pt x="487680" y="804291"/>
                  </a:cubicBezTo>
                  <a:close/>
                  <a:moveTo>
                    <a:pt x="310515" y="987552"/>
                  </a:moveTo>
                  <a:lnTo>
                    <a:pt x="302641" y="999490"/>
                  </a:lnTo>
                  <a:lnTo>
                    <a:pt x="297434" y="1010158"/>
                  </a:lnTo>
                  <a:lnTo>
                    <a:pt x="298958" y="1008253"/>
                  </a:lnTo>
                  <a:lnTo>
                    <a:pt x="306959" y="996061"/>
                  </a:lnTo>
                  <a:lnTo>
                    <a:pt x="310515" y="987552"/>
                  </a:lnTo>
                  <a:close/>
                  <a:moveTo>
                    <a:pt x="398018" y="1004824"/>
                  </a:moveTo>
                  <a:lnTo>
                    <a:pt x="397002" y="1005459"/>
                  </a:lnTo>
                  <a:lnTo>
                    <a:pt x="387350" y="1016127"/>
                  </a:lnTo>
                  <a:lnTo>
                    <a:pt x="383667" y="1020445"/>
                  </a:lnTo>
                  <a:lnTo>
                    <a:pt x="398145" y="1004824"/>
                  </a:lnTo>
                  <a:close/>
                  <a:moveTo>
                    <a:pt x="394589" y="744982"/>
                  </a:moveTo>
                  <a:cubicBezTo>
                    <a:pt x="341249" y="826643"/>
                    <a:pt x="280797" y="903351"/>
                    <a:pt x="224409" y="982218"/>
                  </a:cubicBezTo>
                  <a:cubicBezTo>
                    <a:pt x="191262" y="996442"/>
                    <a:pt x="154813" y="1011047"/>
                    <a:pt x="113411" y="1026795"/>
                  </a:cubicBezTo>
                  <a:lnTo>
                    <a:pt x="110617" y="1028954"/>
                  </a:lnTo>
                  <a:cubicBezTo>
                    <a:pt x="144018" y="1016381"/>
                    <a:pt x="232537" y="982980"/>
                    <a:pt x="329692" y="934466"/>
                  </a:cubicBezTo>
                  <a:lnTo>
                    <a:pt x="334772" y="931037"/>
                  </a:lnTo>
                  <a:cubicBezTo>
                    <a:pt x="300355" y="948309"/>
                    <a:pt x="264795" y="965073"/>
                    <a:pt x="224536" y="982218"/>
                  </a:cubicBezTo>
                  <a:cubicBezTo>
                    <a:pt x="229108" y="977138"/>
                    <a:pt x="390271" y="764286"/>
                    <a:pt x="394589" y="745109"/>
                  </a:cubicBezTo>
                  <a:close/>
                  <a:moveTo>
                    <a:pt x="69088" y="1027557"/>
                  </a:moveTo>
                  <a:cubicBezTo>
                    <a:pt x="54864" y="1028446"/>
                    <a:pt x="29718" y="1055751"/>
                    <a:pt x="29718" y="1067054"/>
                  </a:cubicBezTo>
                  <a:lnTo>
                    <a:pt x="29718" y="1069848"/>
                  </a:lnTo>
                  <a:lnTo>
                    <a:pt x="33655" y="1071372"/>
                  </a:lnTo>
                  <a:cubicBezTo>
                    <a:pt x="39751" y="1071372"/>
                    <a:pt x="51689" y="1063879"/>
                    <a:pt x="71882" y="1040638"/>
                  </a:cubicBezTo>
                  <a:lnTo>
                    <a:pt x="69088" y="1027557"/>
                  </a:lnTo>
                  <a:close/>
                  <a:moveTo>
                    <a:pt x="373761" y="1041019"/>
                  </a:moveTo>
                  <a:cubicBezTo>
                    <a:pt x="371856" y="1042924"/>
                    <a:pt x="334264" y="1082675"/>
                    <a:pt x="332994" y="1084453"/>
                  </a:cubicBezTo>
                  <a:cubicBezTo>
                    <a:pt x="334772" y="1082548"/>
                    <a:pt x="343281" y="1073531"/>
                    <a:pt x="356997" y="1059053"/>
                  </a:cubicBezTo>
                  <a:lnTo>
                    <a:pt x="373888" y="1040892"/>
                  </a:lnTo>
                  <a:close/>
                  <a:moveTo>
                    <a:pt x="331851" y="1082548"/>
                  </a:moveTo>
                  <a:lnTo>
                    <a:pt x="329184" y="1084707"/>
                  </a:lnTo>
                  <a:lnTo>
                    <a:pt x="328041" y="1085977"/>
                  </a:lnTo>
                  <a:lnTo>
                    <a:pt x="332359" y="1082548"/>
                  </a:lnTo>
                  <a:close/>
                  <a:moveTo>
                    <a:pt x="267081" y="1068451"/>
                  </a:moveTo>
                  <a:cubicBezTo>
                    <a:pt x="264414" y="1071626"/>
                    <a:pt x="260858" y="1075690"/>
                    <a:pt x="254635" y="1085342"/>
                  </a:cubicBezTo>
                  <a:lnTo>
                    <a:pt x="246507" y="1098169"/>
                  </a:lnTo>
                  <a:cubicBezTo>
                    <a:pt x="249047" y="1094994"/>
                    <a:pt x="252476" y="1090930"/>
                    <a:pt x="259207" y="1081532"/>
                  </a:cubicBezTo>
                  <a:lnTo>
                    <a:pt x="267208" y="1068324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l="-480" t="-312" r="776" b="-240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22320" y="5478914"/>
              <a:ext cx="754217" cy="2352715"/>
            </a:xfrm>
            <a:custGeom>
              <a:avLst/>
              <a:gdLst/>
              <a:ahLst/>
              <a:cxnLst/>
              <a:rect l="l" t="t" r="r" b="b"/>
              <a:pathLst>
                <a:path w="754217" h="2352715" extrusionOk="0">
                  <a:moveTo>
                    <a:pt x="0" y="0"/>
                  </a:moveTo>
                  <a:lnTo>
                    <a:pt x="754217" y="0"/>
                  </a:lnTo>
                  <a:lnTo>
                    <a:pt x="754217" y="2352715"/>
                  </a:lnTo>
                  <a:lnTo>
                    <a:pt x="0" y="23527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5" name="Google Shape;135;p2"/>
            <p:cNvSpPr/>
            <p:nvPr/>
          </p:nvSpPr>
          <p:spPr>
            <a:xfrm>
              <a:off x="7673468" y="5685627"/>
              <a:ext cx="251847" cy="446408"/>
            </a:xfrm>
            <a:custGeom>
              <a:avLst/>
              <a:gdLst/>
              <a:ahLst/>
              <a:cxnLst/>
              <a:rect l="l" t="t" r="r" b="b"/>
              <a:pathLst>
                <a:path w="251847" h="446408" extrusionOk="0">
                  <a:moveTo>
                    <a:pt x="0" y="0"/>
                  </a:moveTo>
                  <a:lnTo>
                    <a:pt x="251847" y="0"/>
                  </a:lnTo>
                  <a:lnTo>
                    <a:pt x="251847" y="446408"/>
                  </a:lnTo>
                  <a:lnTo>
                    <a:pt x="0" y="4464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6" name="Google Shape;136;p2"/>
            <p:cNvSpPr/>
            <p:nvPr/>
          </p:nvSpPr>
          <p:spPr>
            <a:xfrm>
              <a:off x="7422320" y="5415138"/>
              <a:ext cx="754217" cy="2355013"/>
            </a:xfrm>
            <a:custGeom>
              <a:avLst/>
              <a:gdLst/>
              <a:ahLst/>
              <a:cxnLst/>
              <a:rect l="l" t="t" r="r" b="b"/>
              <a:pathLst>
                <a:path w="754217" h="2355013" extrusionOk="0">
                  <a:moveTo>
                    <a:pt x="0" y="0"/>
                  </a:moveTo>
                  <a:lnTo>
                    <a:pt x="754217" y="0"/>
                  </a:lnTo>
                  <a:lnTo>
                    <a:pt x="754217" y="2355013"/>
                  </a:lnTo>
                  <a:lnTo>
                    <a:pt x="0" y="23550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7" name="Google Shape;137;p2"/>
            <p:cNvSpPr/>
            <p:nvPr/>
          </p:nvSpPr>
          <p:spPr>
            <a:xfrm>
              <a:off x="4443398" y="6171984"/>
              <a:ext cx="713790" cy="708734"/>
            </a:xfrm>
            <a:custGeom>
              <a:avLst/>
              <a:gdLst/>
              <a:ahLst/>
              <a:cxnLst/>
              <a:rect l="l" t="t" r="r" b="b"/>
              <a:pathLst>
                <a:path w="713790" h="708734" extrusionOk="0">
                  <a:moveTo>
                    <a:pt x="0" y="0"/>
                  </a:moveTo>
                  <a:lnTo>
                    <a:pt x="713790" y="0"/>
                  </a:lnTo>
                  <a:lnTo>
                    <a:pt x="713790" y="708734"/>
                  </a:lnTo>
                  <a:lnTo>
                    <a:pt x="0" y="7087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8" name="Google Shape;138;p2"/>
            <p:cNvSpPr/>
            <p:nvPr/>
          </p:nvSpPr>
          <p:spPr>
            <a:xfrm>
              <a:off x="1592174" y="20903"/>
              <a:ext cx="3098438" cy="4045635"/>
            </a:xfrm>
            <a:custGeom>
              <a:avLst/>
              <a:gdLst/>
              <a:ahLst/>
              <a:cxnLst/>
              <a:rect l="l" t="t" r="r" b="b"/>
              <a:pathLst>
                <a:path w="3098438" h="4045635" extrusionOk="0">
                  <a:moveTo>
                    <a:pt x="0" y="0"/>
                  </a:moveTo>
                  <a:lnTo>
                    <a:pt x="3098438" y="0"/>
                  </a:lnTo>
                  <a:lnTo>
                    <a:pt x="3098438" y="4045635"/>
                  </a:lnTo>
                  <a:lnTo>
                    <a:pt x="0" y="4045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9" name="Google Shape;139;p2"/>
            <p:cNvSpPr/>
            <p:nvPr/>
          </p:nvSpPr>
          <p:spPr>
            <a:xfrm>
              <a:off x="1592174" y="5238869"/>
              <a:ext cx="3098438" cy="1436661"/>
            </a:xfrm>
            <a:custGeom>
              <a:avLst/>
              <a:gdLst/>
              <a:ahLst/>
              <a:cxnLst/>
              <a:rect l="l" t="t" r="r" b="b"/>
              <a:pathLst>
                <a:path w="3098438" h="1436661" extrusionOk="0">
                  <a:moveTo>
                    <a:pt x="0" y="0"/>
                  </a:moveTo>
                  <a:lnTo>
                    <a:pt x="3098438" y="0"/>
                  </a:lnTo>
                  <a:lnTo>
                    <a:pt x="3098438" y="1436662"/>
                  </a:lnTo>
                  <a:lnTo>
                    <a:pt x="0" y="14366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0" name="Google Shape;140;p2"/>
            <p:cNvSpPr/>
            <p:nvPr/>
          </p:nvSpPr>
          <p:spPr>
            <a:xfrm>
              <a:off x="1592174" y="7847862"/>
              <a:ext cx="3099982" cy="2725898"/>
            </a:xfrm>
            <a:custGeom>
              <a:avLst/>
              <a:gdLst/>
              <a:ahLst/>
              <a:cxnLst/>
              <a:rect l="l" t="t" r="r" b="b"/>
              <a:pathLst>
                <a:path w="3099982" h="2725898" extrusionOk="0">
                  <a:moveTo>
                    <a:pt x="0" y="0"/>
                  </a:moveTo>
                  <a:lnTo>
                    <a:pt x="3099983" y="0"/>
                  </a:lnTo>
                  <a:lnTo>
                    <a:pt x="3099983" y="2725898"/>
                  </a:lnTo>
                  <a:lnTo>
                    <a:pt x="0" y="272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1" name="Google Shape;141;p2"/>
            <p:cNvSpPr/>
            <p:nvPr/>
          </p:nvSpPr>
          <p:spPr>
            <a:xfrm>
              <a:off x="4739202" y="0"/>
              <a:ext cx="3098438" cy="4045635"/>
            </a:xfrm>
            <a:custGeom>
              <a:avLst/>
              <a:gdLst/>
              <a:ahLst/>
              <a:cxnLst/>
              <a:rect l="l" t="t" r="r" b="b"/>
              <a:pathLst>
                <a:path w="3098438" h="4045635" extrusionOk="0">
                  <a:moveTo>
                    <a:pt x="0" y="0"/>
                  </a:moveTo>
                  <a:lnTo>
                    <a:pt x="3098438" y="0"/>
                  </a:lnTo>
                  <a:lnTo>
                    <a:pt x="3098438" y="4045635"/>
                  </a:lnTo>
                  <a:lnTo>
                    <a:pt x="0" y="4045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2" name="Google Shape;142;p2"/>
            <p:cNvSpPr/>
            <p:nvPr/>
          </p:nvSpPr>
          <p:spPr>
            <a:xfrm>
              <a:off x="4739202" y="5237950"/>
              <a:ext cx="3103641" cy="4025651"/>
            </a:xfrm>
            <a:custGeom>
              <a:avLst/>
              <a:gdLst/>
              <a:ahLst/>
              <a:cxnLst/>
              <a:rect l="l" t="t" r="r" b="b"/>
              <a:pathLst>
                <a:path w="3103641" h="4025651" extrusionOk="0">
                  <a:moveTo>
                    <a:pt x="0" y="0"/>
                  </a:moveTo>
                  <a:lnTo>
                    <a:pt x="3103641" y="0"/>
                  </a:lnTo>
                  <a:lnTo>
                    <a:pt x="3103641" y="4025652"/>
                  </a:lnTo>
                  <a:lnTo>
                    <a:pt x="0" y="40256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3" name="Google Shape;143;p2"/>
            <p:cNvSpPr/>
            <p:nvPr/>
          </p:nvSpPr>
          <p:spPr>
            <a:xfrm>
              <a:off x="2526998" y="8073327"/>
              <a:ext cx="1228808" cy="985712"/>
            </a:xfrm>
            <a:custGeom>
              <a:avLst/>
              <a:gdLst/>
              <a:ahLst/>
              <a:cxnLst/>
              <a:rect l="l" t="t" r="r" b="b"/>
              <a:pathLst>
                <a:path w="1228808" h="985712" extrusionOk="0">
                  <a:moveTo>
                    <a:pt x="0" y="0"/>
                  </a:moveTo>
                  <a:lnTo>
                    <a:pt x="1228808" y="0"/>
                  </a:lnTo>
                  <a:lnTo>
                    <a:pt x="1228808" y="985712"/>
                  </a:lnTo>
                  <a:lnTo>
                    <a:pt x="0" y="985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t="-25" r="-27"/>
              </a:stretch>
            </a:blipFill>
            <a:ln>
              <a:noFill/>
            </a:ln>
          </p:spPr>
        </p:sp>
        <p:sp>
          <p:nvSpPr>
            <p:cNvPr id="144" name="Google Shape;144;p2"/>
            <p:cNvSpPr/>
            <p:nvPr/>
          </p:nvSpPr>
          <p:spPr>
            <a:xfrm>
              <a:off x="5777787" y="1517865"/>
              <a:ext cx="1021249" cy="1021249"/>
            </a:xfrm>
            <a:custGeom>
              <a:avLst/>
              <a:gdLst/>
              <a:ahLst/>
              <a:cxnLst/>
              <a:rect l="l" t="t" r="r" b="b"/>
              <a:pathLst>
                <a:path w="1021249" h="1021249" extrusionOk="0">
                  <a:moveTo>
                    <a:pt x="0" y="0"/>
                  </a:moveTo>
                  <a:lnTo>
                    <a:pt x="1021249" y="0"/>
                  </a:lnTo>
                  <a:lnTo>
                    <a:pt x="1021249" y="1021249"/>
                  </a:lnTo>
                  <a:lnTo>
                    <a:pt x="0" y="10212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t="-27" r="-27"/>
              </a:stretch>
            </a:blipFill>
            <a:ln>
              <a:noFill/>
            </a:ln>
          </p:spPr>
        </p:sp>
        <p:sp>
          <p:nvSpPr>
            <p:cNvPr id="145" name="Google Shape;145;p2"/>
            <p:cNvSpPr/>
            <p:nvPr/>
          </p:nvSpPr>
          <p:spPr>
            <a:xfrm>
              <a:off x="5387139" y="2864939"/>
              <a:ext cx="1802564" cy="924731"/>
            </a:xfrm>
            <a:custGeom>
              <a:avLst/>
              <a:gdLst/>
              <a:ahLst/>
              <a:cxnLst/>
              <a:rect l="l" t="t" r="r" b="b"/>
              <a:pathLst>
                <a:path w="1802564" h="924731" extrusionOk="0">
                  <a:moveTo>
                    <a:pt x="0" y="0"/>
                  </a:moveTo>
                  <a:lnTo>
                    <a:pt x="1802564" y="0"/>
                  </a:lnTo>
                  <a:lnTo>
                    <a:pt x="1802564" y="924731"/>
                  </a:lnTo>
                  <a:lnTo>
                    <a:pt x="0" y="9247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t="-25" r="-27"/>
              </a:stretch>
            </a:blipFill>
            <a:ln>
              <a:noFill/>
            </a:ln>
          </p:spPr>
        </p:sp>
        <p:sp>
          <p:nvSpPr>
            <p:cNvPr id="146" name="Google Shape;146;p2"/>
            <p:cNvSpPr/>
            <p:nvPr/>
          </p:nvSpPr>
          <p:spPr>
            <a:xfrm>
              <a:off x="1785191" y="394583"/>
              <a:ext cx="2677437" cy="606958"/>
            </a:xfrm>
            <a:custGeom>
              <a:avLst/>
              <a:gdLst/>
              <a:ahLst/>
              <a:cxnLst/>
              <a:rect l="l" t="t" r="r" b="b"/>
              <a:pathLst>
                <a:path w="2677437" h="606958" extrusionOk="0">
                  <a:moveTo>
                    <a:pt x="0" y="0"/>
                  </a:moveTo>
                  <a:lnTo>
                    <a:pt x="2677437" y="0"/>
                  </a:lnTo>
                  <a:lnTo>
                    <a:pt x="2677437" y="606958"/>
                  </a:lnTo>
                  <a:lnTo>
                    <a:pt x="0" y="6069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t="-29" r="-27"/>
              </a:stretch>
            </a:blipFill>
            <a:ln>
              <a:noFill/>
            </a:ln>
          </p:spPr>
        </p:sp>
        <p:sp>
          <p:nvSpPr>
            <p:cNvPr id="147" name="Google Shape;147;p2"/>
            <p:cNvSpPr/>
            <p:nvPr/>
          </p:nvSpPr>
          <p:spPr>
            <a:xfrm>
              <a:off x="1927394" y="2745643"/>
              <a:ext cx="2379685" cy="1160584"/>
            </a:xfrm>
            <a:custGeom>
              <a:avLst/>
              <a:gdLst/>
              <a:ahLst/>
              <a:cxnLst/>
              <a:rect l="l" t="t" r="r" b="b"/>
              <a:pathLst>
                <a:path w="2379685" h="1160584" extrusionOk="0">
                  <a:moveTo>
                    <a:pt x="0" y="0"/>
                  </a:moveTo>
                  <a:lnTo>
                    <a:pt x="2379685" y="0"/>
                  </a:lnTo>
                  <a:lnTo>
                    <a:pt x="2379685" y="1160584"/>
                  </a:lnTo>
                  <a:lnTo>
                    <a:pt x="0" y="1160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8" name="Google Shape;148;p2"/>
            <p:cNvSpPr/>
            <p:nvPr/>
          </p:nvSpPr>
          <p:spPr>
            <a:xfrm>
              <a:off x="5637515" y="6681800"/>
              <a:ext cx="1480931" cy="1153248"/>
            </a:xfrm>
            <a:custGeom>
              <a:avLst/>
              <a:gdLst/>
              <a:ahLst/>
              <a:cxnLst/>
              <a:rect l="l" t="t" r="r" b="b"/>
              <a:pathLst>
                <a:path w="1480931" h="1153248" extrusionOk="0">
                  <a:moveTo>
                    <a:pt x="0" y="0"/>
                  </a:moveTo>
                  <a:lnTo>
                    <a:pt x="1480931" y="0"/>
                  </a:lnTo>
                  <a:lnTo>
                    <a:pt x="1480931" y="1153248"/>
                  </a:lnTo>
                  <a:lnTo>
                    <a:pt x="0" y="1153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3">
                <a:alphaModFix/>
              </a:blip>
              <a:stretch>
                <a:fillRect t="-27" r="-27"/>
              </a:stretch>
            </a:blipFill>
            <a:ln>
              <a:noFill/>
            </a:ln>
          </p:spPr>
        </p:sp>
        <p:sp>
          <p:nvSpPr>
            <p:cNvPr id="149" name="Google Shape;149;p2"/>
            <p:cNvSpPr/>
            <p:nvPr/>
          </p:nvSpPr>
          <p:spPr>
            <a:xfrm>
              <a:off x="5442402" y="8089836"/>
              <a:ext cx="1692056" cy="910888"/>
            </a:xfrm>
            <a:custGeom>
              <a:avLst/>
              <a:gdLst/>
              <a:ahLst/>
              <a:cxnLst/>
              <a:rect l="l" t="t" r="r" b="b"/>
              <a:pathLst>
                <a:path w="1692056" h="910888" extrusionOk="0">
                  <a:moveTo>
                    <a:pt x="0" y="0"/>
                  </a:moveTo>
                  <a:lnTo>
                    <a:pt x="1692056" y="0"/>
                  </a:lnTo>
                  <a:lnTo>
                    <a:pt x="1692056" y="910888"/>
                  </a:lnTo>
                  <a:lnTo>
                    <a:pt x="0" y="9108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4">
                <a:alphaModFix/>
              </a:blip>
              <a:stretch>
                <a:fillRect t="-27" r="-27"/>
              </a:stretch>
            </a:blipFill>
            <a:ln>
              <a:noFill/>
            </a:ln>
          </p:spPr>
        </p:sp>
        <p:sp>
          <p:nvSpPr>
            <p:cNvPr id="150" name="Google Shape;150;p2"/>
            <p:cNvSpPr/>
            <p:nvPr/>
          </p:nvSpPr>
          <p:spPr>
            <a:xfrm>
              <a:off x="2295172" y="1624273"/>
              <a:ext cx="1692424" cy="818249"/>
            </a:xfrm>
            <a:custGeom>
              <a:avLst/>
              <a:gdLst/>
              <a:ahLst/>
              <a:cxnLst/>
              <a:rect l="l" t="t" r="r" b="b"/>
              <a:pathLst>
                <a:path w="1692424" h="818249" extrusionOk="0">
                  <a:moveTo>
                    <a:pt x="0" y="0"/>
                  </a:moveTo>
                  <a:lnTo>
                    <a:pt x="1692424" y="0"/>
                  </a:lnTo>
                  <a:lnTo>
                    <a:pt x="1692424" y="818249"/>
                  </a:lnTo>
                  <a:lnTo>
                    <a:pt x="0" y="8182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5">
                <a:alphaModFix/>
              </a:blip>
              <a:stretch>
                <a:fillRect t="-25" r="-27"/>
              </a:stretch>
            </a:blipFill>
            <a:ln>
              <a:noFill/>
            </a:ln>
          </p:spPr>
        </p:sp>
        <p:sp>
          <p:nvSpPr>
            <p:cNvPr id="151" name="Google Shape;151;p2"/>
            <p:cNvSpPr/>
            <p:nvPr/>
          </p:nvSpPr>
          <p:spPr>
            <a:xfrm>
              <a:off x="1757137" y="5558242"/>
              <a:ext cx="2755424" cy="797916"/>
            </a:xfrm>
            <a:custGeom>
              <a:avLst/>
              <a:gdLst/>
              <a:ahLst/>
              <a:cxnLst/>
              <a:rect l="l" t="t" r="r" b="b"/>
              <a:pathLst>
                <a:path w="2755424" h="797916" extrusionOk="0">
                  <a:moveTo>
                    <a:pt x="0" y="0"/>
                  </a:moveTo>
                  <a:lnTo>
                    <a:pt x="2755423" y="0"/>
                  </a:lnTo>
                  <a:lnTo>
                    <a:pt x="2755423" y="797916"/>
                  </a:lnTo>
                  <a:lnTo>
                    <a:pt x="0" y="7979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6">
                <a:alphaModFix/>
              </a:blip>
              <a:stretch>
                <a:fillRect t="-26" r="-27" b="-1"/>
              </a:stretch>
            </a:blipFill>
            <a:ln>
              <a:noFill/>
            </a:ln>
          </p:spPr>
        </p:sp>
        <p:sp>
          <p:nvSpPr>
            <p:cNvPr id="152" name="Google Shape;152;p2"/>
            <p:cNvSpPr/>
            <p:nvPr/>
          </p:nvSpPr>
          <p:spPr>
            <a:xfrm>
              <a:off x="5003109" y="361068"/>
              <a:ext cx="2514865" cy="718147"/>
            </a:xfrm>
            <a:custGeom>
              <a:avLst/>
              <a:gdLst/>
              <a:ahLst/>
              <a:cxnLst/>
              <a:rect l="l" t="t" r="r" b="b"/>
              <a:pathLst>
                <a:path w="2514865" h="718147" extrusionOk="0">
                  <a:moveTo>
                    <a:pt x="0" y="0"/>
                  </a:moveTo>
                  <a:lnTo>
                    <a:pt x="2514865" y="0"/>
                  </a:lnTo>
                  <a:lnTo>
                    <a:pt x="2514865" y="718147"/>
                  </a:lnTo>
                  <a:lnTo>
                    <a:pt x="0" y="7181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7">
                <a:alphaModFix/>
              </a:blip>
              <a:stretch>
                <a:fillRect t="-27" r="-27"/>
              </a:stretch>
            </a:blipFill>
            <a:ln>
              <a:noFill/>
            </a:ln>
          </p:spPr>
        </p:sp>
        <p:sp>
          <p:nvSpPr>
            <p:cNvPr id="153" name="Google Shape;153;p2"/>
            <p:cNvSpPr/>
            <p:nvPr/>
          </p:nvSpPr>
          <p:spPr>
            <a:xfrm>
              <a:off x="5312940" y="5394235"/>
              <a:ext cx="1950944" cy="1085226"/>
            </a:xfrm>
            <a:custGeom>
              <a:avLst/>
              <a:gdLst/>
              <a:ahLst/>
              <a:cxnLst/>
              <a:rect l="l" t="t" r="r" b="b"/>
              <a:pathLst>
                <a:path w="1950944" h="1085226" extrusionOk="0">
                  <a:moveTo>
                    <a:pt x="0" y="0"/>
                  </a:moveTo>
                  <a:lnTo>
                    <a:pt x="1950944" y="0"/>
                  </a:lnTo>
                  <a:lnTo>
                    <a:pt x="1950944" y="1085227"/>
                  </a:lnTo>
                  <a:lnTo>
                    <a:pt x="0" y="10852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8">
                <a:alphaModFix/>
              </a:blip>
              <a:stretch>
                <a:fillRect t="-27" r="-27"/>
              </a:stretch>
            </a:blipFill>
            <a:ln>
              <a:noFill/>
            </a:ln>
          </p:spPr>
        </p:sp>
        <p:sp>
          <p:nvSpPr>
            <p:cNvPr id="154" name="Google Shape;154;p2"/>
            <p:cNvSpPr/>
            <p:nvPr/>
          </p:nvSpPr>
          <p:spPr>
            <a:xfrm>
              <a:off x="2099765" y="9314453"/>
              <a:ext cx="2091106" cy="1115616"/>
            </a:xfrm>
            <a:custGeom>
              <a:avLst/>
              <a:gdLst/>
              <a:ahLst/>
              <a:cxnLst/>
              <a:rect l="l" t="t" r="r" b="b"/>
              <a:pathLst>
                <a:path w="2091106" h="1115616" extrusionOk="0">
                  <a:moveTo>
                    <a:pt x="0" y="0"/>
                  </a:moveTo>
                  <a:lnTo>
                    <a:pt x="2091106" y="0"/>
                  </a:lnTo>
                  <a:lnTo>
                    <a:pt x="2091106" y="1115615"/>
                  </a:lnTo>
                  <a:lnTo>
                    <a:pt x="0" y="1115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9">
                <a:alphaModFix/>
              </a:blip>
              <a:stretch>
                <a:fillRect t="-27" r="-28"/>
              </a:stretch>
            </a:blipFill>
            <a:ln>
              <a:noFill/>
            </a:ln>
          </p:spPr>
        </p:sp>
        <p:sp>
          <p:nvSpPr>
            <p:cNvPr id="155" name="Google Shape;155;p2"/>
            <p:cNvSpPr/>
            <p:nvPr/>
          </p:nvSpPr>
          <p:spPr>
            <a:xfrm>
              <a:off x="1592174" y="6549046"/>
              <a:ext cx="3098438" cy="1436661"/>
            </a:xfrm>
            <a:custGeom>
              <a:avLst/>
              <a:gdLst/>
              <a:ahLst/>
              <a:cxnLst/>
              <a:rect l="l" t="t" r="r" b="b"/>
              <a:pathLst>
                <a:path w="3098438" h="1436661" extrusionOk="0">
                  <a:moveTo>
                    <a:pt x="0" y="0"/>
                  </a:moveTo>
                  <a:lnTo>
                    <a:pt x="3098438" y="0"/>
                  </a:lnTo>
                  <a:lnTo>
                    <a:pt x="3098438" y="1436662"/>
                  </a:lnTo>
                  <a:lnTo>
                    <a:pt x="0" y="14366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56" name="Google Shape;156;p2"/>
            <p:cNvSpPr/>
            <p:nvPr/>
          </p:nvSpPr>
          <p:spPr>
            <a:xfrm>
              <a:off x="1795486" y="6996723"/>
              <a:ext cx="2747390" cy="570980"/>
            </a:xfrm>
            <a:custGeom>
              <a:avLst/>
              <a:gdLst/>
              <a:ahLst/>
              <a:cxnLst/>
              <a:rect l="l" t="t" r="r" b="b"/>
              <a:pathLst>
                <a:path w="2747390" h="570980" extrusionOk="0">
                  <a:moveTo>
                    <a:pt x="0" y="0"/>
                  </a:moveTo>
                  <a:lnTo>
                    <a:pt x="2747390" y="0"/>
                  </a:lnTo>
                  <a:lnTo>
                    <a:pt x="2747390" y="570980"/>
                  </a:lnTo>
                  <a:lnTo>
                    <a:pt x="0" y="57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0">
                <a:alphaModFix/>
              </a:blip>
              <a:stretch>
                <a:fillRect t="-27" r="-225"/>
              </a:stretch>
            </a:blipFill>
            <a:ln>
              <a:noFill/>
            </a:ln>
          </p:spPr>
        </p:sp>
        <p:sp>
          <p:nvSpPr>
            <p:cNvPr id="157" name="Google Shape;157;p2"/>
            <p:cNvSpPr/>
            <p:nvPr/>
          </p:nvSpPr>
          <p:spPr>
            <a:xfrm>
              <a:off x="1592174" y="3940054"/>
              <a:ext cx="3098438" cy="1436661"/>
            </a:xfrm>
            <a:custGeom>
              <a:avLst/>
              <a:gdLst/>
              <a:ahLst/>
              <a:cxnLst/>
              <a:rect l="l" t="t" r="r" b="b"/>
              <a:pathLst>
                <a:path w="3098438" h="1436661" extrusionOk="0">
                  <a:moveTo>
                    <a:pt x="0" y="0"/>
                  </a:moveTo>
                  <a:lnTo>
                    <a:pt x="3098438" y="0"/>
                  </a:lnTo>
                  <a:lnTo>
                    <a:pt x="3098438" y="1436661"/>
                  </a:lnTo>
                  <a:lnTo>
                    <a:pt x="0" y="1436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58" name="Google Shape;158;p2"/>
            <p:cNvSpPr/>
            <p:nvPr/>
          </p:nvSpPr>
          <p:spPr>
            <a:xfrm>
              <a:off x="4735047" y="3941084"/>
              <a:ext cx="3098438" cy="1436643"/>
            </a:xfrm>
            <a:custGeom>
              <a:avLst/>
              <a:gdLst/>
              <a:ahLst/>
              <a:cxnLst/>
              <a:rect l="l" t="t" r="r" b="b"/>
              <a:pathLst>
                <a:path w="3098438" h="1436643" extrusionOk="0">
                  <a:moveTo>
                    <a:pt x="0" y="0"/>
                  </a:moveTo>
                  <a:lnTo>
                    <a:pt x="3098438" y="0"/>
                  </a:lnTo>
                  <a:lnTo>
                    <a:pt x="3098438" y="1436642"/>
                  </a:lnTo>
                  <a:lnTo>
                    <a:pt x="0" y="14366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59" name="Google Shape;159;p2"/>
            <p:cNvSpPr/>
            <p:nvPr/>
          </p:nvSpPr>
          <p:spPr>
            <a:xfrm>
              <a:off x="4997428" y="4220084"/>
              <a:ext cx="2693119" cy="810620"/>
            </a:xfrm>
            <a:custGeom>
              <a:avLst/>
              <a:gdLst/>
              <a:ahLst/>
              <a:cxnLst/>
              <a:rect l="l" t="t" r="r" b="b"/>
              <a:pathLst>
                <a:path w="2693119" h="810620" extrusionOk="0">
                  <a:moveTo>
                    <a:pt x="0" y="0"/>
                  </a:moveTo>
                  <a:lnTo>
                    <a:pt x="2693119" y="0"/>
                  </a:lnTo>
                  <a:lnTo>
                    <a:pt x="2693119" y="810620"/>
                  </a:lnTo>
                  <a:lnTo>
                    <a:pt x="0" y="8106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1">
                <a:alphaModFix/>
              </a:blip>
              <a:stretch>
                <a:fillRect t="-26" r="-26" b="-1"/>
              </a:stretch>
            </a:blipFill>
            <a:ln>
              <a:noFill/>
            </a:ln>
          </p:spPr>
        </p:sp>
        <p:sp>
          <p:nvSpPr>
            <p:cNvPr id="160" name="Google Shape;160;p2"/>
            <p:cNvSpPr/>
            <p:nvPr/>
          </p:nvSpPr>
          <p:spPr>
            <a:xfrm>
              <a:off x="1857368" y="4266192"/>
              <a:ext cx="2504698" cy="792714"/>
            </a:xfrm>
            <a:custGeom>
              <a:avLst/>
              <a:gdLst/>
              <a:ahLst/>
              <a:cxnLst/>
              <a:rect l="l" t="t" r="r" b="b"/>
              <a:pathLst>
                <a:path w="2504698" h="792714" extrusionOk="0">
                  <a:moveTo>
                    <a:pt x="0" y="0"/>
                  </a:moveTo>
                  <a:lnTo>
                    <a:pt x="2504698" y="0"/>
                  </a:lnTo>
                  <a:lnTo>
                    <a:pt x="2504698" y="792713"/>
                  </a:lnTo>
                  <a:lnTo>
                    <a:pt x="0" y="7927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1" name="Google Shape;161;p2"/>
            <p:cNvSpPr/>
            <p:nvPr/>
          </p:nvSpPr>
          <p:spPr>
            <a:xfrm>
              <a:off x="4741335" y="9137099"/>
              <a:ext cx="3098438" cy="1436661"/>
            </a:xfrm>
            <a:custGeom>
              <a:avLst/>
              <a:gdLst/>
              <a:ahLst/>
              <a:cxnLst/>
              <a:rect l="l" t="t" r="r" b="b"/>
              <a:pathLst>
                <a:path w="3098438" h="1436661" extrusionOk="0">
                  <a:moveTo>
                    <a:pt x="0" y="0"/>
                  </a:moveTo>
                  <a:lnTo>
                    <a:pt x="3098438" y="0"/>
                  </a:lnTo>
                  <a:lnTo>
                    <a:pt x="3098438" y="1436661"/>
                  </a:lnTo>
                  <a:lnTo>
                    <a:pt x="0" y="1436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2" name="Google Shape;162;p2"/>
            <p:cNvSpPr/>
            <p:nvPr/>
          </p:nvSpPr>
          <p:spPr>
            <a:xfrm>
              <a:off x="5365979" y="9445092"/>
              <a:ext cx="1907024" cy="834483"/>
            </a:xfrm>
            <a:custGeom>
              <a:avLst/>
              <a:gdLst/>
              <a:ahLst/>
              <a:cxnLst/>
              <a:rect l="l" t="t" r="r" b="b"/>
              <a:pathLst>
                <a:path w="1907024" h="834483" extrusionOk="0">
                  <a:moveTo>
                    <a:pt x="0" y="0"/>
                  </a:moveTo>
                  <a:lnTo>
                    <a:pt x="1907024" y="0"/>
                  </a:lnTo>
                  <a:lnTo>
                    <a:pt x="1907024" y="834482"/>
                  </a:lnTo>
                  <a:lnTo>
                    <a:pt x="0" y="8344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63" name="Google Shape;163;p2"/>
          <p:cNvSpPr/>
          <p:nvPr/>
        </p:nvSpPr>
        <p:spPr>
          <a:xfrm>
            <a:off x="4069286" y="3663512"/>
            <a:ext cx="1653824" cy="1536624"/>
          </a:xfrm>
          <a:custGeom>
            <a:avLst/>
            <a:gdLst/>
            <a:ahLst/>
            <a:cxnLst/>
            <a:rect l="l" t="t" r="r" b="b"/>
            <a:pathLst>
              <a:path w="2480736" h="2304936" extrusionOk="0">
                <a:moveTo>
                  <a:pt x="0" y="0"/>
                </a:moveTo>
                <a:lnTo>
                  <a:pt x="2480736" y="0"/>
                </a:lnTo>
                <a:lnTo>
                  <a:pt x="2480736" y="2304936"/>
                </a:lnTo>
                <a:lnTo>
                  <a:pt x="0" y="230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Google Shape;164;p2"/>
          <p:cNvSpPr txBox="1"/>
          <p:nvPr/>
        </p:nvSpPr>
        <p:spPr>
          <a:xfrm>
            <a:off x="1675455" y="547564"/>
            <a:ext cx="9775000" cy="44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TCS AH CONSORTIUM</a:t>
            </a: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2651431" y="2401977"/>
            <a:ext cx="2679450" cy="11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13 research institutions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industrial partner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private company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associate partner (non-EU)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3722307" y="5980944"/>
            <a:ext cx="4001607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2019 - 2028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Hosting Institution: Institute of Geophysics PAS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grpSp>
        <p:nvGrpSpPr>
          <p:cNvPr id="176" name="Google Shape;176;p3"/>
          <p:cNvGrpSpPr/>
          <p:nvPr/>
        </p:nvGrpSpPr>
        <p:grpSpPr>
          <a:xfrm>
            <a:off x="6922150" y="1066821"/>
            <a:ext cx="1868370" cy="2058383"/>
            <a:chOff x="0" y="-57150"/>
            <a:chExt cx="913898" cy="1006841"/>
          </a:xfrm>
        </p:grpSpPr>
        <p:sp>
          <p:nvSpPr>
            <p:cNvPr id="177" name="Google Shape;177;p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 extrusionOk="0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  <a:ln>
              <a:noFill/>
            </a:ln>
          </p:spPr>
        </p:sp>
        <p:sp>
          <p:nvSpPr>
            <p:cNvPr id="178" name="Google Shape;178;p3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3"/>
          <p:cNvGrpSpPr/>
          <p:nvPr/>
        </p:nvGrpSpPr>
        <p:grpSpPr>
          <a:xfrm>
            <a:off x="9577604" y="1056007"/>
            <a:ext cx="1868370" cy="2058383"/>
            <a:chOff x="0" y="-57150"/>
            <a:chExt cx="913898" cy="1006841"/>
          </a:xfrm>
        </p:grpSpPr>
        <p:sp>
          <p:nvSpPr>
            <p:cNvPr id="180" name="Google Shape;180;p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 extrusionOk="0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  <a:ln>
              <a:noFill/>
            </a:ln>
          </p:spPr>
        </p:sp>
        <p:sp>
          <p:nvSpPr>
            <p:cNvPr id="181" name="Google Shape;181;p3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2" name="Google Shape;182;p3"/>
          <p:cNvPicPr preferRelativeResize="0"/>
          <p:nvPr/>
        </p:nvPicPr>
        <p:blipFill rotWithShape="1">
          <a:blip r:embed="rId4">
            <a:alphaModFix/>
          </a:blip>
          <a:srcRect b="22941"/>
          <a:stretch/>
        </p:blipFill>
        <p:spPr>
          <a:xfrm>
            <a:off x="7009411" y="1273452"/>
            <a:ext cx="1693847" cy="174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5">
            <a:alphaModFix/>
          </a:blip>
          <a:srcRect t="4702" b="27912"/>
          <a:stretch/>
        </p:blipFill>
        <p:spPr>
          <a:xfrm>
            <a:off x="9664865" y="1273452"/>
            <a:ext cx="1693847" cy="17403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3"/>
          <p:cNvGrpSpPr/>
          <p:nvPr/>
        </p:nvGrpSpPr>
        <p:grpSpPr>
          <a:xfrm>
            <a:off x="4950704" y="3992936"/>
            <a:ext cx="1177493" cy="1297244"/>
            <a:chOff x="0" y="-57150"/>
            <a:chExt cx="913898" cy="1006841"/>
          </a:xfrm>
        </p:grpSpPr>
        <p:sp>
          <p:nvSpPr>
            <p:cNvPr id="185" name="Google Shape;185;p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 extrusionOk="0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  <a:ln>
              <a:noFill/>
            </a:ln>
          </p:spPr>
        </p:sp>
        <p:sp>
          <p:nvSpPr>
            <p:cNvPr id="186" name="Google Shape;186;p3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6750498" y="3935881"/>
            <a:ext cx="1177493" cy="1297244"/>
            <a:chOff x="0" y="-57150"/>
            <a:chExt cx="913898" cy="1006841"/>
          </a:xfrm>
        </p:grpSpPr>
        <p:sp>
          <p:nvSpPr>
            <p:cNvPr id="188" name="Google Shape;188;p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 extrusionOk="0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  <a:ln>
              <a:noFill/>
            </a:ln>
          </p:spPr>
        </p:sp>
        <p:sp>
          <p:nvSpPr>
            <p:cNvPr id="189" name="Google Shape;189;p3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0" name="Google Shape;190;p3"/>
          <p:cNvPicPr preferRelativeResize="0"/>
          <p:nvPr/>
        </p:nvPicPr>
        <p:blipFill rotWithShape="1">
          <a:blip r:embed="rId6">
            <a:alphaModFix/>
          </a:blip>
          <a:srcRect l="1335" r="1334"/>
          <a:stretch/>
        </p:blipFill>
        <p:spPr>
          <a:xfrm>
            <a:off x="6788830" y="4066571"/>
            <a:ext cx="1067505" cy="109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3"/>
          <p:cNvGrpSpPr/>
          <p:nvPr/>
        </p:nvGrpSpPr>
        <p:grpSpPr>
          <a:xfrm>
            <a:off x="8628554" y="3935881"/>
            <a:ext cx="1177493" cy="1297244"/>
            <a:chOff x="0" y="-57150"/>
            <a:chExt cx="913898" cy="1006841"/>
          </a:xfrm>
        </p:grpSpPr>
        <p:sp>
          <p:nvSpPr>
            <p:cNvPr id="192" name="Google Shape;192;p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 extrusionOk="0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  <a:ln>
              <a:noFill/>
            </a:ln>
          </p:spPr>
        </p:sp>
        <p:sp>
          <p:nvSpPr>
            <p:cNvPr id="193" name="Google Shape;193;p3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3"/>
          <p:cNvSpPr/>
          <p:nvPr/>
        </p:nvSpPr>
        <p:spPr>
          <a:xfrm>
            <a:off x="5008205" y="4129976"/>
            <a:ext cx="1062491" cy="1096799"/>
          </a:xfrm>
          <a:custGeom>
            <a:avLst/>
            <a:gdLst/>
            <a:ahLst/>
            <a:cxnLst/>
            <a:rect l="l" t="t" r="r" b="b"/>
            <a:pathLst>
              <a:path w="993480" h="1025561" extrusionOk="0">
                <a:moveTo>
                  <a:pt x="0" y="0"/>
                </a:moveTo>
                <a:lnTo>
                  <a:pt x="993480" y="0"/>
                </a:lnTo>
                <a:lnTo>
                  <a:pt x="993480" y="1025561"/>
                </a:lnTo>
                <a:lnTo>
                  <a:pt x="0" y="1025561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2442" b="-12442"/>
            </a:stretch>
          </a:blipFill>
          <a:ln>
            <a:noFill/>
          </a:ln>
        </p:spPr>
      </p:sp>
      <p:sp>
        <p:nvSpPr>
          <p:cNvPr id="195" name="Google Shape;195;p3"/>
          <p:cNvSpPr/>
          <p:nvPr/>
        </p:nvSpPr>
        <p:spPr>
          <a:xfrm>
            <a:off x="8680936" y="4072921"/>
            <a:ext cx="1070117" cy="1096799"/>
          </a:xfrm>
          <a:custGeom>
            <a:avLst/>
            <a:gdLst/>
            <a:ahLst/>
            <a:cxnLst/>
            <a:rect l="l" t="t" r="r" b="b"/>
            <a:pathLst>
              <a:path w="950283" h="973977" extrusionOk="0">
                <a:moveTo>
                  <a:pt x="0" y="0"/>
                </a:moveTo>
                <a:lnTo>
                  <a:pt x="950283" y="0"/>
                </a:lnTo>
                <a:lnTo>
                  <a:pt x="950283" y="973977"/>
                </a:lnTo>
                <a:lnTo>
                  <a:pt x="0" y="973977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245" r="-1245"/>
            </a:stretch>
          </a:blipFill>
          <a:ln>
            <a:noFill/>
          </a:ln>
        </p:spPr>
      </p:sp>
      <p:sp>
        <p:nvSpPr>
          <p:cNvPr id="196" name="Google Shape;196;p3"/>
          <p:cNvSpPr txBox="1"/>
          <p:nvPr/>
        </p:nvSpPr>
        <p:spPr>
          <a:xfrm>
            <a:off x="4427067" y="5468075"/>
            <a:ext cx="2224767" cy="106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Savka Dineva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Section For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Projects and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Partnership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7" name="Google Shape;197;p3"/>
          <p:cNvGrpSpPr/>
          <p:nvPr/>
        </p:nvGrpSpPr>
        <p:grpSpPr>
          <a:xfrm>
            <a:off x="1444742" y="142422"/>
            <a:ext cx="10391658" cy="794846"/>
            <a:chOff x="0" y="0"/>
            <a:chExt cx="2268578" cy="173521"/>
          </a:xfrm>
        </p:grpSpPr>
        <p:sp>
          <p:nvSpPr>
            <p:cNvPr id="198" name="Google Shape;198;p3"/>
            <p:cNvSpPr/>
            <p:nvPr/>
          </p:nvSpPr>
          <p:spPr>
            <a:xfrm>
              <a:off x="0" y="0"/>
              <a:ext cx="2268578" cy="173521"/>
            </a:xfrm>
            <a:custGeom>
              <a:avLst/>
              <a:gdLst/>
              <a:ahLst/>
              <a:cxnLst/>
              <a:rect l="l" t="t" r="r" b="b"/>
              <a:pathLst>
                <a:path w="2268578" h="173521" extrusionOk="0">
                  <a:moveTo>
                    <a:pt x="36754" y="0"/>
                  </a:moveTo>
                  <a:lnTo>
                    <a:pt x="2231824" y="0"/>
                  </a:lnTo>
                  <a:cubicBezTo>
                    <a:pt x="2241572" y="0"/>
                    <a:pt x="2250921" y="3872"/>
                    <a:pt x="2257813" y="10765"/>
                  </a:cubicBezTo>
                  <a:cubicBezTo>
                    <a:pt x="2264706" y="17658"/>
                    <a:pt x="2268578" y="27006"/>
                    <a:pt x="2268578" y="36754"/>
                  </a:cubicBezTo>
                  <a:lnTo>
                    <a:pt x="2268578" y="136767"/>
                  </a:lnTo>
                  <a:cubicBezTo>
                    <a:pt x="2268578" y="146515"/>
                    <a:pt x="2264706" y="155863"/>
                    <a:pt x="2257813" y="162756"/>
                  </a:cubicBezTo>
                  <a:cubicBezTo>
                    <a:pt x="2250921" y="169649"/>
                    <a:pt x="2241572" y="173521"/>
                    <a:pt x="2231824" y="173521"/>
                  </a:cubicBezTo>
                  <a:lnTo>
                    <a:pt x="36754" y="173521"/>
                  </a:lnTo>
                  <a:cubicBezTo>
                    <a:pt x="27006" y="173521"/>
                    <a:pt x="17658" y="169649"/>
                    <a:pt x="10765" y="162756"/>
                  </a:cubicBezTo>
                  <a:cubicBezTo>
                    <a:pt x="3872" y="155863"/>
                    <a:pt x="0" y="146515"/>
                    <a:pt x="0" y="136767"/>
                  </a:cubicBezTo>
                  <a:lnTo>
                    <a:pt x="0" y="36754"/>
                  </a:lnTo>
                  <a:cubicBezTo>
                    <a:pt x="0" y="27006"/>
                    <a:pt x="3872" y="17658"/>
                    <a:pt x="10765" y="10765"/>
                  </a:cubicBezTo>
                  <a:cubicBezTo>
                    <a:pt x="17658" y="3872"/>
                    <a:pt x="27006" y="0"/>
                    <a:pt x="36754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0" y="57150"/>
              <a:ext cx="2268578" cy="116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214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3"/>
          <p:cNvGrpSpPr/>
          <p:nvPr/>
        </p:nvGrpSpPr>
        <p:grpSpPr>
          <a:xfrm>
            <a:off x="10320110" y="3935881"/>
            <a:ext cx="1177493" cy="1297244"/>
            <a:chOff x="0" y="-57150"/>
            <a:chExt cx="913898" cy="1006841"/>
          </a:xfrm>
        </p:grpSpPr>
        <p:sp>
          <p:nvSpPr>
            <p:cNvPr id="201" name="Google Shape;201;p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 extrusionOk="0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  <a:ln>
              <a:noFill/>
            </a:ln>
          </p:spPr>
        </p:sp>
        <p:sp>
          <p:nvSpPr>
            <p:cNvPr id="202" name="Google Shape;202;p3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3" name="Google Shape;203;p3"/>
          <p:cNvPicPr preferRelativeResize="0"/>
          <p:nvPr/>
        </p:nvPicPr>
        <p:blipFill rotWithShape="1">
          <a:blip r:embed="rId9">
            <a:alphaModFix/>
          </a:blip>
          <a:srcRect l="23319" r="43173" b="48346"/>
          <a:stretch/>
        </p:blipFill>
        <p:spPr>
          <a:xfrm>
            <a:off x="10375105" y="4072921"/>
            <a:ext cx="1067505" cy="10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-1" y="3567525"/>
            <a:ext cx="5956181" cy="3061875"/>
          </a:xfrm>
          <a:custGeom>
            <a:avLst/>
            <a:gdLst/>
            <a:ahLst/>
            <a:cxnLst/>
            <a:rect l="l" t="t" r="r" b="b"/>
            <a:pathLst>
              <a:path w="9644934" h="6768990" extrusionOk="0">
                <a:moveTo>
                  <a:pt x="0" y="0"/>
                </a:moveTo>
                <a:lnTo>
                  <a:pt x="9644933" y="0"/>
                </a:lnTo>
                <a:lnTo>
                  <a:pt x="9644933" y="6768990"/>
                </a:lnTo>
                <a:lnTo>
                  <a:pt x="0" y="6768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7952" b="-47379"/>
            </a:stretch>
          </a:blipFill>
          <a:ln>
            <a:noFill/>
          </a:ln>
        </p:spPr>
      </p:sp>
      <p:grpSp>
        <p:nvGrpSpPr>
          <p:cNvPr id="205" name="Google Shape;205;p3"/>
          <p:cNvGrpSpPr/>
          <p:nvPr/>
        </p:nvGrpSpPr>
        <p:grpSpPr>
          <a:xfrm>
            <a:off x="2439941" y="1056007"/>
            <a:ext cx="1868370" cy="2058383"/>
            <a:chOff x="0" y="-57150"/>
            <a:chExt cx="913898" cy="1006841"/>
          </a:xfrm>
        </p:grpSpPr>
        <p:sp>
          <p:nvSpPr>
            <p:cNvPr id="206" name="Google Shape;206;p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 extrusionOk="0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  <a:ln>
              <a:noFill/>
            </a:ln>
          </p:spPr>
        </p:sp>
        <p:sp>
          <p:nvSpPr>
            <p:cNvPr id="207" name="Google Shape;207;p3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3"/>
          <p:cNvPicPr preferRelativeResize="0"/>
          <p:nvPr/>
        </p:nvPicPr>
        <p:blipFill rotWithShape="1">
          <a:blip r:embed="rId11">
            <a:alphaModFix/>
          </a:blip>
          <a:srcRect l="2982" r="2982"/>
          <a:stretch/>
        </p:blipFill>
        <p:spPr>
          <a:xfrm>
            <a:off x="2527203" y="1262638"/>
            <a:ext cx="1693847" cy="174033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/>
          <p:nvPr/>
        </p:nvSpPr>
        <p:spPr>
          <a:xfrm>
            <a:off x="4950704" y="1370779"/>
            <a:ext cx="1319310" cy="1225815"/>
          </a:xfrm>
          <a:custGeom>
            <a:avLst/>
            <a:gdLst/>
            <a:ahLst/>
            <a:cxnLst/>
            <a:rect l="l" t="t" r="r" b="b"/>
            <a:pathLst>
              <a:path w="1978965" h="1838723" extrusionOk="0">
                <a:moveTo>
                  <a:pt x="0" y="0"/>
                </a:moveTo>
                <a:lnTo>
                  <a:pt x="1978965" y="0"/>
                </a:lnTo>
                <a:lnTo>
                  <a:pt x="1978965" y="1838723"/>
                </a:lnTo>
                <a:lnTo>
                  <a:pt x="0" y="18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3"/>
          <p:cNvSpPr txBox="1"/>
          <p:nvPr/>
        </p:nvSpPr>
        <p:spPr>
          <a:xfrm>
            <a:off x="6743951" y="3317365"/>
            <a:ext cx="2224767" cy="57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Anna Leśnodorska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TCS AH Director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9045296" y="3317365"/>
            <a:ext cx="2975945" cy="57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Agnieszka Mtupa-Ndiaye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TCS AH RI Manager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1382561" y="329164"/>
            <a:ext cx="9775000" cy="44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MEET OUR EXECUTIVE TEAM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9796473" y="5468075"/>
            <a:ext cx="2224767" cy="90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Izabela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Dobrzycka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TCS AH Office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3"/>
          <p:cNvSpPr txBox="1"/>
          <p:nvPr/>
        </p:nvSpPr>
        <p:spPr>
          <a:xfrm>
            <a:off x="6210199" y="5468075"/>
            <a:ext cx="2224767" cy="106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Glenda Jones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Section For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Promotion and Dissemination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8104917" y="5468075"/>
            <a:ext cx="2224767" cy="106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Joanna Kocot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Section For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Implementation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 TCS AH services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2261742" y="3306550"/>
            <a:ext cx="2224767" cy="81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7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Gilberto Saccorotti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Chair of the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TCS AH Consortium Board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grpSp>
        <p:nvGrpSpPr>
          <p:cNvPr id="222" name="Google Shape;222;p4"/>
          <p:cNvGrpSpPr/>
          <p:nvPr/>
        </p:nvGrpSpPr>
        <p:grpSpPr>
          <a:xfrm>
            <a:off x="140768" y="897917"/>
            <a:ext cx="6750537" cy="2320721"/>
            <a:chOff x="0" y="-690995"/>
            <a:chExt cx="14382900" cy="4944599"/>
          </a:xfrm>
        </p:grpSpPr>
        <p:sp>
          <p:nvSpPr>
            <p:cNvPr id="223" name="Google Shape;223;p4"/>
            <p:cNvSpPr/>
            <p:nvPr/>
          </p:nvSpPr>
          <p:spPr>
            <a:xfrm>
              <a:off x="0" y="0"/>
              <a:ext cx="14382806" cy="4253604"/>
            </a:xfrm>
            <a:custGeom>
              <a:avLst/>
              <a:gdLst/>
              <a:ahLst/>
              <a:cxnLst/>
              <a:rect l="l" t="t" r="r" b="b"/>
              <a:pathLst>
                <a:path w="14382806" h="4253604" extrusionOk="0">
                  <a:moveTo>
                    <a:pt x="0" y="0"/>
                  </a:moveTo>
                  <a:lnTo>
                    <a:pt x="14382806" y="0"/>
                  </a:lnTo>
                  <a:lnTo>
                    <a:pt x="14382806" y="4253604"/>
                  </a:lnTo>
                  <a:lnTo>
                    <a:pt x="0" y="42536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24" name="Google Shape;224;p4"/>
            <p:cNvSpPr txBox="1"/>
            <p:nvPr/>
          </p:nvSpPr>
          <p:spPr>
            <a:xfrm>
              <a:off x="0" y="-690995"/>
              <a:ext cx="14382900" cy="4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ct val="128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defTabSz="609630" rtl="0" eaLnBrk="1" fontAlgn="auto" latinLnBrk="0" hangingPunct="1">
                <a:lnSpc>
                  <a:spcPct val="8899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new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TCS AH 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data node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at GFZ (CIBIS software)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just" defTabSz="609630" rtl="0" eaLnBrk="1" fontAlgn="auto" latinLnBrk="0" hangingPunct="1">
                <a:lnSpc>
                  <a:spcPct val="8899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defTabSz="609630" rtl="0" eaLnBrk="1" fontAlgn="auto" latinLnBrk="0" hangingPunct="1">
                <a:lnSpc>
                  <a:spcPct val="8899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new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multi-scale 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episodes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: 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AE LAB-EXPERIMENT: Fluid injection into fault -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monitoring</a:t>
              </a:r>
              <a:endParaRPr kumimoji="0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acoustic emissions during laboratory rock experiment (Germany),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ASPO: Hydraulic stimulation experiment (Sweden),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JAGUARS: deep mining induced seismicity, physics of earthquakes experiment in the Mponeng gold mine (South Africa)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Google Shape;225;p4"/>
          <p:cNvSpPr/>
          <p:nvPr/>
        </p:nvSpPr>
        <p:spPr>
          <a:xfrm>
            <a:off x="6967535" y="1175459"/>
            <a:ext cx="5115801" cy="3167940"/>
          </a:xfrm>
          <a:custGeom>
            <a:avLst/>
            <a:gdLst/>
            <a:ahLst/>
            <a:cxnLst/>
            <a:rect l="l" t="t" r="r" b="b"/>
            <a:pathLst>
              <a:path w="7838004" h="4845513" extrusionOk="0">
                <a:moveTo>
                  <a:pt x="0" y="0"/>
                </a:moveTo>
                <a:lnTo>
                  <a:pt x="7838005" y="0"/>
                </a:lnTo>
                <a:lnTo>
                  <a:pt x="7838005" y="4845513"/>
                </a:lnTo>
                <a:lnTo>
                  <a:pt x="0" y="484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6" name="Google Shape;226;p4"/>
          <p:cNvSpPr/>
          <p:nvPr/>
        </p:nvSpPr>
        <p:spPr>
          <a:xfrm>
            <a:off x="10471426" y="1234380"/>
            <a:ext cx="1579806" cy="560575"/>
          </a:xfrm>
          <a:custGeom>
            <a:avLst/>
            <a:gdLst/>
            <a:ahLst/>
            <a:cxnLst/>
            <a:rect l="l" t="t" r="r" b="b"/>
            <a:pathLst>
              <a:path w="2578930" h="888290" extrusionOk="0">
                <a:moveTo>
                  <a:pt x="0" y="0"/>
                </a:moveTo>
                <a:lnTo>
                  <a:pt x="2578930" y="0"/>
                </a:lnTo>
                <a:lnTo>
                  <a:pt x="2578930" y="888290"/>
                </a:lnTo>
                <a:lnTo>
                  <a:pt x="0" y="888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320"/>
            </a:stretch>
          </a:blipFill>
          <a:ln>
            <a:noFill/>
          </a:ln>
        </p:spPr>
      </p:sp>
      <p:grpSp>
        <p:nvGrpSpPr>
          <p:cNvPr id="227" name="Google Shape;227;p4"/>
          <p:cNvGrpSpPr/>
          <p:nvPr/>
        </p:nvGrpSpPr>
        <p:grpSpPr>
          <a:xfrm>
            <a:off x="1546343" y="201868"/>
            <a:ext cx="10442399" cy="880198"/>
            <a:chOff x="-11090" y="0"/>
            <a:chExt cx="2279668" cy="192155"/>
          </a:xfrm>
        </p:grpSpPr>
        <p:sp>
          <p:nvSpPr>
            <p:cNvPr id="228" name="Google Shape;228;p4"/>
            <p:cNvSpPr/>
            <p:nvPr/>
          </p:nvSpPr>
          <p:spPr>
            <a:xfrm>
              <a:off x="0" y="0"/>
              <a:ext cx="2268578" cy="192155"/>
            </a:xfrm>
            <a:custGeom>
              <a:avLst/>
              <a:gdLst/>
              <a:ahLst/>
              <a:cxnLst/>
              <a:rect l="l" t="t" r="r" b="b"/>
              <a:pathLst>
                <a:path w="2268578" h="192155" extrusionOk="0">
                  <a:moveTo>
                    <a:pt x="36754" y="0"/>
                  </a:moveTo>
                  <a:lnTo>
                    <a:pt x="2231824" y="0"/>
                  </a:lnTo>
                  <a:cubicBezTo>
                    <a:pt x="2241572" y="0"/>
                    <a:pt x="2250921" y="3872"/>
                    <a:pt x="2257813" y="10765"/>
                  </a:cubicBezTo>
                  <a:cubicBezTo>
                    <a:pt x="2264706" y="17658"/>
                    <a:pt x="2268578" y="27006"/>
                    <a:pt x="2268578" y="36754"/>
                  </a:cubicBezTo>
                  <a:lnTo>
                    <a:pt x="2268578" y="155401"/>
                  </a:lnTo>
                  <a:cubicBezTo>
                    <a:pt x="2268578" y="165149"/>
                    <a:pt x="2264706" y="174498"/>
                    <a:pt x="2257813" y="181390"/>
                  </a:cubicBezTo>
                  <a:cubicBezTo>
                    <a:pt x="2250921" y="188283"/>
                    <a:pt x="2241572" y="192155"/>
                    <a:pt x="2231824" y="192155"/>
                  </a:cubicBezTo>
                  <a:lnTo>
                    <a:pt x="36754" y="192155"/>
                  </a:lnTo>
                  <a:cubicBezTo>
                    <a:pt x="16455" y="192155"/>
                    <a:pt x="0" y="175700"/>
                    <a:pt x="0" y="155401"/>
                  </a:cubicBezTo>
                  <a:lnTo>
                    <a:pt x="0" y="36754"/>
                  </a:lnTo>
                  <a:cubicBezTo>
                    <a:pt x="0" y="27006"/>
                    <a:pt x="3872" y="17658"/>
                    <a:pt x="10765" y="10765"/>
                  </a:cubicBezTo>
                  <a:cubicBezTo>
                    <a:pt x="17658" y="3872"/>
                    <a:pt x="27006" y="0"/>
                    <a:pt x="36754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4"/>
            <p:cNvSpPr txBox="1"/>
            <p:nvPr/>
          </p:nvSpPr>
          <p:spPr>
            <a:xfrm>
              <a:off x="-11090" y="27284"/>
              <a:ext cx="2268600" cy="1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TCS AH INTEGRATED INFRASTRUCTURE 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-  New episodes - New applications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F6F3F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4"/>
          <p:cNvSpPr txBox="1"/>
          <p:nvPr/>
        </p:nvSpPr>
        <p:spPr>
          <a:xfrm>
            <a:off x="260925" y="3101351"/>
            <a:ext cx="6598000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New data types</a:t>
            </a: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defined and </a:t>
            </a: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new visualizations</a:t>
            </a: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Cartesian Station, Interval Pressure, Mechanical Data, Stress Data.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5617059" y="4354197"/>
            <a:ext cx="6471400" cy="2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32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 new applications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Maximum Magnitude Deterministic/Probabilistic Models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Phase Association with PyOcto</a:t>
            </a:r>
            <a:endParaRPr kumimoji="0" sz="15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Spectral Parameters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MIDSTREAM („Modeling fluid induced Seismicity Rates using a covariate Model”)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33" b="1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integration of digital twins and workflows into the EPISODES Platform (in progress)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1330889" y="3577424"/>
            <a:ext cx="4043483" cy="2963873"/>
          </a:xfrm>
          <a:custGeom>
            <a:avLst/>
            <a:gdLst/>
            <a:ahLst/>
            <a:cxnLst/>
            <a:rect l="l" t="t" r="r" b="b"/>
            <a:pathLst>
              <a:path w="6065225" h="4445810" extrusionOk="0">
                <a:moveTo>
                  <a:pt x="0" y="0"/>
                </a:moveTo>
                <a:lnTo>
                  <a:pt x="6065225" y="0"/>
                </a:lnTo>
                <a:lnTo>
                  <a:pt x="6065225" y="4445810"/>
                </a:lnTo>
                <a:lnTo>
                  <a:pt x="0" y="4445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>
            <a:off x="1505154" y="5743937"/>
            <a:ext cx="1539580" cy="592193"/>
          </a:xfrm>
          <a:custGeom>
            <a:avLst/>
            <a:gdLst/>
            <a:ahLst/>
            <a:cxnLst/>
            <a:rect l="l" t="t" r="r" b="b"/>
            <a:pathLst>
              <a:path w="2309370" h="888290" extrusionOk="0">
                <a:moveTo>
                  <a:pt x="0" y="0"/>
                </a:moveTo>
                <a:lnTo>
                  <a:pt x="2309369" y="0"/>
                </a:lnTo>
                <a:lnTo>
                  <a:pt x="2309369" y="888290"/>
                </a:lnTo>
                <a:lnTo>
                  <a:pt x="0" y="888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641" t="-13574" r="-264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sp>
        <p:nvSpPr>
          <p:cNvPr id="239" name="Google Shape;239;p5"/>
          <p:cNvSpPr/>
          <p:nvPr/>
        </p:nvSpPr>
        <p:spPr>
          <a:xfrm>
            <a:off x="0" y="2065996"/>
            <a:ext cx="12192000" cy="4498409"/>
          </a:xfrm>
          <a:custGeom>
            <a:avLst/>
            <a:gdLst/>
            <a:ahLst/>
            <a:cxnLst/>
            <a:rect l="l" t="t" r="r" b="b"/>
            <a:pathLst>
              <a:path w="19698189" h="13824548" extrusionOk="0">
                <a:moveTo>
                  <a:pt x="0" y="0"/>
                </a:moveTo>
                <a:lnTo>
                  <a:pt x="19698189" y="0"/>
                </a:lnTo>
                <a:lnTo>
                  <a:pt x="19698189" y="13824548"/>
                </a:lnTo>
                <a:lnTo>
                  <a:pt x="0" y="13824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l="-2001" r="-5708" b="-104876"/>
            </a:stretch>
          </a:blipFill>
          <a:ln>
            <a:noFill/>
          </a:ln>
        </p:spPr>
      </p:sp>
      <p:grpSp>
        <p:nvGrpSpPr>
          <p:cNvPr id="240" name="Google Shape;240;p5"/>
          <p:cNvGrpSpPr/>
          <p:nvPr/>
        </p:nvGrpSpPr>
        <p:grpSpPr>
          <a:xfrm>
            <a:off x="1406113" y="932317"/>
            <a:ext cx="6206400" cy="3107978"/>
            <a:chOff x="0" y="-565150"/>
            <a:chExt cx="12412800" cy="6215956"/>
          </a:xfrm>
        </p:grpSpPr>
        <p:sp>
          <p:nvSpPr>
            <p:cNvPr id="241" name="Google Shape;241;p5"/>
            <p:cNvSpPr/>
            <p:nvPr/>
          </p:nvSpPr>
          <p:spPr>
            <a:xfrm>
              <a:off x="0" y="0"/>
              <a:ext cx="11803178" cy="5650806"/>
            </a:xfrm>
            <a:custGeom>
              <a:avLst/>
              <a:gdLst/>
              <a:ahLst/>
              <a:cxnLst/>
              <a:rect l="l" t="t" r="r" b="b"/>
              <a:pathLst>
                <a:path w="11803178" h="5650806" extrusionOk="0">
                  <a:moveTo>
                    <a:pt x="0" y="0"/>
                  </a:moveTo>
                  <a:lnTo>
                    <a:pt x="11803178" y="0"/>
                  </a:lnTo>
                  <a:lnTo>
                    <a:pt x="11803178" y="5650806"/>
                  </a:lnTo>
                  <a:lnTo>
                    <a:pt x="0" y="56508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42" name="Google Shape;242;p5"/>
            <p:cNvSpPr txBox="1"/>
            <p:nvPr/>
          </p:nvSpPr>
          <p:spPr>
            <a:xfrm>
              <a:off x="609600" y="-565150"/>
              <a:ext cx="11803200" cy="57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EPOS AI platform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9104" marR="0" lvl="2" indent="-206368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Developed within EPOS-PL+ project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8978" marR="0" lvl="2" indent="-206326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EPOS AI Workbench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9104" marR="0" lvl="2" indent="-206368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Script and tools repository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9104" marR="0" lvl="2" indent="-206368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Integrated with EPISODES Platform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8978" marR="0" lvl="2" indent="-206326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Integrated with PLGrid computation resources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just" defTabSz="609630" rtl="0" eaLnBrk="1" fontAlgn="auto" latinLnBrk="0" hangingPunct="1">
                <a:lnSpc>
                  <a:spcPct val="126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defTabSz="60963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Automated AI-based phase detection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9104" marR="0" lvl="2" indent="-206368" algn="just" defTabSz="60963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Integrated as application within EPISODES Platform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9104" marR="0" lvl="2" indent="-206368" algn="just" defTabSz="60963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Based on SeisBench, using PhaseNet and GPD models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619104" marR="0" lvl="2" indent="-206368" algn="just" defTabSz="60963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Adjusted to anthropogenic seismicity cases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>
            <a:off x="1523999" y="135376"/>
            <a:ext cx="10146943" cy="712017"/>
            <a:chOff x="-31503" y="0"/>
            <a:chExt cx="2215155" cy="155439"/>
          </a:xfrm>
        </p:grpSpPr>
        <p:sp>
          <p:nvSpPr>
            <p:cNvPr id="244" name="Google Shape;244;p5"/>
            <p:cNvSpPr/>
            <p:nvPr/>
          </p:nvSpPr>
          <p:spPr>
            <a:xfrm>
              <a:off x="0" y="0"/>
              <a:ext cx="2183652" cy="155439"/>
            </a:xfrm>
            <a:custGeom>
              <a:avLst/>
              <a:gdLst/>
              <a:ahLst/>
              <a:cxnLst/>
              <a:rect l="l" t="t" r="r" b="b"/>
              <a:pathLst>
                <a:path w="2183652" h="155439" extrusionOk="0">
                  <a:moveTo>
                    <a:pt x="38183" y="0"/>
                  </a:moveTo>
                  <a:lnTo>
                    <a:pt x="2145469" y="0"/>
                  </a:lnTo>
                  <a:cubicBezTo>
                    <a:pt x="2166557" y="0"/>
                    <a:pt x="2183652" y="17095"/>
                    <a:pt x="2183652" y="38183"/>
                  </a:cubicBezTo>
                  <a:lnTo>
                    <a:pt x="2183652" y="117255"/>
                  </a:lnTo>
                  <a:cubicBezTo>
                    <a:pt x="2183652" y="138343"/>
                    <a:pt x="2166557" y="155439"/>
                    <a:pt x="2145469" y="155439"/>
                  </a:cubicBezTo>
                  <a:lnTo>
                    <a:pt x="38183" y="155439"/>
                  </a:lnTo>
                  <a:cubicBezTo>
                    <a:pt x="17095" y="155439"/>
                    <a:pt x="0" y="138343"/>
                    <a:pt x="0" y="117255"/>
                  </a:cubicBezTo>
                  <a:lnTo>
                    <a:pt x="0" y="38183"/>
                  </a:lnTo>
                  <a:cubicBezTo>
                    <a:pt x="0" y="17095"/>
                    <a:pt x="17095" y="0"/>
                    <a:pt x="38183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-31503" y="21886"/>
              <a:ext cx="2183652" cy="98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TCS AH AI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5" descr="A black background with a black square  Description automatically generated with medium confidence"/>
          <p:cNvSpPr/>
          <p:nvPr/>
        </p:nvSpPr>
        <p:spPr>
          <a:xfrm>
            <a:off x="9921321" y="303070"/>
            <a:ext cx="1468851" cy="376628"/>
          </a:xfrm>
          <a:custGeom>
            <a:avLst/>
            <a:gdLst/>
            <a:ahLst/>
            <a:cxnLst/>
            <a:rect l="l" t="t" r="r" b="b"/>
            <a:pathLst>
              <a:path w="2203276" h="564942" extrusionOk="0">
                <a:moveTo>
                  <a:pt x="0" y="0"/>
                </a:moveTo>
                <a:lnTo>
                  <a:pt x="2203277" y="0"/>
                </a:lnTo>
                <a:lnTo>
                  <a:pt x="2203277" y="564942"/>
                </a:lnTo>
                <a:lnTo>
                  <a:pt x="0" y="564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05" r="-104"/>
            </a:stretch>
          </a:blipFill>
          <a:ln>
            <a:noFill/>
          </a:ln>
        </p:spPr>
      </p:sp>
      <p:sp>
        <p:nvSpPr>
          <p:cNvPr id="247" name="Google Shape;247;p5" descr="A logo with green dots  Description automatically generated"/>
          <p:cNvSpPr/>
          <p:nvPr/>
        </p:nvSpPr>
        <p:spPr>
          <a:xfrm>
            <a:off x="1913377" y="184864"/>
            <a:ext cx="1323108" cy="613040"/>
          </a:xfrm>
          <a:custGeom>
            <a:avLst/>
            <a:gdLst/>
            <a:ahLst/>
            <a:cxnLst/>
            <a:rect l="l" t="t" r="r" b="b"/>
            <a:pathLst>
              <a:path w="1984662" h="919560" extrusionOk="0">
                <a:moveTo>
                  <a:pt x="0" y="0"/>
                </a:moveTo>
                <a:lnTo>
                  <a:pt x="1984662" y="0"/>
                </a:lnTo>
                <a:lnTo>
                  <a:pt x="1984662" y="919560"/>
                </a:lnTo>
                <a:lnTo>
                  <a:pt x="0" y="919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8" name="Google Shape;248;p5" descr="A diagram of a workflow  Description automatically generated"/>
          <p:cNvSpPr/>
          <p:nvPr/>
        </p:nvSpPr>
        <p:spPr>
          <a:xfrm>
            <a:off x="6850272" y="1053653"/>
            <a:ext cx="5341728" cy="4424995"/>
          </a:xfrm>
          <a:custGeom>
            <a:avLst/>
            <a:gdLst/>
            <a:ahLst/>
            <a:cxnLst/>
            <a:rect l="l" t="t" r="r" b="b"/>
            <a:pathLst>
              <a:path w="8012592" h="6637492" extrusionOk="0">
                <a:moveTo>
                  <a:pt x="0" y="0"/>
                </a:moveTo>
                <a:lnTo>
                  <a:pt x="8012592" y="0"/>
                </a:lnTo>
                <a:lnTo>
                  <a:pt x="8012592" y="6637492"/>
                </a:lnTo>
                <a:lnTo>
                  <a:pt x="0" y="6637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22" b="-23"/>
            </a:stretch>
          </a:blipFill>
          <a:ln>
            <a:noFill/>
          </a:ln>
        </p:spPr>
      </p:sp>
      <p:sp>
        <p:nvSpPr>
          <p:cNvPr id="249" name="Google Shape;249;p5" descr="A screenshot of a computer  Description automatically generated"/>
          <p:cNvSpPr/>
          <p:nvPr/>
        </p:nvSpPr>
        <p:spPr>
          <a:xfrm>
            <a:off x="193850" y="4282516"/>
            <a:ext cx="2364188" cy="1725009"/>
          </a:xfrm>
          <a:custGeom>
            <a:avLst/>
            <a:gdLst/>
            <a:ahLst/>
            <a:cxnLst/>
            <a:rect l="l" t="t" r="r" b="b"/>
            <a:pathLst>
              <a:path w="3762633" h="2843422" extrusionOk="0">
                <a:moveTo>
                  <a:pt x="0" y="0"/>
                </a:moveTo>
                <a:lnTo>
                  <a:pt x="3762633" y="0"/>
                </a:lnTo>
                <a:lnTo>
                  <a:pt x="3762633" y="2843422"/>
                </a:lnTo>
                <a:lnTo>
                  <a:pt x="0" y="2843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0" name="Google Shape;250;p5" descr="A screenshot of a computer  Description automatically generated"/>
          <p:cNvSpPr/>
          <p:nvPr/>
        </p:nvSpPr>
        <p:spPr>
          <a:xfrm>
            <a:off x="3048001" y="4372767"/>
            <a:ext cx="5415776" cy="2126599"/>
          </a:xfrm>
          <a:custGeom>
            <a:avLst/>
            <a:gdLst/>
            <a:ahLst/>
            <a:cxnLst/>
            <a:rect l="l" t="t" r="r" b="b"/>
            <a:pathLst>
              <a:path w="8003610" h="3331487" extrusionOk="0">
                <a:moveTo>
                  <a:pt x="0" y="0"/>
                </a:moveTo>
                <a:lnTo>
                  <a:pt x="8003610" y="0"/>
                </a:lnTo>
                <a:lnTo>
                  <a:pt x="8003610" y="3331487"/>
                </a:lnTo>
                <a:lnTo>
                  <a:pt x="0" y="3331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sp>
        <p:nvSpPr>
          <p:cNvPr id="256" name="Google Shape;256;p6"/>
          <p:cNvSpPr/>
          <p:nvPr/>
        </p:nvSpPr>
        <p:spPr>
          <a:xfrm>
            <a:off x="4941116" y="1166824"/>
            <a:ext cx="7165890" cy="4009425"/>
          </a:xfrm>
          <a:custGeom>
            <a:avLst/>
            <a:gdLst/>
            <a:ahLst/>
            <a:cxnLst/>
            <a:rect l="l" t="t" r="r" b="b"/>
            <a:pathLst>
              <a:path w="10748835" h="6014138" extrusionOk="0">
                <a:moveTo>
                  <a:pt x="0" y="0"/>
                </a:moveTo>
                <a:lnTo>
                  <a:pt x="10748835" y="0"/>
                </a:lnTo>
                <a:lnTo>
                  <a:pt x="10748835" y="6014138"/>
                </a:lnTo>
                <a:lnTo>
                  <a:pt x="0" y="601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04775" cap="sq" cmpd="sng">
            <a:solidFill>
              <a:srgbClr val="1D8BC9"/>
            </a:solidFill>
            <a:prstDash val="dash"/>
            <a:miter lim="8000"/>
            <a:headEnd type="none" w="sm" len="sm"/>
            <a:tailEnd type="none" w="sm" len="sm"/>
          </a:ln>
        </p:spPr>
      </p:sp>
      <p:grpSp>
        <p:nvGrpSpPr>
          <p:cNvPr id="257" name="Google Shape;257;p6"/>
          <p:cNvGrpSpPr/>
          <p:nvPr/>
        </p:nvGrpSpPr>
        <p:grpSpPr>
          <a:xfrm>
            <a:off x="7223793" y="4868708"/>
            <a:ext cx="5176008" cy="331589"/>
            <a:chOff x="0" y="-47625"/>
            <a:chExt cx="10352016" cy="663179"/>
          </a:xfrm>
        </p:grpSpPr>
        <p:sp>
          <p:nvSpPr>
            <p:cNvPr id="258" name="Google Shape;258;p6"/>
            <p:cNvSpPr/>
            <p:nvPr/>
          </p:nvSpPr>
          <p:spPr>
            <a:xfrm>
              <a:off x="0" y="0"/>
              <a:ext cx="10352016" cy="615554"/>
            </a:xfrm>
            <a:custGeom>
              <a:avLst/>
              <a:gdLst/>
              <a:ahLst/>
              <a:cxnLst/>
              <a:rect l="l" t="t" r="r" b="b"/>
              <a:pathLst>
                <a:path w="10352016" h="615554" extrusionOk="0">
                  <a:moveTo>
                    <a:pt x="0" y="0"/>
                  </a:moveTo>
                  <a:lnTo>
                    <a:pt x="10352016" y="0"/>
                  </a:lnTo>
                  <a:lnTo>
                    <a:pt x="10352016" y="615554"/>
                  </a:lnTo>
                  <a:lnTo>
                    <a:pt x="0" y="6155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59" name="Google Shape;259;p6"/>
            <p:cNvSpPr txBox="1"/>
            <p:nvPr/>
          </p:nvSpPr>
          <p:spPr>
            <a:xfrm>
              <a:off x="0" y="-47625"/>
              <a:ext cx="10352016" cy="663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Map of new registrations on the EPISODES Platform in 2024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6"/>
          <p:cNvGrpSpPr/>
          <p:nvPr/>
        </p:nvGrpSpPr>
        <p:grpSpPr>
          <a:xfrm>
            <a:off x="1388912" y="120800"/>
            <a:ext cx="10483943" cy="712014"/>
            <a:chOff x="0" y="0"/>
            <a:chExt cx="2288737" cy="155439"/>
          </a:xfrm>
        </p:grpSpPr>
        <p:sp>
          <p:nvSpPr>
            <p:cNvPr id="261" name="Google Shape;261;p6"/>
            <p:cNvSpPr/>
            <p:nvPr/>
          </p:nvSpPr>
          <p:spPr>
            <a:xfrm>
              <a:off x="0" y="0"/>
              <a:ext cx="2244646" cy="155439"/>
            </a:xfrm>
            <a:custGeom>
              <a:avLst/>
              <a:gdLst/>
              <a:ahLst/>
              <a:cxnLst/>
              <a:rect l="l" t="t" r="r" b="b"/>
              <a:pathLst>
                <a:path w="2244646" h="155439" extrusionOk="0">
                  <a:moveTo>
                    <a:pt x="37146" y="0"/>
                  </a:moveTo>
                  <a:lnTo>
                    <a:pt x="2207500" y="0"/>
                  </a:lnTo>
                  <a:cubicBezTo>
                    <a:pt x="2217352" y="0"/>
                    <a:pt x="2226800" y="3914"/>
                    <a:pt x="2233766" y="10880"/>
                  </a:cubicBezTo>
                  <a:cubicBezTo>
                    <a:pt x="2240732" y="17846"/>
                    <a:pt x="2244646" y="27294"/>
                    <a:pt x="2244646" y="37146"/>
                  </a:cubicBezTo>
                  <a:lnTo>
                    <a:pt x="2244646" y="118293"/>
                  </a:lnTo>
                  <a:cubicBezTo>
                    <a:pt x="2244646" y="138808"/>
                    <a:pt x="2228015" y="155439"/>
                    <a:pt x="2207500" y="155439"/>
                  </a:cubicBezTo>
                  <a:lnTo>
                    <a:pt x="37146" y="155439"/>
                  </a:lnTo>
                  <a:cubicBezTo>
                    <a:pt x="16631" y="155439"/>
                    <a:pt x="0" y="138808"/>
                    <a:pt x="0" y="118293"/>
                  </a:cubicBezTo>
                  <a:lnTo>
                    <a:pt x="0" y="37146"/>
                  </a:lnTo>
                  <a:cubicBezTo>
                    <a:pt x="0" y="16631"/>
                    <a:pt x="16631" y="0"/>
                    <a:pt x="37146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 txBox="1"/>
            <p:nvPr/>
          </p:nvSpPr>
          <p:spPr>
            <a:xfrm>
              <a:off x="44137" y="17485"/>
              <a:ext cx="2244600" cy="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501" b="0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NTR"/>
                  <a:ea typeface="NTR"/>
                  <a:cs typeface="NTR"/>
                  <a:sym typeface="NTR"/>
                </a:rPr>
                <a:t>            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TCS AH INTEGRATED INFRASTRUCTURE - statistics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6"/>
          <p:cNvGrpSpPr/>
          <p:nvPr/>
        </p:nvGrpSpPr>
        <p:grpSpPr>
          <a:xfrm>
            <a:off x="1848785" y="1495330"/>
            <a:ext cx="1765049" cy="1727664"/>
            <a:chOff x="0" y="0"/>
            <a:chExt cx="878920" cy="860304"/>
          </a:xfrm>
        </p:grpSpPr>
        <p:sp>
          <p:nvSpPr>
            <p:cNvPr id="264" name="Google Shape;264;p6"/>
            <p:cNvSpPr/>
            <p:nvPr/>
          </p:nvSpPr>
          <p:spPr>
            <a:xfrm>
              <a:off x="0" y="0"/>
              <a:ext cx="878920" cy="860304"/>
            </a:xfrm>
            <a:custGeom>
              <a:avLst/>
              <a:gdLst/>
              <a:ahLst/>
              <a:cxnLst/>
              <a:rect l="l" t="t" r="r" b="b"/>
              <a:pathLst>
                <a:path w="878920" h="860304" extrusionOk="0">
                  <a:moveTo>
                    <a:pt x="439460" y="0"/>
                  </a:moveTo>
                  <a:cubicBezTo>
                    <a:pt x="196753" y="0"/>
                    <a:pt x="0" y="192586"/>
                    <a:pt x="0" y="430152"/>
                  </a:cubicBezTo>
                  <a:cubicBezTo>
                    <a:pt x="0" y="667719"/>
                    <a:pt x="196753" y="860304"/>
                    <a:pt x="439460" y="860304"/>
                  </a:cubicBezTo>
                  <a:cubicBezTo>
                    <a:pt x="682167" y="860304"/>
                    <a:pt x="878920" y="667719"/>
                    <a:pt x="878920" y="430152"/>
                  </a:cubicBezTo>
                  <a:cubicBezTo>
                    <a:pt x="878920" y="192586"/>
                    <a:pt x="682167" y="0"/>
                    <a:pt x="439460" y="0"/>
                  </a:cubicBezTo>
                  <a:close/>
                </a:path>
              </a:pathLst>
            </a:custGeom>
            <a:solidFill>
              <a:srgbClr val="64CAF4"/>
            </a:solidFill>
            <a:ln w="104775" cap="sq" cmpd="sng">
              <a:solidFill>
                <a:srgbClr val="1B517B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 txBox="1"/>
            <p:nvPr/>
          </p:nvSpPr>
          <p:spPr>
            <a:xfrm>
              <a:off x="82399" y="80654"/>
              <a:ext cx="714123" cy="698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933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72 </a:t>
              </a:r>
              <a:r>
                <a:rPr kumimoji="0" lang="en-US" sz="1933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different countries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6"/>
          <p:cNvGrpSpPr/>
          <p:nvPr/>
        </p:nvGrpSpPr>
        <p:grpSpPr>
          <a:xfrm>
            <a:off x="374328" y="2012864"/>
            <a:ext cx="1612917" cy="1612917"/>
            <a:chOff x="0" y="0"/>
            <a:chExt cx="812800" cy="812800"/>
          </a:xfrm>
        </p:grpSpPr>
        <p:sp>
          <p:nvSpPr>
            <p:cNvPr id="267" name="Google Shape;267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CAF4"/>
            </a:solidFill>
            <a:ln w="104775" cap="sq" cmpd="sng">
              <a:solidFill>
                <a:srgbClr val="11468C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999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1981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999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users from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6"/>
          <p:cNvGrpSpPr/>
          <p:nvPr/>
        </p:nvGrpSpPr>
        <p:grpSpPr>
          <a:xfrm>
            <a:off x="3464181" y="1026216"/>
            <a:ext cx="1888655" cy="1973296"/>
            <a:chOff x="0" y="0"/>
            <a:chExt cx="1106125" cy="1155697"/>
          </a:xfrm>
        </p:grpSpPr>
        <p:sp>
          <p:nvSpPr>
            <p:cNvPr id="270" name="Google Shape;270;p6"/>
            <p:cNvSpPr/>
            <p:nvPr/>
          </p:nvSpPr>
          <p:spPr>
            <a:xfrm>
              <a:off x="0" y="0"/>
              <a:ext cx="1106125" cy="1155697"/>
            </a:xfrm>
            <a:custGeom>
              <a:avLst/>
              <a:gdLst/>
              <a:ahLst/>
              <a:cxnLst/>
              <a:rect l="l" t="t" r="r" b="b"/>
              <a:pathLst>
                <a:path w="1106125" h="1155697" extrusionOk="0">
                  <a:moveTo>
                    <a:pt x="553063" y="0"/>
                  </a:moveTo>
                  <a:cubicBezTo>
                    <a:pt x="247615" y="0"/>
                    <a:pt x="0" y="258712"/>
                    <a:pt x="0" y="577848"/>
                  </a:cubicBezTo>
                  <a:cubicBezTo>
                    <a:pt x="0" y="896985"/>
                    <a:pt x="247615" y="1155697"/>
                    <a:pt x="553063" y="1155697"/>
                  </a:cubicBezTo>
                  <a:cubicBezTo>
                    <a:pt x="858511" y="1155697"/>
                    <a:pt x="1106125" y="896985"/>
                    <a:pt x="1106125" y="577848"/>
                  </a:cubicBezTo>
                  <a:cubicBezTo>
                    <a:pt x="1106125" y="258712"/>
                    <a:pt x="858511" y="0"/>
                    <a:pt x="553063" y="0"/>
                  </a:cubicBezTo>
                  <a:close/>
                </a:path>
              </a:pathLst>
            </a:custGeom>
            <a:solidFill>
              <a:srgbClr val="64CAF4"/>
            </a:solidFill>
            <a:ln w="104775" cap="sq" cmpd="sng">
              <a:solidFill>
                <a:srgbClr val="164194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103699" y="108347"/>
              <a:ext cx="898727" cy="939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with affiliations from </a:t>
              </a: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487 </a:t>
              </a: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institutions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6"/>
          <p:cNvGrpSpPr/>
          <p:nvPr/>
        </p:nvGrpSpPr>
        <p:grpSpPr>
          <a:xfrm>
            <a:off x="3479213" y="4207391"/>
            <a:ext cx="2247744" cy="2157519"/>
            <a:chOff x="0" y="0"/>
            <a:chExt cx="887998" cy="852353"/>
          </a:xfrm>
        </p:grpSpPr>
        <p:sp>
          <p:nvSpPr>
            <p:cNvPr id="273" name="Google Shape;273;p6"/>
            <p:cNvSpPr/>
            <p:nvPr/>
          </p:nvSpPr>
          <p:spPr>
            <a:xfrm>
              <a:off x="0" y="0"/>
              <a:ext cx="887998" cy="852353"/>
            </a:xfrm>
            <a:custGeom>
              <a:avLst/>
              <a:gdLst/>
              <a:ahLst/>
              <a:cxnLst/>
              <a:rect l="l" t="t" r="r" b="b"/>
              <a:pathLst>
                <a:path w="887998" h="852353" extrusionOk="0">
                  <a:moveTo>
                    <a:pt x="443999" y="0"/>
                  </a:moveTo>
                  <a:cubicBezTo>
                    <a:pt x="198785" y="0"/>
                    <a:pt x="0" y="190806"/>
                    <a:pt x="0" y="426177"/>
                  </a:cubicBezTo>
                  <a:cubicBezTo>
                    <a:pt x="0" y="661548"/>
                    <a:pt x="198785" y="852353"/>
                    <a:pt x="443999" y="852353"/>
                  </a:cubicBezTo>
                  <a:cubicBezTo>
                    <a:pt x="689213" y="852353"/>
                    <a:pt x="887998" y="661548"/>
                    <a:pt x="887998" y="426177"/>
                  </a:cubicBezTo>
                  <a:cubicBezTo>
                    <a:pt x="887998" y="190806"/>
                    <a:pt x="689213" y="0"/>
                    <a:pt x="443999" y="0"/>
                  </a:cubicBezTo>
                  <a:close/>
                </a:path>
              </a:pathLst>
            </a:custGeom>
            <a:solidFill>
              <a:srgbClr val="1B517B"/>
            </a:solidFill>
            <a:ln w="104775" cap="sq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83250" y="79908"/>
              <a:ext cx="721498" cy="692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6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6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Language: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6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English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6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Polish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6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French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6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Italian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6"/>
          <p:cNvGrpSpPr/>
          <p:nvPr/>
        </p:nvGrpSpPr>
        <p:grpSpPr>
          <a:xfrm>
            <a:off x="2544572" y="3021245"/>
            <a:ext cx="1839217" cy="1871276"/>
            <a:chOff x="0" y="0"/>
            <a:chExt cx="902779" cy="918515"/>
          </a:xfrm>
        </p:grpSpPr>
        <p:sp>
          <p:nvSpPr>
            <p:cNvPr id="276" name="Google Shape;276;p6"/>
            <p:cNvSpPr/>
            <p:nvPr/>
          </p:nvSpPr>
          <p:spPr>
            <a:xfrm>
              <a:off x="0" y="0"/>
              <a:ext cx="902779" cy="918515"/>
            </a:xfrm>
            <a:custGeom>
              <a:avLst/>
              <a:gdLst/>
              <a:ahLst/>
              <a:cxnLst/>
              <a:rect l="l" t="t" r="r" b="b"/>
              <a:pathLst>
                <a:path w="902779" h="918515" extrusionOk="0">
                  <a:moveTo>
                    <a:pt x="451389" y="0"/>
                  </a:moveTo>
                  <a:cubicBezTo>
                    <a:pt x="202094" y="0"/>
                    <a:pt x="0" y="205616"/>
                    <a:pt x="0" y="459257"/>
                  </a:cubicBezTo>
                  <a:cubicBezTo>
                    <a:pt x="0" y="712898"/>
                    <a:pt x="202094" y="918515"/>
                    <a:pt x="451389" y="918515"/>
                  </a:cubicBezTo>
                  <a:cubicBezTo>
                    <a:pt x="700685" y="918515"/>
                    <a:pt x="902779" y="712898"/>
                    <a:pt x="902779" y="459257"/>
                  </a:cubicBezTo>
                  <a:cubicBezTo>
                    <a:pt x="902779" y="205616"/>
                    <a:pt x="700685" y="0"/>
                    <a:pt x="451389" y="0"/>
                  </a:cubicBezTo>
                  <a:close/>
                </a:path>
              </a:pathLst>
            </a:custGeom>
            <a:solidFill>
              <a:srgbClr val="64CAF4"/>
            </a:solidFill>
            <a:ln w="104775" cap="sq" cmpd="sng">
              <a:solidFill>
                <a:srgbClr val="11468C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84635" y="95636"/>
              <a:ext cx="733508" cy="736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999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154 </a:t>
              </a:r>
              <a:r>
                <a:rPr kumimoji="0" lang="en-US" sz="1999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new users registered in 2024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6"/>
          <p:cNvGrpSpPr/>
          <p:nvPr/>
        </p:nvGrpSpPr>
        <p:grpSpPr>
          <a:xfrm>
            <a:off x="128798" y="3590696"/>
            <a:ext cx="1853581" cy="1818978"/>
            <a:chOff x="0" y="0"/>
            <a:chExt cx="905757" cy="888848"/>
          </a:xfrm>
        </p:grpSpPr>
        <p:sp>
          <p:nvSpPr>
            <p:cNvPr id="279" name="Google Shape;279;p6"/>
            <p:cNvSpPr/>
            <p:nvPr/>
          </p:nvSpPr>
          <p:spPr>
            <a:xfrm>
              <a:off x="0" y="0"/>
              <a:ext cx="905757" cy="888848"/>
            </a:xfrm>
            <a:custGeom>
              <a:avLst/>
              <a:gdLst/>
              <a:ahLst/>
              <a:cxnLst/>
              <a:rect l="l" t="t" r="r" b="b"/>
              <a:pathLst>
                <a:path w="905757" h="888848" extrusionOk="0">
                  <a:moveTo>
                    <a:pt x="452879" y="0"/>
                  </a:moveTo>
                  <a:cubicBezTo>
                    <a:pt x="202761" y="0"/>
                    <a:pt x="0" y="198975"/>
                    <a:pt x="0" y="444424"/>
                  </a:cubicBezTo>
                  <a:cubicBezTo>
                    <a:pt x="0" y="689873"/>
                    <a:pt x="202761" y="888848"/>
                    <a:pt x="452879" y="888848"/>
                  </a:cubicBezTo>
                  <a:cubicBezTo>
                    <a:pt x="702996" y="888848"/>
                    <a:pt x="905757" y="689873"/>
                    <a:pt x="905757" y="444424"/>
                  </a:cubicBezTo>
                  <a:cubicBezTo>
                    <a:pt x="905757" y="198975"/>
                    <a:pt x="702996" y="0"/>
                    <a:pt x="452879" y="0"/>
                  </a:cubicBezTo>
                  <a:close/>
                </a:path>
              </a:pathLst>
            </a:custGeom>
            <a:solidFill>
              <a:srgbClr val="45D3E1"/>
            </a:solidFill>
            <a:ln w="104775" cap="sq" cmpd="sng">
              <a:solidFill>
                <a:srgbClr val="519D39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 txBox="1"/>
            <p:nvPr/>
          </p:nvSpPr>
          <p:spPr>
            <a:xfrm>
              <a:off x="84915" y="92855"/>
              <a:ext cx="735928" cy="71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45 </a:t>
              </a: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worldwide episodes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1517710" y="4539281"/>
            <a:ext cx="1735251" cy="1632919"/>
            <a:chOff x="0" y="0"/>
            <a:chExt cx="895484" cy="842675"/>
          </a:xfrm>
        </p:grpSpPr>
        <p:sp>
          <p:nvSpPr>
            <p:cNvPr id="282" name="Google Shape;282;p6"/>
            <p:cNvSpPr/>
            <p:nvPr/>
          </p:nvSpPr>
          <p:spPr>
            <a:xfrm>
              <a:off x="0" y="0"/>
              <a:ext cx="895484" cy="842675"/>
            </a:xfrm>
            <a:custGeom>
              <a:avLst/>
              <a:gdLst/>
              <a:ahLst/>
              <a:cxnLst/>
              <a:rect l="l" t="t" r="r" b="b"/>
              <a:pathLst>
                <a:path w="895484" h="842675" extrusionOk="0">
                  <a:moveTo>
                    <a:pt x="447742" y="0"/>
                  </a:moveTo>
                  <a:cubicBezTo>
                    <a:pt x="200461" y="0"/>
                    <a:pt x="0" y="188639"/>
                    <a:pt x="0" y="421338"/>
                  </a:cubicBezTo>
                  <a:cubicBezTo>
                    <a:pt x="0" y="654036"/>
                    <a:pt x="200461" y="842675"/>
                    <a:pt x="447742" y="842675"/>
                  </a:cubicBezTo>
                  <a:cubicBezTo>
                    <a:pt x="695023" y="842675"/>
                    <a:pt x="895484" y="654036"/>
                    <a:pt x="895484" y="421338"/>
                  </a:cubicBezTo>
                  <a:cubicBezTo>
                    <a:pt x="895484" y="188639"/>
                    <a:pt x="695023" y="0"/>
                    <a:pt x="447742" y="0"/>
                  </a:cubicBezTo>
                  <a:close/>
                </a:path>
              </a:pathLst>
            </a:custGeom>
            <a:solidFill>
              <a:srgbClr val="45D3E1"/>
            </a:solidFill>
            <a:ln w="104775" cap="sq" cmpd="sng">
              <a:solidFill>
                <a:srgbClr val="519D39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 txBox="1"/>
            <p:nvPr/>
          </p:nvSpPr>
          <p:spPr>
            <a:xfrm>
              <a:off x="83952" y="79001"/>
              <a:ext cx="727581" cy="684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79 </a:t>
              </a: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services</a:t>
              </a:r>
              <a:r>
                <a:rPr kumimoji="0" lang="en-US" sz="1866" b="1" i="0" u="none" strike="noStrike" kern="0" cap="none" spc="0" normalizeH="0" baseline="0" noProof="0">
                  <a:ln>
                    <a:noFill/>
                  </a:ln>
                  <a:solidFill>
                    <a:srgbClr val="E1000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5583896" y="4409710"/>
            <a:ext cx="1892062" cy="1892062"/>
            <a:chOff x="0" y="0"/>
            <a:chExt cx="812800" cy="812800"/>
          </a:xfrm>
        </p:grpSpPr>
        <p:sp>
          <p:nvSpPr>
            <p:cNvPr id="285" name="Google Shape;285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17B"/>
            </a:solidFill>
            <a:ln w="104775" cap="sq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7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New!!!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7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Spanish soon available</a:t>
              </a: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sp>
        <p:nvSpPr>
          <p:cNvPr id="293" name="Google Shape;293;p7"/>
          <p:cNvSpPr/>
          <p:nvPr/>
        </p:nvSpPr>
        <p:spPr>
          <a:xfrm>
            <a:off x="-1" y="3155115"/>
            <a:ext cx="7809837" cy="3435537"/>
          </a:xfrm>
          <a:custGeom>
            <a:avLst/>
            <a:gdLst/>
            <a:ahLst/>
            <a:cxnLst/>
            <a:rect l="l" t="t" r="r" b="b"/>
            <a:pathLst>
              <a:path w="9644934" h="6768990" extrusionOk="0">
                <a:moveTo>
                  <a:pt x="0" y="0"/>
                </a:moveTo>
                <a:lnTo>
                  <a:pt x="9644933" y="0"/>
                </a:lnTo>
                <a:lnTo>
                  <a:pt x="9644933" y="6768990"/>
                </a:lnTo>
                <a:lnTo>
                  <a:pt x="0" y="6768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952" b="-49271"/>
            </a:stretch>
          </a:blipFill>
          <a:ln>
            <a:noFill/>
          </a:ln>
        </p:spPr>
      </p:sp>
      <p:sp>
        <p:nvSpPr>
          <p:cNvPr id="294" name="Google Shape;294;p7"/>
          <p:cNvSpPr/>
          <p:nvPr/>
        </p:nvSpPr>
        <p:spPr>
          <a:xfrm>
            <a:off x="685800" y="3037809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 extrusionOk="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5" name="Google Shape;295;p7"/>
          <p:cNvSpPr/>
          <p:nvPr/>
        </p:nvSpPr>
        <p:spPr>
          <a:xfrm>
            <a:off x="2489200" y="3037809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 extrusionOk="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6" name="Google Shape;296;p7"/>
          <p:cNvSpPr/>
          <p:nvPr/>
        </p:nvSpPr>
        <p:spPr>
          <a:xfrm>
            <a:off x="4292600" y="3037809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 extrusionOk="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7" name="Google Shape;297;p7"/>
          <p:cNvSpPr/>
          <p:nvPr/>
        </p:nvSpPr>
        <p:spPr>
          <a:xfrm>
            <a:off x="6096000" y="3037809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 extrusionOk="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8" name="Google Shape;298;p7"/>
          <p:cNvSpPr/>
          <p:nvPr/>
        </p:nvSpPr>
        <p:spPr>
          <a:xfrm>
            <a:off x="7899400" y="3037809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 extrusionOk="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9" name="Google Shape;299;p7"/>
          <p:cNvSpPr/>
          <p:nvPr/>
        </p:nvSpPr>
        <p:spPr>
          <a:xfrm>
            <a:off x="9702800" y="3037809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 extrusionOk="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00" name="Google Shape;300;p7"/>
          <p:cNvGrpSpPr/>
          <p:nvPr/>
        </p:nvGrpSpPr>
        <p:grpSpPr>
          <a:xfrm>
            <a:off x="962044" y="1772918"/>
            <a:ext cx="952982" cy="952982"/>
            <a:chOff x="0" y="0"/>
            <a:chExt cx="812800" cy="812800"/>
          </a:xfrm>
        </p:grpSpPr>
        <p:sp>
          <p:nvSpPr>
            <p:cNvPr id="301" name="Google Shape;301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 cmpd="sng">
              <a:solidFill>
                <a:srgbClr val="1146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2744212" y="4371976"/>
            <a:ext cx="949390" cy="949390"/>
            <a:chOff x="0" y="0"/>
            <a:chExt cx="812800" cy="812800"/>
          </a:xfrm>
        </p:grpSpPr>
        <p:sp>
          <p:nvSpPr>
            <p:cNvPr id="304" name="Google Shape;304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 cmpd="sng">
              <a:solidFill>
                <a:srgbClr val="1D8BC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4547617" y="1800567"/>
            <a:ext cx="952982" cy="952982"/>
            <a:chOff x="0" y="0"/>
            <a:chExt cx="812800" cy="812800"/>
          </a:xfrm>
        </p:grpSpPr>
        <p:sp>
          <p:nvSpPr>
            <p:cNvPr id="307" name="Google Shape;307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2BC5C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>
            <a:off x="6311814" y="4371976"/>
            <a:ext cx="952982" cy="952982"/>
            <a:chOff x="0" y="0"/>
            <a:chExt cx="812800" cy="812800"/>
          </a:xfrm>
        </p:grpSpPr>
        <p:sp>
          <p:nvSpPr>
            <p:cNvPr id="310" name="Google Shape;310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 cmpd="sng">
              <a:solidFill>
                <a:srgbClr val="31BF8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>
            <a:off x="8139238" y="1778509"/>
            <a:ext cx="955347" cy="947391"/>
            <a:chOff x="0" y="0"/>
            <a:chExt cx="812800" cy="806031"/>
          </a:xfrm>
        </p:grpSpPr>
        <p:sp>
          <p:nvSpPr>
            <p:cNvPr id="313" name="Google Shape;313;p7"/>
            <p:cNvSpPr/>
            <p:nvPr/>
          </p:nvSpPr>
          <p:spPr>
            <a:xfrm>
              <a:off x="0" y="0"/>
              <a:ext cx="812800" cy="806031"/>
            </a:xfrm>
            <a:custGeom>
              <a:avLst/>
              <a:gdLst/>
              <a:ahLst/>
              <a:cxnLst/>
              <a:rect l="l" t="t" r="r" b="b"/>
              <a:pathLst>
                <a:path w="812800" h="806031" extrusionOk="0">
                  <a:moveTo>
                    <a:pt x="406400" y="0"/>
                  </a:moveTo>
                  <a:cubicBezTo>
                    <a:pt x="181951" y="0"/>
                    <a:pt x="0" y="180436"/>
                    <a:pt x="0" y="403016"/>
                  </a:cubicBezTo>
                  <a:cubicBezTo>
                    <a:pt x="0" y="625595"/>
                    <a:pt x="181951" y="806031"/>
                    <a:pt x="406400" y="806031"/>
                  </a:cubicBezTo>
                  <a:cubicBezTo>
                    <a:pt x="630849" y="806031"/>
                    <a:pt x="812800" y="625595"/>
                    <a:pt x="812800" y="403016"/>
                  </a:cubicBezTo>
                  <a:cubicBezTo>
                    <a:pt x="812800" y="1804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 cmpd="sng">
              <a:solidFill>
                <a:srgbClr val="77BF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 txBox="1"/>
            <p:nvPr/>
          </p:nvSpPr>
          <p:spPr>
            <a:xfrm>
              <a:off x="76200" y="37465"/>
              <a:ext cx="660400" cy="6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9964854" y="4361843"/>
            <a:ext cx="955347" cy="955347"/>
            <a:chOff x="0" y="0"/>
            <a:chExt cx="812800" cy="812800"/>
          </a:xfrm>
        </p:grpSpPr>
        <p:sp>
          <p:nvSpPr>
            <p:cNvPr id="316" name="Google Shape;316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519D3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8" name="Google Shape;318;p7"/>
          <p:cNvCxnSpPr/>
          <p:nvPr/>
        </p:nvCxnSpPr>
        <p:spPr>
          <a:xfrm rot="10800000">
            <a:off x="1422001" y="2720309"/>
            <a:ext cx="0" cy="317500"/>
          </a:xfrm>
          <a:prstGeom prst="straightConnector1">
            <a:avLst/>
          </a:prstGeom>
          <a:noFill/>
          <a:ln w="38100" cap="flat" cmpd="sng">
            <a:solidFill>
              <a:srgbClr val="1146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" name="Google Shape;319;p7"/>
          <p:cNvCxnSpPr/>
          <p:nvPr/>
        </p:nvCxnSpPr>
        <p:spPr>
          <a:xfrm rot="10800000">
            <a:off x="3228223" y="4054476"/>
            <a:ext cx="0" cy="317500"/>
          </a:xfrm>
          <a:prstGeom prst="straightConnector1">
            <a:avLst/>
          </a:prstGeom>
          <a:noFill/>
          <a:ln w="38100" cap="flat" cmpd="sng">
            <a:solidFill>
              <a:srgbClr val="1D8BC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7"/>
          <p:cNvCxnSpPr/>
          <p:nvPr/>
        </p:nvCxnSpPr>
        <p:spPr>
          <a:xfrm rot="10800000">
            <a:off x="5028095" y="2720309"/>
            <a:ext cx="0" cy="317500"/>
          </a:xfrm>
          <a:prstGeom prst="straightConnector1">
            <a:avLst/>
          </a:prstGeom>
          <a:noFill/>
          <a:ln w="38100" cap="flat" cmpd="sng">
            <a:solidFill>
              <a:srgbClr val="2BC5C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7"/>
          <p:cNvCxnSpPr/>
          <p:nvPr/>
        </p:nvCxnSpPr>
        <p:spPr>
          <a:xfrm rot="10800000">
            <a:off x="6834200" y="4054476"/>
            <a:ext cx="0" cy="317500"/>
          </a:xfrm>
          <a:prstGeom prst="straightConnector1">
            <a:avLst/>
          </a:prstGeom>
          <a:noFill/>
          <a:ln w="38100" cap="flat" cmpd="sng">
            <a:solidFill>
              <a:srgbClr val="31BF8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7"/>
          <p:cNvCxnSpPr/>
          <p:nvPr/>
        </p:nvCxnSpPr>
        <p:spPr>
          <a:xfrm rot="10800000">
            <a:off x="8631250" y="2720309"/>
            <a:ext cx="0" cy="317500"/>
          </a:xfrm>
          <a:prstGeom prst="straightConnector1">
            <a:avLst/>
          </a:prstGeom>
          <a:noFill/>
          <a:ln w="38100" cap="flat" cmpd="sng">
            <a:solidFill>
              <a:srgbClr val="77BF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7"/>
          <p:cNvCxnSpPr/>
          <p:nvPr/>
        </p:nvCxnSpPr>
        <p:spPr>
          <a:xfrm rot="10800000">
            <a:off x="10441000" y="4054476"/>
            <a:ext cx="0" cy="317500"/>
          </a:xfrm>
          <a:prstGeom prst="straightConnector1">
            <a:avLst/>
          </a:prstGeom>
          <a:noFill/>
          <a:ln w="38100" cap="flat" cmpd="sng">
            <a:solidFill>
              <a:srgbClr val="519D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7"/>
          <p:cNvSpPr/>
          <p:nvPr/>
        </p:nvSpPr>
        <p:spPr>
          <a:xfrm>
            <a:off x="8221880" y="2122440"/>
            <a:ext cx="790062" cy="259529"/>
          </a:xfrm>
          <a:custGeom>
            <a:avLst/>
            <a:gdLst/>
            <a:ahLst/>
            <a:cxnLst/>
            <a:rect l="l" t="t" r="r" b="b"/>
            <a:pathLst>
              <a:path w="1185093" h="389294" extrusionOk="0">
                <a:moveTo>
                  <a:pt x="0" y="0"/>
                </a:moveTo>
                <a:lnTo>
                  <a:pt x="1185094" y="0"/>
                </a:lnTo>
                <a:lnTo>
                  <a:pt x="1185094" y="389295"/>
                </a:lnTo>
                <a:lnTo>
                  <a:pt x="0" y="389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l="-1886" r="-8182"/>
            </a:stretch>
          </a:blipFill>
          <a:ln>
            <a:noFill/>
          </a:ln>
        </p:spPr>
      </p:sp>
      <p:sp>
        <p:nvSpPr>
          <p:cNvPr id="325" name="Google Shape;325;p7"/>
          <p:cNvSpPr/>
          <p:nvPr/>
        </p:nvSpPr>
        <p:spPr>
          <a:xfrm>
            <a:off x="1129594" y="1981505"/>
            <a:ext cx="617883" cy="535811"/>
          </a:xfrm>
          <a:custGeom>
            <a:avLst/>
            <a:gdLst/>
            <a:ahLst/>
            <a:cxnLst/>
            <a:rect l="l" t="t" r="r" b="b"/>
            <a:pathLst>
              <a:path w="926824" h="803717" extrusionOk="0">
                <a:moveTo>
                  <a:pt x="0" y="0"/>
                </a:moveTo>
                <a:lnTo>
                  <a:pt x="926824" y="0"/>
                </a:lnTo>
                <a:lnTo>
                  <a:pt x="926824" y="803717"/>
                </a:lnTo>
                <a:lnTo>
                  <a:pt x="0" y="803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6648" r="-4811"/>
            </a:stretch>
          </a:blipFill>
          <a:ln>
            <a:noFill/>
          </a:ln>
        </p:spPr>
      </p:sp>
      <p:sp>
        <p:nvSpPr>
          <p:cNvPr id="326" name="Google Shape;326;p7"/>
          <p:cNvSpPr/>
          <p:nvPr/>
        </p:nvSpPr>
        <p:spPr>
          <a:xfrm>
            <a:off x="6430421" y="4657770"/>
            <a:ext cx="716000" cy="363494"/>
          </a:xfrm>
          <a:custGeom>
            <a:avLst/>
            <a:gdLst/>
            <a:ahLst/>
            <a:cxnLst/>
            <a:rect l="l" t="t" r="r" b="b"/>
            <a:pathLst>
              <a:path w="1074000" h="545241" extrusionOk="0">
                <a:moveTo>
                  <a:pt x="0" y="0"/>
                </a:moveTo>
                <a:lnTo>
                  <a:pt x="1074000" y="0"/>
                </a:lnTo>
                <a:lnTo>
                  <a:pt x="1074000" y="545241"/>
                </a:lnTo>
                <a:lnTo>
                  <a:pt x="0" y="545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7" name="Google Shape;327;p7"/>
          <p:cNvSpPr/>
          <p:nvPr/>
        </p:nvSpPr>
        <p:spPr>
          <a:xfrm>
            <a:off x="2864884" y="4492727"/>
            <a:ext cx="740557" cy="707888"/>
          </a:xfrm>
          <a:custGeom>
            <a:avLst/>
            <a:gdLst/>
            <a:ahLst/>
            <a:cxnLst/>
            <a:rect l="l" t="t" r="r" b="b"/>
            <a:pathLst>
              <a:path w="1110836" h="1061832" extrusionOk="0">
                <a:moveTo>
                  <a:pt x="0" y="0"/>
                </a:moveTo>
                <a:lnTo>
                  <a:pt x="1110835" y="0"/>
                </a:lnTo>
                <a:lnTo>
                  <a:pt x="1110835" y="1061831"/>
                </a:lnTo>
                <a:lnTo>
                  <a:pt x="0" y="1061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r="-246716"/>
            </a:stretch>
          </a:blipFill>
          <a:ln>
            <a:noFill/>
          </a:ln>
        </p:spPr>
      </p:sp>
      <p:sp>
        <p:nvSpPr>
          <p:cNvPr id="328" name="Google Shape;328;p7"/>
          <p:cNvSpPr/>
          <p:nvPr/>
        </p:nvSpPr>
        <p:spPr>
          <a:xfrm>
            <a:off x="10091151" y="4739651"/>
            <a:ext cx="699699" cy="199733"/>
          </a:xfrm>
          <a:custGeom>
            <a:avLst/>
            <a:gdLst/>
            <a:ahLst/>
            <a:cxnLst/>
            <a:rect l="l" t="t" r="r" b="b"/>
            <a:pathLst>
              <a:path w="1049549" h="299599" extrusionOk="0">
                <a:moveTo>
                  <a:pt x="0" y="0"/>
                </a:moveTo>
                <a:lnTo>
                  <a:pt x="1049549" y="0"/>
                </a:lnTo>
                <a:lnTo>
                  <a:pt x="1049549" y="299599"/>
                </a:lnTo>
                <a:lnTo>
                  <a:pt x="0" y="299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9" name="Google Shape;329;p7"/>
          <p:cNvSpPr/>
          <p:nvPr/>
        </p:nvSpPr>
        <p:spPr>
          <a:xfrm>
            <a:off x="4696374" y="2034387"/>
            <a:ext cx="639362" cy="215023"/>
          </a:xfrm>
          <a:custGeom>
            <a:avLst/>
            <a:gdLst/>
            <a:ahLst/>
            <a:cxnLst/>
            <a:rect l="l" t="t" r="r" b="b"/>
            <a:pathLst>
              <a:path w="959043" h="322534" extrusionOk="0">
                <a:moveTo>
                  <a:pt x="0" y="0"/>
                </a:moveTo>
                <a:lnTo>
                  <a:pt x="959043" y="0"/>
                </a:lnTo>
                <a:lnTo>
                  <a:pt x="959043" y="322534"/>
                </a:lnTo>
                <a:lnTo>
                  <a:pt x="0" y="322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-53336"/>
            </a:stretch>
          </a:blipFill>
          <a:ln>
            <a:noFill/>
          </a:ln>
        </p:spPr>
      </p:sp>
      <p:sp>
        <p:nvSpPr>
          <p:cNvPr id="330" name="Google Shape;330;p7"/>
          <p:cNvSpPr/>
          <p:nvPr/>
        </p:nvSpPr>
        <p:spPr>
          <a:xfrm>
            <a:off x="4690453" y="2296592"/>
            <a:ext cx="724379" cy="245526"/>
          </a:xfrm>
          <a:custGeom>
            <a:avLst/>
            <a:gdLst/>
            <a:ahLst/>
            <a:cxnLst/>
            <a:rect l="l" t="t" r="r" b="b"/>
            <a:pathLst>
              <a:path w="1086568" h="368289" extrusionOk="0">
                <a:moveTo>
                  <a:pt x="0" y="0"/>
                </a:moveTo>
                <a:lnTo>
                  <a:pt x="1086568" y="0"/>
                </a:lnTo>
                <a:lnTo>
                  <a:pt x="1086568" y="368289"/>
                </a:lnTo>
                <a:lnTo>
                  <a:pt x="0" y="36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l="-47625"/>
            </a:stretch>
          </a:blipFill>
          <a:ln>
            <a:noFill/>
          </a:ln>
        </p:spPr>
      </p:sp>
      <p:sp>
        <p:nvSpPr>
          <p:cNvPr id="331" name="Google Shape;331;p7"/>
          <p:cNvSpPr txBox="1"/>
          <p:nvPr/>
        </p:nvSpPr>
        <p:spPr>
          <a:xfrm>
            <a:off x="555914" y="4213226"/>
            <a:ext cx="1425599" cy="6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" b="1" i="0" u="none" strike="noStrike" kern="0" cap="none" spc="0" normalizeH="0" baseline="0" noProof="0">
                <a:ln>
                  <a:noFill/>
                </a:ln>
                <a:solidFill>
                  <a:srgbClr val="1F0A4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Grzegorz Kwiatek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2" name="Google Shape;332;p7"/>
          <p:cNvSpPr txBox="1"/>
          <p:nvPr/>
        </p:nvSpPr>
        <p:spPr>
          <a:xfrm>
            <a:off x="977528" y="3314401"/>
            <a:ext cx="823978" cy="73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March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"/>
          <p:cNvSpPr txBox="1"/>
          <p:nvPr/>
        </p:nvSpPr>
        <p:spPr>
          <a:xfrm>
            <a:off x="2869624" y="3336603"/>
            <a:ext cx="823978" cy="73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April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2270627" y="1880839"/>
            <a:ext cx="2021973" cy="30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" b="1" i="0" u="none" strike="noStrike" kern="0" cap="none" spc="0" normalizeH="0" baseline="0" noProof="0">
                <a:ln>
                  <a:noFill/>
                </a:ln>
                <a:solidFill>
                  <a:srgbClr val="1F0A4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Francesco Grigoli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7"/>
          <p:cNvSpPr txBox="1"/>
          <p:nvPr/>
        </p:nvSpPr>
        <p:spPr>
          <a:xfrm>
            <a:off x="555914" y="4807083"/>
            <a:ext cx="1436209" cy="129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Tracking deviation from stable seismic energy release during hydraulic stimulations using physics-informed features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2532933" y="2218673"/>
            <a:ext cx="1404459" cy="86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Offshore microseismic monitoring (with application to the Castor case, Spain)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3994450" y="4175126"/>
            <a:ext cx="2137521" cy="6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" b="1" i="0" u="none" strike="noStrike" kern="0" cap="none" spc="0" normalizeH="0" baseline="0" noProof="0">
                <a:ln>
                  <a:noFill/>
                </a:ln>
                <a:solidFill>
                  <a:srgbClr val="1F0A4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Francesca De Santis, Julie Maury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7"/>
          <p:cNvSpPr txBox="1"/>
          <p:nvPr/>
        </p:nvSpPr>
        <p:spPr>
          <a:xfrm>
            <a:off x="4360981" y="4778288"/>
            <a:ext cx="1404459" cy="86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Good practices guide for managing seismicity induced by deep geothermal operations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9" name="Google Shape;339;p7"/>
          <p:cNvSpPr txBox="1"/>
          <p:nvPr/>
        </p:nvSpPr>
        <p:spPr>
          <a:xfrm>
            <a:off x="6121400" y="1766766"/>
            <a:ext cx="1611438" cy="6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" b="1" i="0" u="none" strike="noStrike" kern="0" cap="none" spc="0" normalizeH="0" baseline="0" noProof="0">
                <a:ln>
                  <a:noFill/>
                </a:ln>
                <a:solidFill>
                  <a:srgbClr val="1F0A4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Ian Stimpson, Glenda Jones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6224890" y="2369270"/>
            <a:ext cx="1404459" cy="6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EPISODES Platform use cases for teaching and outreach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7924801" y="4213226"/>
            <a:ext cx="1425599" cy="30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" b="1" i="0" u="none" strike="noStrike" kern="0" cap="none" spc="0" normalizeH="0" baseline="0" noProof="0">
                <a:ln>
                  <a:noFill/>
                </a:ln>
                <a:solidFill>
                  <a:srgbClr val="1F0A4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Adam Lurka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7945941" y="4511743"/>
            <a:ext cx="1404459" cy="107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find a group of clusters of induced seismicity in space and time? - Hierarchical cluster analysis example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9584472" y="1766765"/>
            <a:ext cx="1713057" cy="30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" b="1" i="0" u="none" strike="noStrike" kern="0" cap="none" spc="0" normalizeH="0" baseline="0" noProof="0">
                <a:ln>
                  <a:noFill/>
                </a:ln>
                <a:solidFill>
                  <a:srgbClr val="1F0A4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Ade Nascimento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9443799" y="2137467"/>
            <a:ext cx="1997458" cy="86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Integration of reflection seismics and earthquake monitoring in a salt solution mining seismicity case in Brazil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4648591" y="3314401"/>
            <a:ext cx="823978" cy="73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June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6378409" y="3336603"/>
            <a:ext cx="973848" cy="73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September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8251746" y="3314401"/>
            <a:ext cx="823978" cy="73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October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9908531" y="3314401"/>
            <a:ext cx="967853" cy="73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December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7"/>
          <p:cNvGrpSpPr/>
          <p:nvPr/>
        </p:nvGrpSpPr>
        <p:grpSpPr>
          <a:xfrm>
            <a:off x="2415944" y="300697"/>
            <a:ext cx="6800857" cy="875519"/>
            <a:chOff x="0" y="0"/>
            <a:chExt cx="1484679" cy="191132"/>
          </a:xfrm>
        </p:grpSpPr>
        <p:sp>
          <p:nvSpPr>
            <p:cNvPr id="350" name="Google Shape;350;p7"/>
            <p:cNvSpPr/>
            <p:nvPr/>
          </p:nvSpPr>
          <p:spPr>
            <a:xfrm>
              <a:off x="0" y="0"/>
              <a:ext cx="1484679" cy="191132"/>
            </a:xfrm>
            <a:custGeom>
              <a:avLst/>
              <a:gdLst/>
              <a:ahLst/>
              <a:cxnLst/>
              <a:rect l="l" t="t" r="r" b="b"/>
              <a:pathLst>
                <a:path w="1484679" h="191132" extrusionOk="0">
                  <a:moveTo>
                    <a:pt x="56160" y="0"/>
                  </a:moveTo>
                  <a:lnTo>
                    <a:pt x="1428519" y="0"/>
                  </a:lnTo>
                  <a:cubicBezTo>
                    <a:pt x="1443414" y="0"/>
                    <a:pt x="1457698" y="5917"/>
                    <a:pt x="1468230" y="16449"/>
                  </a:cubicBezTo>
                  <a:cubicBezTo>
                    <a:pt x="1478762" y="26981"/>
                    <a:pt x="1484679" y="41265"/>
                    <a:pt x="1484679" y="56160"/>
                  </a:cubicBezTo>
                  <a:lnTo>
                    <a:pt x="1484679" y="134973"/>
                  </a:lnTo>
                  <a:cubicBezTo>
                    <a:pt x="1484679" y="149867"/>
                    <a:pt x="1478762" y="164152"/>
                    <a:pt x="1468230" y="174684"/>
                  </a:cubicBezTo>
                  <a:cubicBezTo>
                    <a:pt x="1457698" y="185216"/>
                    <a:pt x="1443414" y="191132"/>
                    <a:pt x="1428519" y="191132"/>
                  </a:cubicBezTo>
                  <a:lnTo>
                    <a:pt x="56160" y="191132"/>
                  </a:lnTo>
                  <a:cubicBezTo>
                    <a:pt x="41265" y="191132"/>
                    <a:pt x="26981" y="185216"/>
                    <a:pt x="16449" y="174684"/>
                  </a:cubicBezTo>
                  <a:cubicBezTo>
                    <a:pt x="5917" y="164152"/>
                    <a:pt x="0" y="149867"/>
                    <a:pt x="0" y="134973"/>
                  </a:cubicBezTo>
                  <a:lnTo>
                    <a:pt x="0" y="56160"/>
                  </a:lnTo>
                  <a:cubicBezTo>
                    <a:pt x="0" y="41265"/>
                    <a:pt x="5917" y="26981"/>
                    <a:pt x="16449" y="16449"/>
                  </a:cubicBezTo>
                  <a:cubicBezTo>
                    <a:pt x="26981" y="5917"/>
                    <a:pt x="41265" y="0"/>
                    <a:pt x="561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 txBox="1"/>
            <p:nvPr/>
          </p:nvSpPr>
          <p:spPr>
            <a:xfrm>
              <a:off x="0" y="57150"/>
              <a:ext cx="1484679" cy="133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214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7"/>
          <p:cNvGrpSpPr/>
          <p:nvPr/>
        </p:nvGrpSpPr>
        <p:grpSpPr>
          <a:xfrm>
            <a:off x="1338708" y="267349"/>
            <a:ext cx="9234946" cy="712017"/>
            <a:chOff x="0" y="0"/>
            <a:chExt cx="2016059" cy="155439"/>
          </a:xfrm>
        </p:grpSpPr>
        <p:sp>
          <p:nvSpPr>
            <p:cNvPr id="353" name="Google Shape;353;p7"/>
            <p:cNvSpPr/>
            <p:nvPr/>
          </p:nvSpPr>
          <p:spPr>
            <a:xfrm>
              <a:off x="0" y="0"/>
              <a:ext cx="2016059" cy="155439"/>
            </a:xfrm>
            <a:custGeom>
              <a:avLst/>
              <a:gdLst/>
              <a:ahLst/>
              <a:cxnLst/>
              <a:rect l="l" t="t" r="r" b="b"/>
              <a:pathLst>
                <a:path w="2016059" h="155439" extrusionOk="0">
                  <a:moveTo>
                    <a:pt x="41358" y="0"/>
                  </a:moveTo>
                  <a:lnTo>
                    <a:pt x="1974702" y="0"/>
                  </a:lnTo>
                  <a:cubicBezTo>
                    <a:pt x="1997543" y="0"/>
                    <a:pt x="2016059" y="18516"/>
                    <a:pt x="2016059" y="41358"/>
                  </a:cubicBezTo>
                  <a:lnTo>
                    <a:pt x="2016059" y="114081"/>
                  </a:lnTo>
                  <a:cubicBezTo>
                    <a:pt x="2016059" y="136922"/>
                    <a:pt x="1997543" y="155439"/>
                    <a:pt x="1974702" y="155439"/>
                  </a:cubicBezTo>
                  <a:lnTo>
                    <a:pt x="41358" y="155439"/>
                  </a:lnTo>
                  <a:cubicBezTo>
                    <a:pt x="18516" y="155439"/>
                    <a:pt x="0" y="136922"/>
                    <a:pt x="0" y="114081"/>
                  </a:cubicBezTo>
                  <a:lnTo>
                    <a:pt x="0" y="41358"/>
                  </a:lnTo>
                  <a:cubicBezTo>
                    <a:pt x="0" y="18516"/>
                    <a:pt x="18516" y="0"/>
                    <a:pt x="41358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 txBox="1"/>
            <p:nvPr/>
          </p:nvSpPr>
          <p:spPr>
            <a:xfrm>
              <a:off x="0" y="29774"/>
              <a:ext cx="2016059" cy="98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501" b="1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WEBINARS</a:t>
              </a:r>
              <a:endParaRPr kumimoji="0" sz="9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7"/>
          <p:cNvSpPr/>
          <p:nvPr/>
        </p:nvSpPr>
        <p:spPr>
          <a:xfrm>
            <a:off x="10525568" y="207405"/>
            <a:ext cx="1543922" cy="1543922"/>
          </a:xfrm>
          <a:custGeom>
            <a:avLst/>
            <a:gdLst/>
            <a:ahLst/>
            <a:cxnLst/>
            <a:rect l="l" t="t" r="r" b="b"/>
            <a:pathLst>
              <a:path w="3087844" h="3087844" extrusionOk="0">
                <a:moveTo>
                  <a:pt x="0" y="0"/>
                </a:moveTo>
                <a:lnTo>
                  <a:pt x="3087844" y="0"/>
                </a:lnTo>
                <a:lnTo>
                  <a:pt x="3087844" y="3087844"/>
                </a:lnTo>
                <a:lnTo>
                  <a:pt x="0" y="3087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sp>
        <p:nvSpPr>
          <p:cNvPr id="361" name="Google Shape;361;p8"/>
          <p:cNvSpPr/>
          <p:nvPr/>
        </p:nvSpPr>
        <p:spPr>
          <a:xfrm>
            <a:off x="57781" y="2065996"/>
            <a:ext cx="12076439" cy="4563405"/>
          </a:xfrm>
          <a:custGeom>
            <a:avLst/>
            <a:gdLst/>
            <a:ahLst/>
            <a:cxnLst/>
            <a:rect l="l" t="t" r="r" b="b"/>
            <a:pathLst>
              <a:path w="19698189" h="13824548" extrusionOk="0">
                <a:moveTo>
                  <a:pt x="0" y="0"/>
                </a:moveTo>
                <a:lnTo>
                  <a:pt x="19698189" y="0"/>
                </a:lnTo>
                <a:lnTo>
                  <a:pt x="19698189" y="13824548"/>
                </a:lnTo>
                <a:lnTo>
                  <a:pt x="0" y="13824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98" r="-6241" b="-101959"/>
            </a:stretch>
          </a:blipFill>
          <a:ln>
            <a:noFill/>
          </a:ln>
        </p:spPr>
      </p:sp>
      <p:grpSp>
        <p:nvGrpSpPr>
          <p:cNvPr id="362" name="Google Shape;362;p8"/>
          <p:cNvGrpSpPr/>
          <p:nvPr/>
        </p:nvGrpSpPr>
        <p:grpSpPr>
          <a:xfrm>
            <a:off x="1668305" y="135376"/>
            <a:ext cx="10002637" cy="712017"/>
            <a:chOff x="0" y="0"/>
            <a:chExt cx="2183652" cy="155439"/>
          </a:xfrm>
        </p:grpSpPr>
        <p:sp>
          <p:nvSpPr>
            <p:cNvPr id="363" name="Google Shape;363;p8"/>
            <p:cNvSpPr/>
            <p:nvPr/>
          </p:nvSpPr>
          <p:spPr>
            <a:xfrm>
              <a:off x="0" y="0"/>
              <a:ext cx="2183652" cy="155439"/>
            </a:xfrm>
            <a:custGeom>
              <a:avLst/>
              <a:gdLst/>
              <a:ahLst/>
              <a:cxnLst/>
              <a:rect l="l" t="t" r="r" b="b"/>
              <a:pathLst>
                <a:path w="2183652" h="155439" extrusionOk="0">
                  <a:moveTo>
                    <a:pt x="38183" y="0"/>
                  </a:moveTo>
                  <a:lnTo>
                    <a:pt x="2145469" y="0"/>
                  </a:lnTo>
                  <a:cubicBezTo>
                    <a:pt x="2166557" y="0"/>
                    <a:pt x="2183652" y="17095"/>
                    <a:pt x="2183652" y="38183"/>
                  </a:cubicBezTo>
                  <a:lnTo>
                    <a:pt x="2183652" y="117255"/>
                  </a:lnTo>
                  <a:cubicBezTo>
                    <a:pt x="2183652" y="138343"/>
                    <a:pt x="2166557" y="155439"/>
                    <a:pt x="2145469" y="155439"/>
                  </a:cubicBezTo>
                  <a:lnTo>
                    <a:pt x="38183" y="155439"/>
                  </a:lnTo>
                  <a:cubicBezTo>
                    <a:pt x="17095" y="155439"/>
                    <a:pt x="0" y="138343"/>
                    <a:pt x="0" y="117255"/>
                  </a:cubicBezTo>
                  <a:lnTo>
                    <a:pt x="0" y="38183"/>
                  </a:lnTo>
                  <a:cubicBezTo>
                    <a:pt x="0" y="17095"/>
                    <a:pt x="17095" y="0"/>
                    <a:pt x="38183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 txBox="1"/>
            <p:nvPr/>
          </p:nvSpPr>
          <p:spPr>
            <a:xfrm>
              <a:off x="0" y="31897"/>
              <a:ext cx="2183652" cy="98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WORKSHOPS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8"/>
          <p:cNvSpPr txBox="1"/>
          <p:nvPr/>
        </p:nvSpPr>
        <p:spPr>
          <a:xfrm>
            <a:off x="685800" y="4899560"/>
            <a:ext cx="4403329" cy="98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EPOS TCS-AH Workshop Bologna (Italy),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21-22 November 2024 INGV &amp; Università di Bologna ,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Dipartimento di Fisica e Astronomia.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Viale Carlo Berti Pichat, 6/2 - Bologna (Italy)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6" name="Google Shape;366;p8"/>
          <p:cNvSpPr/>
          <p:nvPr/>
        </p:nvSpPr>
        <p:spPr>
          <a:xfrm rot="4287830">
            <a:off x="4996139" y="1483757"/>
            <a:ext cx="1227075" cy="1308879"/>
          </a:xfrm>
          <a:custGeom>
            <a:avLst/>
            <a:gdLst/>
            <a:ahLst/>
            <a:cxnLst/>
            <a:rect l="l" t="t" r="r" b="b"/>
            <a:pathLst>
              <a:path w="1840612" h="1963319" extrusionOk="0">
                <a:moveTo>
                  <a:pt x="0" y="0"/>
                </a:moveTo>
                <a:lnTo>
                  <a:pt x="1840612" y="0"/>
                </a:lnTo>
                <a:lnTo>
                  <a:pt x="1840612" y="1963320"/>
                </a:lnTo>
                <a:lnTo>
                  <a:pt x="0" y="1963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7" name="Google Shape;367;p8"/>
          <p:cNvGrpSpPr/>
          <p:nvPr/>
        </p:nvGrpSpPr>
        <p:grpSpPr>
          <a:xfrm>
            <a:off x="7950750" y="1047541"/>
            <a:ext cx="2497077" cy="2383366"/>
            <a:chOff x="-366471" y="-11891"/>
            <a:chExt cx="15572971" cy="14863810"/>
          </a:xfrm>
        </p:grpSpPr>
        <p:sp>
          <p:nvSpPr>
            <p:cNvPr id="368" name="Google Shape;368;p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 extrusionOk="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ACD4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 extrusionOk="0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 extrusionOk="0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-31049" r="-1685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8"/>
          <p:cNvGrpSpPr/>
          <p:nvPr/>
        </p:nvGrpSpPr>
        <p:grpSpPr>
          <a:xfrm>
            <a:off x="8811952" y="3974769"/>
            <a:ext cx="2401013" cy="2291676"/>
            <a:chOff x="-366471" y="-11891"/>
            <a:chExt cx="15572971" cy="14863810"/>
          </a:xfrm>
        </p:grpSpPr>
        <p:sp>
          <p:nvSpPr>
            <p:cNvPr id="372" name="Google Shape;372;p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 extrusionOk="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ACD4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 extrusionOk="0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 extrusionOk="0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38432" r="-38432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8"/>
          <p:cNvGrpSpPr/>
          <p:nvPr/>
        </p:nvGrpSpPr>
        <p:grpSpPr>
          <a:xfrm>
            <a:off x="10078427" y="919592"/>
            <a:ext cx="1726447" cy="1647828"/>
            <a:chOff x="-366471" y="-11891"/>
            <a:chExt cx="15572971" cy="14863810"/>
          </a:xfrm>
        </p:grpSpPr>
        <p:sp>
          <p:nvSpPr>
            <p:cNvPr id="376" name="Google Shape;376;p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 extrusionOk="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ACD4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 extrusionOk="0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 extrusionOk="0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-59751" r="-59753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8"/>
          <p:cNvGrpSpPr/>
          <p:nvPr/>
        </p:nvGrpSpPr>
        <p:grpSpPr>
          <a:xfrm>
            <a:off x="10070490" y="2640726"/>
            <a:ext cx="2063729" cy="1969751"/>
            <a:chOff x="-366471" y="-11891"/>
            <a:chExt cx="15572971" cy="14863810"/>
          </a:xfrm>
        </p:grpSpPr>
        <p:sp>
          <p:nvSpPr>
            <p:cNvPr id="380" name="Google Shape;380;p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 extrusionOk="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ACD4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 extrusionOk="0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 extrusionOk="0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l="-16365" r="-16365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3" name="Google Shape;383;p8"/>
          <p:cNvSpPr txBox="1"/>
          <p:nvPr/>
        </p:nvSpPr>
        <p:spPr>
          <a:xfrm>
            <a:off x="5730803" y="3422650"/>
            <a:ext cx="3262555" cy="17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Workshop on EPISODES Platform: EPOS Workshop. Side event at the Polish Open Science Conference 2024.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Two days 11 and 12.04.2024.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Funded and organised within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Geo-INQUIRE H2020 project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8"/>
          <p:cNvGrpSpPr/>
          <p:nvPr/>
        </p:nvGrpSpPr>
        <p:grpSpPr>
          <a:xfrm>
            <a:off x="2196824" y="1053563"/>
            <a:ext cx="2871384" cy="2740627"/>
            <a:chOff x="-366471" y="-11891"/>
            <a:chExt cx="15572971" cy="14863810"/>
          </a:xfrm>
        </p:grpSpPr>
        <p:sp>
          <p:nvSpPr>
            <p:cNvPr id="385" name="Google Shape;385;p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 extrusionOk="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ACD4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 extrusionOk="0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 extrusionOk="0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l="-16365" r="-16365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8"/>
          <p:cNvGrpSpPr/>
          <p:nvPr/>
        </p:nvGrpSpPr>
        <p:grpSpPr>
          <a:xfrm>
            <a:off x="995378" y="2626880"/>
            <a:ext cx="2169952" cy="2071137"/>
            <a:chOff x="-366471" y="-11891"/>
            <a:chExt cx="15572971" cy="14863810"/>
          </a:xfrm>
        </p:grpSpPr>
        <p:sp>
          <p:nvSpPr>
            <p:cNvPr id="389" name="Google Shape;389;p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 extrusionOk="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ACD4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 extrusionOk="0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 extrusionOk="0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l="-15750" r="-16983"/>
              </a:stretch>
            </a:blip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99" r="-999"/>
            </a:stretch>
          </a:blipFill>
          <a:ln>
            <a:noFill/>
          </a:ln>
        </p:spPr>
      </p:sp>
      <p:sp>
        <p:nvSpPr>
          <p:cNvPr id="397" name="Google Shape;397;p9"/>
          <p:cNvSpPr/>
          <p:nvPr/>
        </p:nvSpPr>
        <p:spPr>
          <a:xfrm>
            <a:off x="0" y="2406173"/>
            <a:ext cx="6343277" cy="4451827"/>
          </a:xfrm>
          <a:custGeom>
            <a:avLst/>
            <a:gdLst/>
            <a:ahLst/>
            <a:cxnLst/>
            <a:rect l="l" t="t" r="r" b="b"/>
            <a:pathLst>
              <a:path w="9514915" h="6677740" extrusionOk="0">
                <a:moveTo>
                  <a:pt x="0" y="0"/>
                </a:moveTo>
                <a:lnTo>
                  <a:pt x="9514915" y="0"/>
                </a:lnTo>
                <a:lnTo>
                  <a:pt x="9514915" y="6677740"/>
                </a:lnTo>
                <a:lnTo>
                  <a:pt x="0" y="6677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8" name="Google Shape;398;p9"/>
          <p:cNvSpPr txBox="1"/>
          <p:nvPr/>
        </p:nvSpPr>
        <p:spPr>
          <a:xfrm>
            <a:off x="1383309" y="1024491"/>
            <a:ext cx="9403800" cy="26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33" b="1" i="0" u="none" strike="noStrike" kern="0" cap="none" spc="0" normalizeH="0" baseline="0" noProof="0">
                <a:ln>
                  <a:noFill/>
                </a:ln>
                <a:solidFill>
                  <a:srgbClr val="11468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Collaboration with other TCSs to enhance the interdisciplinary approach: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90953" marR="0" lvl="2" indent="-230317" algn="just" defTabSz="609630" rtl="0" eaLnBrk="1" fontAlgn="auto" latinLnBrk="0" hangingPunct="1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On-going collaboration with TCS GIM on the integration of borehole information to the existing episodes (in the framework of Geo-INQUIRE project)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90953" marR="0" lvl="2" indent="-230317" algn="just" defTabSz="609630" rtl="0" eaLnBrk="1" fontAlgn="auto" latinLnBrk="0" hangingPunct="1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Contribution from the new TCS AH member - Institute of Geological Science PAS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90953" marR="0" lvl="2" indent="-230317" algn="just" defTabSz="609630" rtl="0" eaLnBrk="1" fontAlgn="auto" latinLnBrk="0" hangingPunct="1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TCS AH member - UPWr discussion with TCS GNSS on potential integration of GNSS products and services of UPWr to the TCS GNSS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609630" rtl="0" eaLnBrk="1" fontAlgn="auto" latinLnBrk="0" hangingPunct="1">
              <a:lnSpc>
                <a:spcPct val="105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9"/>
          <p:cNvGrpSpPr/>
          <p:nvPr/>
        </p:nvGrpSpPr>
        <p:grpSpPr>
          <a:xfrm>
            <a:off x="1477670" y="203010"/>
            <a:ext cx="9798089" cy="712017"/>
            <a:chOff x="-14600" y="0"/>
            <a:chExt cx="2138998" cy="155439"/>
          </a:xfrm>
        </p:grpSpPr>
        <p:sp>
          <p:nvSpPr>
            <p:cNvPr id="400" name="Google Shape;400;p9"/>
            <p:cNvSpPr/>
            <p:nvPr/>
          </p:nvSpPr>
          <p:spPr>
            <a:xfrm>
              <a:off x="0" y="0"/>
              <a:ext cx="2124398" cy="155439"/>
            </a:xfrm>
            <a:custGeom>
              <a:avLst/>
              <a:gdLst/>
              <a:ahLst/>
              <a:cxnLst/>
              <a:rect l="l" t="t" r="r" b="b"/>
              <a:pathLst>
                <a:path w="2124398" h="155439" extrusionOk="0">
                  <a:moveTo>
                    <a:pt x="39248" y="0"/>
                  </a:moveTo>
                  <a:lnTo>
                    <a:pt x="2085149" y="0"/>
                  </a:lnTo>
                  <a:cubicBezTo>
                    <a:pt x="2106825" y="0"/>
                    <a:pt x="2124398" y="17572"/>
                    <a:pt x="2124398" y="39248"/>
                  </a:cubicBezTo>
                  <a:lnTo>
                    <a:pt x="2124398" y="116190"/>
                  </a:lnTo>
                  <a:cubicBezTo>
                    <a:pt x="2124398" y="137866"/>
                    <a:pt x="2106825" y="155439"/>
                    <a:pt x="2085149" y="155439"/>
                  </a:cubicBezTo>
                  <a:lnTo>
                    <a:pt x="39248" y="155439"/>
                  </a:lnTo>
                  <a:cubicBezTo>
                    <a:pt x="17572" y="155439"/>
                    <a:pt x="0" y="137866"/>
                    <a:pt x="0" y="116190"/>
                  </a:cubicBezTo>
                  <a:lnTo>
                    <a:pt x="0" y="39248"/>
                  </a:lnTo>
                  <a:cubicBezTo>
                    <a:pt x="0" y="17572"/>
                    <a:pt x="17572" y="0"/>
                    <a:pt x="39248" y="0"/>
                  </a:cubicBezTo>
                  <a:close/>
                </a:path>
              </a:pathLst>
            </a:custGeom>
            <a:solidFill>
              <a:srgbClr val="3699C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 txBox="1"/>
            <p:nvPr/>
          </p:nvSpPr>
          <p:spPr>
            <a:xfrm>
              <a:off x="-14600" y="36248"/>
              <a:ext cx="2124398" cy="98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83" tIns="41683" rIns="41683" bIns="41683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2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6F3F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OBJECTIVES  &amp; COLLABORATION WITH OTHER TCSs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9"/>
          <p:cNvSpPr txBox="1"/>
          <p:nvPr/>
        </p:nvSpPr>
        <p:spPr>
          <a:xfrm>
            <a:off x="790839" y="3422651"/>
            <a:ext cx="10624600" cy="327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33" b="1" i="0" u="none" strike="noStrike" kern="0" cap="none" spc="0" normalizeH="0" baseline="0" noProof="0">
                <a:ln>
                  <a:noFill/>
                </a:ln>
                <a:solidFill>
                  <a:srgbClr val="11468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Objectives for 2025:</a:t>
            </a:r>
            <a:endParaRPr kumimoji="0" sz="1733" b="1" i="0" u="none" strike="noStrike" kern="0" cap="none" spc="0" normalizeH="0" baseline="0" noProof="0">
              <a:ln>
                <a:noFill/>
              </a:ln>
              <a:solidFill>
                <a:srgbClr val="11468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90915" marR="0" lvl="2" indent="-230304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Extend the multidisciplinary aspect of the TCS AH episodes by complementing them with additional data eg. geological data (borehole information) 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90915" marR="0" lvl="2" indent="-230304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Integrate new datasets on the EPISODES Platform: Castanhao (Brasilian reservoir impoundment episode), Garpenberg (Swedish mine episode)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90915" marR="0" lvl="2" indent="-230304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Acquire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new data providers.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90915" marR="0" lvl="2" indent="-230304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Engage and attract new partners. Meetings with two institutions (Universidad Complutense de Madrid, Spain, and CODELCO-Teniente, Chile), candidates interested in joining TCS AH have already taken place. Admission procedure in progress.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0787158" y="725131"/>
            <a:ext cx="1306181" cy="1534435"/>
          </a:xfrm>
          <a:custGeom>
            <a:avLst/>
            <a:gdLst/>
            <a:ahLst/>
            <a:cxnLst/>
            <a:rect l="l" t="t" r="r" b="b"/>
            <a:pathLst>
              <a:path w="1959272" h="2301653" extrusionOk="0">
                <a:moveTo>
                  <a:pt x="0" y="0"/>
                </a:moveTo>
                <a:lnTo>
                  <a:pt x="1959272" y="0"/>
                </a:lnTo>
                <a:lnTo>
                  <a:pt x="1959272" y="2301653"/>
                </a:lnTo>
                <a:lnTo>
                  <a:pt x="0" y="2301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804" r="-1804"/>
            </a:stretch>
          </a:blipFill>
          <a:ln>
            <a:noFill/>
          </a:ln>
        </p:spPr>
      </p:sp>
      <p:sp>
        <p:nvSpPr>
          <p:cNvPr id="404" name="Google Shape;404;p9"/>
          <p:cNvSpPr/>
          <p:nvPr/>
        </p:nvSpPr>
        <p:spPr>
          <a:xfrm>
            <a:off x="10770634" y="2259566"/>
            <a:ext cx="1289450" cy="1306845"/>
          </a:xfrm>
          <a:custGeom>
            <a:avLst/>
            <a:gdLst/>
            <a:ahLst/>
            <a:cxnLst/>
            <a:rect l="l" t="t" r="r" b="b"/>
            <a:pathLst>
              <a:path w="1934175" h="1960267" extrusionOk="0">
                <a:moveTo>
                  <a:pt x="0" y="0"/>
                </a:moveTo>
                <a:lnTo>
                  <a:pt x="1934175" y="0"/>
                </a:lnTo>
                <a:lnTo>
                  <a:pt x="1934175" y="1960267"/>
                </a:lnTo>
                <a:lnTo>
                  <a:pt x="0" y="1960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869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Macintosh PowerPoint</Application>
  <PresentationFormat>Widescreen</PresentationFormat>
  <Paragraphs>140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NTR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2025-03-27T13:51:47Z</dcterms:created>
  <dcterms:modified xsi:type="dcterms:W3CDTF">2025-03-27T13:52:18Z</dcterms:modified>
</cp:coreProperties>
</file>