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76" r:id="rId3"/>
    <p:sldId id="277" r:id="rId4"/>
    <p:sldId id="259" r:id="rId5"/>
    <p:sldId id="278" r:id="rId6"/>
    <p:sldId id="300" r:id="rId7"/>
    <p:sldId id="299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10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06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097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D9F6-450C-E0AF-E514-D777770E8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9D64-6EEE-676D-0A70-61E4273DF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434CF-BC69-EF1F-8D6E-A32BA772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F393C4-BBEB-4913-8F47-F5B959521C2E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DADE-9F78-FFBC-12D0-347A1404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7780D-74F2-53F1-85EC-ED60A04F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7672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8524-19C4-9C81-90A7-BE7BF625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6B9A-01DB-24F7-C334-1828925C5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2A2A-F0C6-39E9-06FF-C1A4C3FF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7A7A09-F09B-456C-96BB-C497329CE812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95DA0-0834-D79C-9895-9CABAE27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DF84E-01BD-AEF8-98C8-CB1A17B0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5067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8FF3-0C80-C978-39FE-9304DB3B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53BDD-865A-B179-231D-6F5CC29B3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E9DAF-0763-D620-0724-33C558BF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5A6C0D-6FB4-4839-9515-06E0E48CE595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829BB-9F37-53B2-0DFA-67F6D30F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7D8E-2A52-16DB-66B9-17581FCCF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663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C448-F5A6-F5BE-C887-2A7E5DBF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BFC2-4B4D-2A64-F254-BD14DE7DD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9BBF0-FA9A-5C12-1175-DC894892B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6D0D5-ED17-ABEA-4267-43BAECCE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A8F5CE0-32C3-4571-86E7-3C13E790D2AB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FCBC0-909E-9B2A-0EC0-16FD61C0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5BF82-A2D2-FAF4-8024-3FBE371E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818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1A43-55A3-2B34-8237-87FA0A2C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CCB63-8E81-7B02-4076-7E669EF5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4CA70-62DA-D800-E5DB-87A0AA965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7A11D-533E-7E73-5D24-DFA91B072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79F3A-B36E-1340-0B2A-294C1704E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D288B-50AA-FB07-ED2C-B7668A92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21AF317-F34B-4517-932F-A29B19FE9F0B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8E8E9-8366-E29C-066C-E053B242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911B4-8146-2247-7A42-1FDF0C7A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415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1571-AA6C-5A03-507B-E211914A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DF2A3-602A-A440-2BAC-E081EA0E5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9C35A3-2A5B-41B3-BC86-AB0BE4DBE7D5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EF696-E564-2A44-8EE9-3485B369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5BA9F-8689-206B-074D-D1EB5B5E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407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AB433-603A-462F-4598-BA1741B6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36072FE-AD7D-4085-8B5A-A4FE859C8A1B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E60B0-18D7-BE73-2F56-C457DADF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7D276-83A6-BF40-AD3A-76481E0D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75684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A948-933B-B464-E1C6-1FF55899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046DE-0F81-FB94-E9E3-44A67A72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3CB3E-89E2-3517-8130-10A4EF2E3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DA006-8A22-A6BE-3DA8-E08C1604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87D3FBE-60C2-4F3C-8E94-BAB6D8EBAAF2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D5009-4AE3-9E4B-A3B6-2E5E14B8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5D96B-1FD2-3F80-C589-4A1EBC6B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713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82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93C3-741C-A07D-B7B9-D3644A06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AD8BEA-4941-253F-B00D-30F889BD4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99D73-B28C-CD6F-7D3E-91296FBE8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AFFB8-D591-1317-ADF5-E6E1F901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940607E-9B91-4E12-BC44-C1F52B2DAE6C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1F1FF-2968-7E7B-B2DA-6001CBB3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85080-19C4-7798-1E54-319F45DC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330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4D5B-4EDD-6E2D-0FE1-3C610EEC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2124E-382A-9A1A-C210-CAEA7B5FC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FB26-BA64-50CD-2880-BF11B666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7D6F7F3-0C8A-4E9A-B5EE-723AC5FA6486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0F42-4685-726B-939F-B464B243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1D981-2A2E-7C26-510C-B6BDBC5A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7251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4BA332-56DD-F72A-6EA9-B70A95054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8AA1B-777E-ED33-6518-82269D7D1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258B3-FB82-F225-7F51-56963780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600E22-2346-4045-AD26-945BE8E0C170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677C4-9E2A-2099-E440-8C07D53F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7514A-CBC6-056F-CDBD-B2146527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202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71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48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11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4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38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06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37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FB56D-20B0-3CBA-1E37-070EE001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39D27-1BD5-AF16-861E-E03460E39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F8FF4-FF6B-8324-1EE9-D84D06553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E29B868-4EB7-4EB4-9310-1FC740F08B30}" type="datetime1">
              <a:rPr lang="en-GB" noProof="0" smtClean="0"/>
              <a:t>27/03/2025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F46C8-F1D8-2633-4952-D637B0728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3CE9E-A258-B467-91A6-A2E41715F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n-GB" noProof="0" smtClean="0"/>
              <a:pPr rtl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675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EF9D9-0F94-3542-AF29-EFD3585089D8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8987BA-83A4-4C5B-35B1-28A63995D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989" y="1351280"/>
            <a:ext cx="10353040" cy="488008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Seismic monitoring with DAS </a:t>
            </a:r>
            <a:b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the </a:t>
            </a:r>
            <a:r>
              <a:rPr lang="en-US" sz="4800" b="1" dirty="0" err="1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Irpinia</a:t>
            </a:r>
            <a: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48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 Fault Observatory</a:t>
            </a:r>
            <a:br>
              <a:rPr lang="it-IT" sz="4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it-IT" sz="32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2200" i="1" u="sng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Claudio Strumia</a:t>
            </a:r>
            <a:r>
              <a:rPr lang="it-IT" sz="22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, Gaetano Festa, Raffaello Pegna, Diane </a:t>
            </a:r>
            <a:r>
              <a:rPr lang="it-IT" sz="2200" dirty="0" err="1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Rivet</a:t>
            </a:r>
            <a:r>
              <a:rPr lang="it-IT" sz="22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br>
              <a:rPr lang="it-IT" sz="22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2200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Alister Trabattoni, Gilberto Saccorotti, Antonio Scala, Francesco Scotto di Uccio</a:t>
            </a:r>
            <a:r>
              <a:rPr lang="it-IT" sz="2200" b="1" dirty="0">
                <a:solidFill>
                  <a:srgbClr val="1A3E28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it-IT" sz="59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4" descr="logo-federico-II-blu.png">
            <a:extLst>
              <a:ext uri="{FF2B5EF4-FFF2-40B4-BE49-F238E27FC236}">
                <a16:creationId xmlns:a16="http://schemas.microsoft.com/office/drawing/2014/main" id="{E0892D96-E9F6-5836-09B8-5C886AF79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7" y="4429759"/>
            <a:ext cx="1396357" cy="139085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4" name="Immagine 3" descr="Immagine che contiene grafica vettoriale&#10;&#10;Descrizione generata con affidabilità elevata">
            <a:extLst>
              <a:ext uri="{FF2B5EF4-FFF2-40B4-BE49-F238E27FC236}">
                <a16:creationId xmlns:a16="http://schemas.microsoft.com/office/drawing/2014/main" id="{0C74E874-3982-9E72-057A-74A8E7F81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" y="2918030"/>
            <a:ext cx="1791326" cy="1511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39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C66607E1-125B-430A-5398-5892F020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572" y="941516"/>
            <a:ext cx="3352995" cy="464966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DF07429-EEF6-7E8A-5709-D2097FC4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362" y="0"/>
            <a:ext cx="9486710" cy="94151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Distributed Acoustic Sensing (DAS)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1DF177D-5765-0C3C-F11F-553453EC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698" y="4489705"/>
            <a:ext cx="7389603" cy="1000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Using fibre optic cables as antennas allows for long-range spatial continuous recordings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BC31DD-E323-D66B-E96B-FEB85C0EC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085" y="669904"/>
            <a:ext cx="7150216" cy="39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5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FE620-9650-62BA-E1EB-8A22163C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3A5269-B975-C71D-22A4-E3345A6AC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422"/>
          <a:stretch/>
        </p:blipFill>
        <p:spPr>
          <a:xfrm>
            <a:off x="5834525" y="2730994"/>
            <a:ext cx="6372494" cy="2552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79614B-CFC3-3C50-CCA2-8E46307D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2565" y="-6655"/>
            <a:ext cx="5565687" cy="253492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19EEF215-94F9-50A0-7363-4C129873DDAC}"/>
              </a:ext>
            </a:extLst>
          </p:cNvPr>
          <p:cNvGrpSpPr/>
          <p:nvPr/>
        </p:nvGrpSpPr>
        <p:grpSpPr>
          <a:xfrm>
            <a:off x="4589481" y="1984248"/>
            <a:ext cx="5493659" cy="811345"/>
            <a:chOff x="4297680" y="1993392"/>
            <a:chExt cx="5398910" cy="871709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EC93115E-58BF-FD54-5997-E033C41CC94C}"/>
                </a:ext>
              </a:extLst>
            </p:cNvPr>
            <p:cNvSpPr/>
            <p:nvPr/>
          </p:nvSpPr>
          <p:spPr>
            <a:xfrm>
              <a:off x="4425696" y="2084832"/>
              <a:ext cx="5120640" cy="603504"/>
            </a:xfrm>
            <a:custGeom>
              <a:avLst/>
              <a:gdLst>
                <a:gd name="connsiteX0" fmla="*/ 0 w 5120640"/>
                <a:gd name="connsiteY0" fmla="*/ 603504 h 603504"/>
                <a:gd name="connsiteX1" fmla="*/ 713232 w 5120640"/>
                <a:gd name="connsiteY1" fmla="*/ 530352 h 603504"/>
                <a:gd name="connsiteX2" fmla="*/ 1655064 w 5120640"/>
                <a:gd name="connsiteY2" fmla="*/ 420624 h 603504"/>
                <a:gd name="connsiteX3" fmla="*/ 2350008 w 5120640"/>
                <a:gd name="connsiteY3" fmla="*/ 228600 h 603504"/>
                <a:gd name="connsiteX4" fmla="*/ 3319272 w 5120640"/>
                <a:gd name="connsiteY4" fmla="*/ 164592 h 603504"/>
                <a:gd name="connsiteX5" fmla="*/ 4160520 w 5120640"/>
                <a:gd name="connsiteY5" fmla="*/ 228600 h 603504"/>
                <a:gd name="connsiteX6" fmla="*/ 4727448 w 5120640"/>
                <a:gd name="connsiteY6" fmla="*/ 173736 h 603504"/>
                <a:gd name="connsiteX7" fmla="*/ 5120640 w 5120640"/>
                <a:gd name="connsiteY7" fmla="*/ 0 h 60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0640" h="603504">
                  <a:moveTo>
                    <a:pt x="0" y="603504"/>
                  </a:moveTo>
                  <a:lnTo>
                    <a:pt x="713232" y="530352"/>
                  </a:lnTo>
                  <a:cubicBezTo>
                    <a:pt x="989076" y="499872"/>
                    <a:pt x="1382268" y="470916"/>
                    <a:pt x="1655064" y="420624"/>
                  </a:cubicBezTo>
                  <a:cubicBezTo>
                    <a:pt x="1927860" y="370332"/>
                    <a:pt x="2072640" y="271272"/>
                    <a:pt x="2350008" y="228600"/>
                  </a:cubicBezTo>
                  <a:cubicBezTo>
                    <a:pt x="2627376" y="185928"/>
                    <a:pt x="3017520" y="164592"/>
                    <a:pt x="3319272" y="164592"/>
                  </a:cubicBezTo>
                  <a:cubicBezTo>
                    <a:pt x="3621024" y="164592"/>
                    <a:pt x="3925824" y="227076"/>
                    <a:pt x="4160520" y="228600"/>
                  </a:cubicBezTo>
                  <a:cubicBezTo>
                    <a:pt x="4395216" y="230124"/>
                    <a:pt x="4567428" y="211836"/>
                    <a:pt x="4727448" y="173736"/>
                  </a:cubicBezTo>
                  <a:cubicBezTo>
                    <a:pt x="4887468" y="135636"/>
                    <a:pt x="5029200" y="33528"/>
                    <a:pt x="5120640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114300" prst="artDeco"/>
              <a:bevelB w="114300" prst="artDeco"/>
              <a:extrusionClr>
                <a:srgbClr val="A96E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CD24F406-D6C0-C5D4-AB56-718228B83ACF}"/>
                </a:ext>
              </a:extLst>
            </p:cNvPr>
            <p:cNvSpPr/>
            <p:nvPr/>
          </p:nvSpPr>
          <p:spPr>
            <a:xfrm>
              <a:off x="4425696" y="2212848"/>
              <a:ext cx="5230368" cy="548640"/>
            </a:xfrm>
            <a:custGeom>
              <a:avLst/>
              <a:gdLst>
                <a:gd name="connsiteX0" fmla="*/ 0 w 5230368"/>
                <a:gd name="connsiteY0" fmla="*/ 548640 h 548640"/>
                <a:gd name="connsiteX1" fmla="*/ 1188720 w 5230368"/>
                <a:gd name="connsiteY1" fmla="*/ 457200 h 548640"/>
                <a:gd name="connsiteX2" fmla="*/ 2404872 w 5230368"/>
                <a:gd name="connsiteY2" fmla="*/ 301752 h 548640"/>
                <a:gd name="connsiteX3" fmla="*/ 3044952 w 5230368"/>
                <a:gd name="connsiteY3" fmla="*/ 256032 h 548640"/>
                <a:gd name="connsiteX4" fmla="*/ 3913632 w 5230368"/>
                <a:gd name="connsiteY4" fmla="*/ 283464 h 548640"/>
                <a:gd name="connsiteX5" fmla="*/ 4581144 w 5230368"/>
                <a:gd name="connsiteY5" fmla="*/ 118872 h 548640"/>
                <a:gd name="connsiteX6" fmla="*/ 5230368 w 5230368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30368" h="548640">
                  <a:moveTo>
                    <a:pt x="0" y="548640"/>
                  </a:moveTo>
                  <a:cubicBezTo>
                    <a:pt x="393954" y="523494"/>
                    <a:pt x="787908" y="498348"/>
                    <a:pt x="1188720" y="457200"/>
                  </a:cubicBezTo>
                  <a:cubicBezTo>
                    <a:pt x="1589532" y="416052"/>
                    <a:pt x="2095500" y="335280"/>
                    <a:pt x="2404872" y="301752"/>
                  </a:cubicBezTo>
                  <a:cubicBezTo>
                    <a:pt x="2714244" y="268224"/>
                    <a:pt x="2793492" y="259080"/>
                    <a:pt x="3044952" y="256032"/>
                  </a:cubicBezTo>
                  <a:cubicBezTo>
                    <a:pt x="3296412" y="252984"/>
                    <a:pt x="3657600" y="306324"/>
                    <a:pt x="3913632" y="283464"/>
                  </a:cubicBezTo>
                  <a:cubicBezTo>
                    <a:pt x="4169664" y="260604"/>
                    <a:pt x="4361688" y="166116"/>
                    <a:pt x="4581144" y="118872"/>
                  </a:cubicBezTo>
                  <a:cubicBezTo>
                    <a:pt x="4800600" y="71628"/>
                    <a:pt x="5015484" y="35814"/>
                    <a:pt x="5230368" y="0"/>
                  </a:cubicBezTo>
                </a:path>
              </a:pathLst>
            </a:custGeom>
            <a:noFill/>
            <a:ln w="38100">
              <a:solidFill>
                <a:schemeClr val="accent6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114300" prst="artDeco"/>
              <a:bevelB w="114300" prst="artDeco"/>
              <a:extrusionClr>
                <a:srgbClr val="A96E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870FFC9D-F3C3-0DE2-5079-9EA5A4F7E571}"/>
                </a:ext>
              </a:extLst>
            </p:cNvPr>
            <p:cNvSpPr/>
            <p:nvPr/>
          </p:nvSpPr>
          <p:spPr>
            <a:xfrm>
              <a:off x="4443984" y="2116767"/>
              <a:ext cx="5184648" cy="544137"/>
            </a:xfrm>
            <a:custGeom>
              <a:avLst/>
              <a:gdLst>
                <a:gd name="connsiteX0" fmla="*/ 0 w 5184648"/>
                <a:gd name="connsiteY0" fmla="*/ 544137 h 544137"/>
                <a:gd name="connsiteX1" fmla="*/ 1042416 w 5184648"/>
                <a:gd name="connsiteY1" fmla="*/ 361257 h 544137"/>
                <a:gd name="connsiteX2" fmla="*/ 1856232 w 5184648"/>
                <a:gd name="connsiteY2" fmla="*/ 333825 h 544137"/>
                <a:gd name="connsiteX3" fmla="*/ 2331720 w 5184648"/>
                <a:gd name="connsiteY3" fmla="*/ 342969 h 544137"/>
                <a:gd name="connsiteX4" fmla="*/ 2926080 w 5184648"/>
                <a:gd name="connsiteY4" fmla="*/ 306393 h 544137"/>
                <a:gd name="connsiteX5" fmla="*/ 3465576 w 5184648"/>
                <a:gd name="connsiteY5" fmla="*/ 251529 h 544137"/>
                <a:gd name="connsiteX6" fmla="*/ 4270248 w 5184648"/>
                <a:gd name="connsiteY6" fmla="*/ 32073 h 544137"/>
                <a:gd name="connsiteX7" fmla="*/ 4681728 w 5184648"/>
                <a:gd name="connsiteY7" fmla="*/ 4641 h 544137"/>
                <a:gd name="connsiteX8" fmla="*/ 5184648 w 5184648"/>
                <a:gd name="connsiteY8" fmla="*/ 4641 h 54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4648" h="544137">
                  <a:moveTo>
                    <a:pt x="0" y="544137"/>
                  </a:moveTo>
                  <a:cubicBezTo>
                    <a:pt x="366522" y="470223"/>
                    <a:pt x="733044" y="396309"/>
                    <a:pt x="1042416" y="361257"/>
                  </a:cubicBezTo>
                  <a:cubicBezTo>
                    <a:pt x="1351788" y="326205"/>
                    <a:pt x="1641348" y="336873"/>
                    <a:pt x="1856232" y="333825"/>
                  </a:cubicBezTo>
                  <a:cubicBezTo>
                    <a:pt x="2071116" y="330777"/>
                    <a:pt x="2153412" y="347541"/>
                    <a:pt x="2331720" y="342969"/>
                  </a:cubicBezTo>
                  <a:cubicBezTo>
                    <a:pt x="2510028" y="338397"/>
                    <a:pt x="2737104" y="321633"/>
                    <a:pt x="2926080" y="306393"/>
                  </a:cubicBezTo>
                  <a:cubicBezTo>
                    <a:pt x="3115056" y="291153"/>
                    <a:pt x="3241548" y="297249"/>
                    <a:pt x="3465576" y="251529"/>
                  </a:cubicBezTo>
                  <a:cubicBezTo>
                    <a:pt x="3689604" y="205809"/>
                    <a:pt x="4067556" y="73221"/>
                    <a:pt x="4270248" y="32073"/>
                  </a:cubicBezTo>
                  <a:cubicBezTo>
                    <a:pt x="4472940" y="-9075"/>
                    <a:pt x="4529328" y="9213"/>
                    <a:pt x="4681728" y="4641"/>
                  </a:cubicBezTo>
                  <a:cubicBezTo>
                    <a:pt x="4834128" y="69"/>
                    <a:pt x="5126736" y="-2979"/>
                    <a:pt x="5184648" y="4641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114300" prst="artDeco"/>
              <a:bevelB w="114300" prst="artDeco"/>
              <a:extrusionClr>
                <a:srgbClr val="A96E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6FC041AF-30C8-CB3C-BAFC-A687A652FC18}"/>
                </a:ext>
              </a:extLst>
            </p:cNvPr>
            <p:cNvSpPr/>
            <p:nvPr/>
          </p:nvSpPr>
          <p:spPr>
            <a:xfrm>
              <a:off x="4297680" y="1993392"/>
              <a:ext cx="5398910" cy="871709"/>
            </a:xfrm>
            <a:custGeom>
              <a:avLst/>
              <a:gdLst>
                <a:gd name="connsiteX0" fmla="*/ 0 w 5398910"/>
                <a:gd name="connsiteY0" fmla="*/ 832104 h 871709"/>
                <a:gd name="connsiteX1" fmla="*/ 905256 w 5398910"/>
                <a:gd name="connsiteY1" fmla="*/ 859536 h 871709"/>
                <a:gd name="connsiteX2" fmla="*/ 2194560 w 5398910"/>
                <a:gd name="connsiteY2" fmla="*/ 658368 h 871709"/>
                <a:gd name="connsiteX3" fmla="*/ 2743200 w 5398910"/>
                <a:gd name="connsiteY3" fmla="*/ 365760 h 871709"/>
                <a:gd name="connsiteX4" fmla="*/ 3959352 w 5398910"/>
                <a:gd name="connsiteY4" fmla="*/ 402336 h 871709"/>
                <a:gd name="connsiteX5" fmla="*/ 5175504 w 5398910"/>
                <a:gd name="connsiteY5" fmla="*/ 374904 h 871709"/>
                <a:gd name="connsiteX6" fmla="*/ 5394960 w 5398910"/>
                <a:gd name="connsiteY6" fmla="*/ 0 h 87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8910" h="871709">
                  <a:moveTo>
                    <a:pt x="0" y="832104"/>
                  </a:moveTo>
                  <a:cubicBezTo>
                    <a:pt x="269748" y="860298"/>
                    <a:pt x="539496" y="888492"/>
                    <a:pt x="905256" y="859536"/>
                  </a:cubicBezTo>
                  <a:cubicBezTo>
                    <a:pt x="1271016" y="830580"/>
                    <a:pt x="1888236" y="740664"/>
                    <a:pt x="2194560" y="658368"/>
                  </a:cubicBezTo>
                  <a:cubicBezTo>
                    <a:pt x="2500884" y="576072"/>
                    <a:pt x="2449068" y="408432"/>
                    <a:pt x="2743200" y="365760"/>
                  </a:cubicBezTo>
                  <a:cubicBezTo>
                    <a:pt x="3037332" y="323088"/>
                    <a:pt x="3553968" y="400812"/>
                    <a:pt x="3959352" y="402336"/>
                  </a:cubicBezTo>
                  <a:cubicBezTo>
                    <a:pt x="4364736" y="403860"/>
                    <a:pt x="4936236" y="441960"/>
                    <a:pt x="5175504" y="374904"/>
                  </a:cubicBezTo>
                  <a:cubicBezTo>
                    <a:pt x="5414772" y="307848"/>
                    <a:pt x="5404866" y="153924"/>
                    <a:pt x="5394960" y="0"/>
                  </a:cubicBezTo>
                </a:path>
              </a:pathLst>
            </a:custGeom>
            <a:noFill/>
            <a:ln w="38100">
              <a:solidFill>
                <a:srgbClr val="E303C8"/>
              </a:solidFill>
            </a:ln>
            <a:scene3d>
              <a:camera prst="orthographicFront"/>
              <a:lightRig rig="threePt" dir="t"/>
            </a:scene3d>
            <a:sp3d extrusionH="76200" contourW="12700">
              <a:bevelT w="114300" prst="artDeco"/>
              <a:bevelB w="114300" prst="artDeco"/>
              <a:extrusionClr>
                <a:srgbClr val="A96EC0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0A0020E-6075-AEEC-269E-5F588CD17904}"/>
              </a:ext>
            </a:extLst>
          </p:cNvPr>
          <p:cNvGrpSpPr/>
          <p:nvPr/>
        </p:nvGrpSpPr>
        <p:grpSpPr>
          <a:xfrm>
            <a:off x="3465545" y="2576652"/>
            <a:ext cx="1197894" cy="2439416"/>
            <a:chOff x="3081498" y="2576652"/>
            <a:chExt cx="909938" cy="2132508"/>
          </a:xfrm>
        </p:grpSpPr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6F998ADD-A79B-1CA6-6A40-8D6FA5F0B337}"/>
                </a:ext>
              </a:extLst>
            </p:cNvPr>
            <p:cNvSpPr/>
            <p:nvPr/>
          </p:nvSpPr>
          <p:spPr>
            <a:xfrm>
              <a:off x="3109767" y="2576652"/>
              <a:ext cx="850218" cy="2132508"/>
            </a:xfrm>
            <a:custGeom>
              <a:avLst/>
              <a:gdLst>
                <a:gd name="connsiteX0" fmla="*/ 0 w 923544"/>
                <a:gd name="connsiteY0" fmla="*/ 2105076 h 2105076"/>
                <a:gd name="connsiteX1" fmla="*/ 402336 w 923544"/>
                <a:gd name="connsiteY1" fmla="*/ 1272972 h 2105076"/>
                <a:gd name="connsiteX2" fmla="*/ 173736 w 923544"/>
                <a:gd name="connsiteY2" fmla="*/ 907212 h 2105076"/>
                <a:gd name="connsiteX3" fmla="*/ 146304 w 923544"/>
                <a:gd name="connsiteY3" fmla="*/ 596316 h 2105076"/>
                <a:gd name="connsiteX4" fmla="*/ 292608 w 923544"/>
                <a:gd name="connsiteY4" fmla="*/ 386004 h 2105076"/>
                <a:gd name="connsiteX5" fmla="*/ 109728 w 923544"/>
                <a:gd name="connsiteY5" fmla="*/ 29388 h 2105076"/>
                <a:gd name="connsiteX6" fmla="*/ 512064 w 923544"/>
                <a:gd name="connsiteY6" fmla="*/ 38532 h 2105076"/>
                <a:gd name="connsiteX7" fmla="*/ 923544 w 923544"/>
                <a:gd name="connsiteY7" fmla="*/ 184836 h 210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544" h="2105076">
                  <a:moveTo>
                    <a:pt x="0" y="2105076"/>
                  </a:moveTo>
                  <a:cubicBezTo>
                    <a:pt x="186690" y="1788846"/>
                    <a:pt x="373380" y="1472616"/>
                    <a:pt x="402336" y="1272972"/>
                  </a:cubicBezTo>
                  <a:cubicBezTo>
                    <a:pt x="431292" y="1073328"/>
                    <a:pt x="216408" y="1019988"/>
                    <a:pt x="173736" y="907212"/>
                  </a:cubicBezTo>
                  <a:cubicBezTo>
                    <a:pt x="131064" y="794436"/>
                    <a:pt x="126492" y="683184"/>
                    <a:pt x="146304" y="596316"/>
                  </a:cubicBezTo>
                  <a:cubicBezTo>
                    <a:pt x="166116" y="509448"/>
                    <a:pt x="298704" y="480492"/>
                    <a:pt x="292608" y="386004"/>
                  </a:cubicBezTo>
                  <a:cubicBezTo>
                    <a:pt x="286512" y="291516"/>
                    <a:pt x="73152" y="87300"/>
                    <a:pt x="109728" y="29388"/>
                  </a:cubicBezTo>
                  <a:cubicBezTo>
                    <a:pt x="146304" y="-28524"/>
                    <a:pt x="376428" y="12624"/>
                    <a:pt x="512064" y="38532"/>
                  </a:cubicBezTo>
                  <a:cubicBezTo>
                    <a:pt x="647700" y="64440"/>
                    <a:pt x="851916" y="166548"/>
                    <a:pt x="923544" y="18483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 contourW="12700">
              <a:bevelT w="114300" prst="artDeco"/>
              <a:bevelB w="114300" prst="artDeco"/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397577FA-8775-CC67-6ED8-1F02B3E60F88}"/>
                </a:ext>
              </a:extLst>
            </p:cNvPr>
            <p:cNvSpPr/>
            <p:nvPr/>
          </p:nvSpPr>
          <p:spPr>
            <a:xfrm>
              <a:off x="3161265" y="2606040"/>
              <a:ext cx="808345" cy="2028963"/>
            </a:xfrm>
            <a:custGeom>
              <a:avLst/>
              <a:gdLst>
                <a:gd name="connsiteX0" fmla="*/ 57423 w 852951"/>
                <a:gd name="connsiteY0" fmla="*/ 2093976 h 2093976"/>
                <a:gd name="connsiteX1" fmla="*/ 2559 w 852951"/>
                <a:gd name="connsiteY1" fmla="*/ 1700784 h 2093976"/>
                <a:gd name="connsiteX2" fmla="*/ 130575 w 852951"/>
                <a:gd name="connsiteY2" fmla="*/ 1325880 h 2093976"/>
                <a:gd name="connsiteX3" fmla="*/ 148863 w 852951"/>
                <a:gd name="connsiteY3" fmla="*/ 932688 h 2093976"/>
                <a:gd name="connsiteX4" fmla="*/ 11703 w 852951"/>
                <a:gd name="connsiteY4" fmla="*/ 539496 h 2093976"/>
                <a:gd name="connsiteX5" fmla="*/ 75711 w 852951"/>
                <a:gd name="connsiteY5" fmla="*/ 182880 h 2093976"/>
                <a:gd name="connsiteX6" fmla="*/ 441471 w 852951"/>
                <a:gd name="connsiteY6" fmla="*/ 45720 h 2093976"/>
                <a:gd name="connsiteX7" fmla="*/ 852951 w 852951"/>
                <a:gd name="connsiteY7" fmla="*/ 0 h 209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951" h="2093976">
                  <a:moveTo>
                    <a:pt x="57423" y="2093976"/>
                  </a:moveTo>
                  <a:cubicBezTo>
                    <a:pt x="23895" y="1961388"/>
                    <a:pt x="-9633" y="1828800"/>
                    <a:pt x="2559" y="1700784"/>
                  </a:cubicBezTo>
                  <a:cubicBezTo>
                    <a:pt x="14751" y="1572768"/>
                    <a:pt x="106191" y="1453896"/>
                    <a:pt x="130575" y="1325880"/>
                  </a:cubicBezTo>
                  <a:cubicBezTo>
                    <a:pt x="154959" y="1197864"/>
                    <a:pt x="168675" y="1063752"/>
                    <a:pt x="148863" y="932688"/>
                  </a:cubicBezTo>
                  <a:cubicBezTo>
                    <a:pt x="129051" y="801624"/>
                    <a:pt x="23895" y="664464"/>
                    <a:pt x="11703" y="539496"/>
                  </a:cubicBezTo>
                  <a:cubicBezTo>
                    <a:pt x="-489" y="414528"/>
                    <a:pt x="4083" y="265176"/>
                    <a:pt x="75711" y="182880"/>
                  </a:cubicBezTo>
                  <a:cubicBezTo>
                    <a:pt x="147339" y="100584"/>
                    <a:pt x="311931" y="76200"/>
                    <a:pt x="441471" y="45720"/>
                  </a:cubicBezTo>
                  <a:cubicBezTo>
                    <a:pt x="571011" y="15240"/>
                    <a:pt x="795039" y="10668"/>
                    <a:pt x="852951" y="0"/>
                  </a:cubicBezTo>
                </a:path>
              </a:pathLst>
            </a:custGeom>
            <a:noFill/>
            <a:ln w="38100">
              <a:solidFill>
                <a:schemeClr val="accent6"/>
              </a:solidFill>
            </a:ln>
            <a:scene3d>
              <a:camera prst="orthographicFront"/>
              <a:lightRig rig="threePt" dir="t"/>
            </a:scene3d>
            <a:sp3d contourW="12700">
              <a:bevelT w="114300" prst="artDeco"/>
              <a:bevelB w="114300" prst="artDeco"/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17CB8EDF-A233-EEDD-3809-5A3F74A2E709}"/>
                </a:ext>
              </a:extLst>
            </p:cNvPr>
            <p:cNvSpPr/>
            <p:nvPr/>
          </p:nvSpPr>
          <p:spPr>
            <a:xfrm>
              <a:off x="3081498" y="2711577"/>
              <a:ext cx="909938" cy="1997583"/>
            </a:xfrm>
            <a:custGeom>
              <a:avLst/>
              <a:gdLst>
                <a:gd name="connsiteX0" fmla="*/ 109758 w 960150"/>
                <a:gd name="connsiteY0" fmla="*/ 2061591 h 2061591"/>
                <a:gd name="connsiteX1" fmla="*/ 30 w 960150"/>
                <a:gd name="connsiteY1" fmla="*/ 1439799 h 2061591"/>
                <a:gd name="connsiteX2" fmla="*/ 118902 w 960150"/>
                <a:gd name="connsiteY2" fmla="*/ 1128903 h 2061591"/>
                <a:gd name="connsiteX3" fmla="*/ 155478 w 960150"/>
                <a:gd name="connsiteY3" fmla="*/ 699135 h 2061591"/>
                <a:gd name="connsiteX4" fmla="*/ 27462 w 960150"/>
                <a:gd name="connsiteY4" fmla="*/ 278511 h 2061591"/>
                <a:gd name="connsiteX5" fmla="*/ 82326 w 960150"/>
                <a:gd name="connsiteY5" fmla="*/ 59055 h 2061591"/>
                <a:gd name="connsiteX6" fmla="*/ 356646 w 960150"/>
                <a:gd name="connsiteY6" fmla="*/ 4191 h 2061591"/>
                <a:gd name="connsiteX7" fmla="*/ 676686 w 960150"/>
                <a:gd name="connsiteY7" fmla="*/ 49911 h 2061591"/>
                <a:gd name="connsiteX8" fmla="*/ 960150 w 960150"/>
                <a:gd name="connsiteY8" fmla="*/ 4191 h 206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0150" h="2061591">
                  <a:moveTo>
                    <a:pt x="109758" y="2061591"/>
                  </a:moveTo>
                  <a:cubicBezTo>
                    <a:pt x="54132" y="1828419"/>
                    <a:pt x="-1494" y="1595247"/>
                    <a:pt x="30" y="1439799"/>
                  </a:cubicBezTo>
                  <a:cubicBezTo>
                    <a:pt x="1554" y="1284351"/>
                    <a:pt x="92994" y="1252347"/>
                    <a:pt x="118902" y="1128903"/>
                  </a:cubicBezTo>
                  <a:cubicBezTo>
                    <a:pt x="144810" y="1005459"/>
                    <a:pt x="170718" y="840867"/>
                    <a:pt x="155478" y="699135"/>
                  </a:cubicBezTo>
                  <a:cubicBezTo>
                    <a:pt x="140238" y="557403"/>
                    <a:pt x="39654" y="385191"/>
                    <a:pt x="27462" y="278511"/>
                  </a:cubicBezTo>
                  <a:cubicBezTo>
                    <a:pt x="15270" y="171831"/>
                    <a:pt x="27462" y="104775"/>
                    <a:pt x="82326" y="59055"/>
                  </a:cubicBezTo>
                  <a:cubicBezTo>
                    <a:pt x="137190" y="13335"/>
                    <a:pt x="257586" y="5715"/>
                    <a:pt x="356646" y="4191"/>
                  </a:cubicBezTo>
                  <a:cubicBezTo>
                    <a:pt x="455706" y="2667"/>
                    <a:pt x="576102" y="49911"/>
                    <a:pt x="676686" y="49911"/>
                  </a:cubicBezTo>
                  <a:cubicBezTo>
                    <a:pt x="777270" y="49911"/>
                    <a:pt x="934242" y="-17145"/>
                    <a:pt x="960150" y="4191"/>
                  </a:cubicBezTo>
                </a:path>
              </a:pathLst>
            </a:custGeom>
            <a:noFill/>
            <a:ln w="38100">
              <a:solidFill>
                <a:srgbClr val="E303C8"/>
              </a:solidFill>
            </a:ln>
            <a:scene3d>
              <a:camera prst="orthographicFront"/>
              <a:lightRig rig="threePt" dir="t"/>
            </a:scene3d>
            <a:sp3d contourW="12700">
              <a:bevelT w="114300" prst="artDeco"/>
              <a:bevelB w="114300" prst="artDeco"/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2B429928-0243-5D90-57E1-531E938933A4}"/>
                </a:ext>
              </a:extLst>
            </p:cNvPr>
            <p:cNvSpPr/>
            <p:nvPr/>
          </p:nvSpPr>
          <p:spPr>
            <a:xfrm>
              <a:off x="3098794" y="2645838"/>
              <a:ext cx="850218" cy="1946100"/>
            </a:xfrm>
            <a:custGeom>
              <a:avLst/>
              <a:gdLst>
                <a:gd name="connsiteX0" fmla="*/ 193047 w 897135"/>
                <a:gd name="connsiteY0" fmla="*/ 2008458 h 2008458"/>
                <a:gd name="connsiteX1" fmla="*/ 238767 w 897135"/>
                <a:gd name="connsiteY1" fmla="*/ 1670130 h 2008458"/>
                <a:gd name="connsiteX2" fmla="*/ 101607 w 897135"/>
                <a:gd name="connsiteY2" fmla="*/ 1121490 h 2008458"/>
                <a:gd name="connsiteX3" fmla="*/ 1023 w 897135"/>
                <a:gd name="connsiteY3" fmla="*/ 828882 h 2008458"/>
                <a:gd name="connsiteX4" fmla="*/ 55887 w 897135"/>
                <a:gd name="connsiteY4" fmla="*/ 499698 h 2008458"/>
                <a:gd name="connsiteX5" fmla="*/ 156471 w 897135"/>
                <a:gd name="connsiteY5" fmla="*/ 362538 h 2008458"/>
                <a:gd name="connsiteX6" fmla="*/ 220479 w 897135"/>
                <a:gd name="connsiteY6" fmla="*/ 207090 h 2008458"/>
                <a:gd name="connsiteX7" fmla="*/ 92463 w 897135"/>
                <a:gd name="connsiteY7" fmla="*/ 24210 h 2008458"/>
                <a:gd name="connsiteX8" fmla="*/ 311919 w 897135"/>
                <a:gd name="connsiteY8" fmla="*/ 5922 h 2008458"/>
                <a:gd name="connsiteX9" fmla="*/ 531375 w 897135"/>
                <a:gd name="connsiteY9" fmla="*/ 60786 h 2008458"/>
                <a:gd name="connsiteX10" fmla="*/ 897135 w 897135"/>
                <a:gd name="connsiteY10" fmla="*/ 15066 h 200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135" h="2008458">
                  <a:moveTo>
                    <a:pt x="193047" y="2008458"/>
                  </a:moveTo>
                  <a:cubicBezTo>
                    <a:pt x="223527" y="1913208"/>
                    <a:pt x="254007" y="1817958"/>
                    <a:pt x="238767" y="1670130"/>
                  </a:cubicBezTo>
                  <a:cubicBezTo>
                    <a:pt x="223527" y="1522302"/>
                    <a:pt x="141231" y="1261698"/>
                    <a:pt x="101607" y="1121490"/>
                  </a:cubicBezTo>
                  <a:cubicBezTo>
                    <a:pt x="61983" y="981282"/>
                    <a:pt x="8643" y="932514"/>
                    <a:pt x="1023" y="828882"/>
                  </a:cubicBezTo>
                  <a:cubicBezTo>
                    <a:pt x="-6597" y="725250"/>
                    <a:pt x="29979" y="577422"/>
                    <a:pt x="55887" y="499698"/>
                  </a:cubicBezTo>
                  <a:cubicBezTo>
                    <a:pt x="81795" y="421974"/>
                    <a:pt x="129039" y="411306"/>
                    <a:pt x="156471" y="362538"/>
                  </a:cubicBezTo>
                  <a:cubicBezTo>
                    <a:pt x="183903" y="313770"/>
                    <a:pt x="231147" y="263478"/>
                    <a:pt x="220479" y="207090"/>
                  </a:cubicBezTo>
                  <a:cubicBezTo>
                    <a:pt x="209811" y="150702"/>
                    <a:pt x="77223" y="57738"/>
                    <a:pt x="92463" y="24210"/>
                  </a:cubicBezTo>
                  <a:cubicBezTo>
                    <a:pt x="107703" y="-9318"/>
                    <a:pt x="238767" y="-174"/>
                    <a:pt x="311919" y="5922"/>
                  </a:cubicBezTo>
                  <a:cubicBezTo>
                    <a:pt x="385071" y="12018"/>
                    <a:pt x="433839" y="59262"/>
                    <a:pt x="531375" y="60786"/>
                  </a:cubicBezTo>
                  <a:cubicBezTo>
                    <a:pt x="628911" y="62310"/>
                    <a:pt x="763023" y="38688"/>
                    <a:pt x="897135" y="1506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contourW="12700">
              <a:bevelT w="114300" prst="artDeco"/>
              <a:bevelB w="114300" prst="artDeco"/>
              <a:contourClr>
                <a:schemeClr val="tx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0" descr="A graph of 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F9CAFE29-6D58-0F72-AC5A-3F293768F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315"/>
          <a:stretch/>
        </p:blipFill>
        <p:spPr>
          <a:xfrm>
            <a:off x="391616" y="2963194"/>
            <a:ext cx="2915423" cy="3050898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EABB7FD6-0C74-3503-2986-8D1DB572F062}"/>
              </a:ext>
            </a:extLst>
          </p:cNvPr>
          <p:cNvGrpSpPr/>
          <p:nvPr/>
        </p:nvGrpSpPr>
        <p:grpSpPr>
          <a:xfrm>
            <a:off x="4229481" y="2333395"/>
            <a:ext cx="720000" cy="720000"/>
            <a:chOff x="3845433" y="2333395"/>
            <a:chExt cx="720000" cy="7200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C97A3CFB-61E2-C465-54E5-A62C248D9170}"/>
                </a:ext>
              </a:extLst>
            </p:cNvPr>
            <p:cNvSpPr/>
            <p:nvPr/>
          </p:nvSpPr>
          <p:spPr>
            <a:xfrm>
              <a:off x="3845433" y="2333395"/>
              <a:ext cx="720000" cy="720000"/>
            </a:xfrm>
            <a:prstGeom prst="ellipse">
              <a:avLst/>
            </a:prstGeom>
            <a:solidFill>
              <a:srgbClr val="813F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82C2DD21-CF61-5439-8C38-3814719BC82D}"/>
                </a:ext>
              </a:extLst>
            </p:cNvPr>
            <p:cNvSpPr/>
            <p:nvPr/>
          </p:nvSpPr>
          <p:spPr>
            <a:xfrm>
              <a:off x="3937583" y="2423194"/>
              <a:ext cx="540000" cy="540000"/>
            </a:xfrm>
            <a:prstGeom prst="ellipse">
              <a:avLst/>
            </a:prstGeom>
            <a:solidFill>
              <a:srgbClr val="906C89"/>
            </a:solidFill>
            <a:ln>
              <a:solidFill>
                <a:srgbClr val="813F7A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2D5772A-89F1-8A20-7FA2-AC5DF6F6412D}"/>
              </a:ext>
            </a:extLst>
          </p:cNvPr>
          <p:cNvGrpSpPr/>
          <p:nvPr/>
        </p:nvGrpSpPr>
        <p:grpSpPr>
          <a:xfrm>
            <a:off x="3299471" y="4743777"/>
            <a:ext cx="720000" cy="720000"/>
            <a:chOff x="3845433" y="2333395"/>
            <a:chExt cx="720000" cy="720000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A57E3579-D45D-07A1-EDC5-E0148D2246F8}"/>
                </a:ext>
              </a:extLst>
            </p:cNvPr>
            <p:cNvSpPr/>
            <p:nvPr/>
          </p:nvSpPr>
          <p:spPr>
            <a:xfrm>
              <a:off x="3845433" y="2333395"/>
              <a:ext cx="720000" cy="720000"/>
            </a:xfrm>
            <a:prstGeom prst="ellipse">
              <a:avLst/>
            </a:prstGeom>
            <a:solidFill>
              <a:srgbClr val="813F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72B748A6-B50F-25C7-5015-D2A7EDC83202}"/>
                </a:ext>
              </a:extLst>
            </p:cNvPr>
            <p:cNvSpPr/>
            <p:nvPr/>
          </p:nvSpPr>
          <p:spPr>
            <a:xfrm>
              <a:off x="3937583" y="2423194"/>
              <a:ext cx="540000" cy="540000"/>
            </a:xfrm>
            <a:prstGeom prst="ellipse">
              <a:avLst/>
            </a:prstGeom>
            <a:solidFill>
              <a:srgbClr val="906C89"/>
            </a:solidFill>
            <a:ln>
              <a:solidFill>
                <a:srgbClr val="813F7A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D9485667-F5C1-30F9-F13B-59894D7C3972}"/>
              </a:ext>
            </a:extLst>
          </p:cNvPr>
          <p:cNvGrpSpPr/>
          <p:nvPr/>
        </p:nvGrpSpPr>
        <p:grpSpPr>
          <a:xfrm>
            <a:off x="9667946" y="1811554"/>
            <a:ext cx="720000" cy="720000"/>
            <a:chOff x="3845433" y="2333395"/>
            <a:chExt cx="720000" cy="720000"/>
          </a:xfrm>
        </p:grpSpPr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2A5D142D-4366-A713-3E66-7CD2AFCCEE7E}"/>
                </a:ext>
              </a:extLst>
            </p:cNvPr>
            <p:cNvSpPr/>
            <p:nvPr/>
          </p:nvSpPr>
          <p:spPr>
            <a:xfrm>
              <a:off x="3845433" y="2333395"/>
              <a:ext cx="720000" cy="720000"/>
            </a:xfrm>
            <a:prstGeom prst="ellipse">
              <a:avLst/>
            </a:prstGeom>
            <a:solidFill>
              <a:srgbClr val="813F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9C00A6B4-5DC6-3C9E-9A4A-261777251944}"/>
                </a:ext>
              </a:extLst>
            </p:cNvPr>
            <p:cNvSpPr/>
            <p:nvPr/>
          </p:nvSpPr>
          <p:spPr>
            <a:xfrm>
              <a:off x="3937583" y="2423194"/>
              <a:ext cx="540000" cy="540000"/>
            </a:xfrm>
            <a:prstGeom prst="ellipse">
              <a:avLst/>
            </a:prstGeom>
            <a:solidFill>
              <a:srgbClr val="906C89"/>
            </a:solidFill>
            <a:ln>
              <a:solidFill>
                <a:srgbClr val="813F7A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4E26F719-C748-F768-2524-C65DD0464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205" y="4702940"/>
            <a:ext cx="2270858" cy="863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/>
              <a:t>Conversion to displacement</a:t>
            </a:r>
          </a:p>
        </p:txBody>
      </p:sp>
      <p:sp>
        <p:nvSpPr>
          <p:cNvPr id="35" name="Segnaposto contenuto 2">
            <a:extLst>
              <a:ext uri="{FF2B5EF4-FFF2-40B4-BE49-F238E27FC236}">
                <a16:creationId xmlns:a16="http://schemas.microsoft.com/office/drawing/2014/main" id="{9F0B335B-B746-96A3-4F9A-737C1EC96E5F}"/>
              </a:ext>
            </a:extLst>
          </p:cNvPr>
          <p:cNvSpPr txBox="1">
            <a:spLocks/>
          </p:cNvSpPr>
          <p:nvPr/>
        </p:nvSpPr>
        <p:spPr>
          <a:xfrm>
            <a:off x="4045939" y="3059632"/>
            <a:ext cx="2270858" cy="946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parameters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5BF4AAD2-A45B-16EE-3CB0-E04C35F621B9}"/>
              </a:ext>
            </a:extLst>
          </p:cNvPr>
          <p:cNvSpPr txBox="1">
            <a:spLocks/>
          </p:cNvSpPr>
          <p:nvPr/>
        </p:nvSpPr>
        <p:spPr>
          <a:xfrm>
            <a:off x="8099007" y="1037767"/>
            <a:ext cx="3061867" cy="811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Rapid magnitude estimation</a:t>
            </a: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74F8AD7D-113A-6724-FEA4-0A90FFE4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166" y="1"/>
            <a:ext cx="5305834" cy="720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DAS amplitudes</a:t>
            </a:r>
          </a:p>
        </p:txBody>
      </p:sp>
    </p:spTree>
    <p:extLst>
      <p:ext uri="{BB962C8B-B14F-4D97-AF65-F5344CB8AC3E}">
        <p14:creationId xmlns:p14="http://schemas.microsoft.com/office/powerpoint/2010/main" val="320365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B507-CCC9-95FB-8D1E-2D8D4C169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A3AA08B9-3DDB-025C-1E8A-671E699DE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7983" y="752282"/>
            <a:ext cx="8226190" cy="3888043"/>
          </a:xfrm>
          <a:prstGeom prst="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01E63CE3-0551-33F2-C290-497BDF923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41" y="-9445"/>
            <a:ext cx="5305834" cy="94151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EPOS portal and more</a:t>
            </a:r>
          </a:p>
        </p:txBody>
      </p:sp>
      <p:pic>
        <p:nvPicPr>
          <p:cNvPr id="39" name="Immagine 38" descr="Immagine che contiene Elementi grafici, grafica, Carattere, violetto&#10;&#10;Descrizione generata automaticamente">
            <a:extLst>
              <a:ext uri="{FF2B5EF4-FFF2-40B4-BE49-F238E27FC236}">
                <a16:creationId xmlns:a16="http://schemas.microsoft.com/office/drawing/2014/main" id="{E18F886A-5E3B-A246-5DDB-55EDC1F0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8" y="4644315"/>
            <a:ext cx="2485530" cy="1271346"/>
          </a:xfrm>
          <a:prstGeom prst="rect">
            <a:avLst/>
          </a:prstGeom>
        </p:spPr>
      </p:pic>
      <p:pic>
        <p:nvPicPr>
          <p:cNvPr id="40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02632C7-EB58-362F-138D-BBBF9B40B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59" y="4644315"/>
            <a:ext cx="1271346" cy="127134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0E5DDE7-C8A4-22B8-3CF5-7A865D65C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37" y="3754755"/>
            <a:ext cx="3896931" cy="2828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946D00-43F0-E68F-DC07-8568E680BF98}"/>
              </a:ext>
            </a:extLst>
          </p:cNvPr>
          <p:cNvSpPr/>
          <p:nvPr/>
        </p:nvSpPr>
        <p:spPr>
          <a:xfrm>
            <a:off x="565895" y="2761194"/>
            <a:ext cx="2941749" cy="1987122"/>
          </a:xfrm>
          <a:prstGeom prst="rect">
            <a:avLst/>
          </a:prstGeom>
          <a:solidFill>
            <a:srgbClr val="00B050">
              <a:alpha val="50000"/>
            </a:srgbClr>
          </a:solidFill>
          <a:ln w="28575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catalogues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data from standard networks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8198F-C0B4-01A2-1CB2-D2ABCD22BA1A}"/>
              </a:ext>
            </a:extLst>
          </p:cNvPr>
          <p:cNvSpPr txBox="1"/>
          <p:nvPr/>
        </p:nvSpPr>
        <p:spPr>
          <a:xfrm>
            <a:off x="7443724" y="5867023"/>
            <a:ext cx="44373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Alister Trabattoni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Marie Baillet, Martijn van den Ende, Diane Rivet, Eleonore Stutzman,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Claudio Strumia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Francesco Biagioli</a:t>
            </a:r>
          </a:p>
        </p:txBody>
      </p:sp>
    </p:spTree>
    <p:extLst>
      <p:ext uri="{BB962C8B-B14F-4D97-AF65-F5344CB8AC3E}">
        <p14:creationId xmlns:p14="http://schemas.microsoft.com/office/powerpoint/2010/main" val="18865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445AE-442A-208C-643C-1802F8DB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D387144E-42D7-B289-4F70-0DDF75F11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7983" y="752282"/>
            <a:ext cx="8226190" cy="3888043"/>
          </a:xfrm>
          <a:prstGeom prst="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DDB3E8F3-FE0B-EB0D-5149-385E2D7C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41" y="-9445"/>
            <a:ext cx="5305834" cy="94151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EPOS portal and more</a:t>
            </a:r>
          </a:p>
        </p:txBody>
      </p:sp>
      <p:pic>
        <p:nvPicPr>
          <p:cNvPr id="39" name="Immagine 38" descr="Immagine che contiene Elementi grafici, grafica, Carattere, violetto&#10;&#10;Descrizione generata automaticamente">
            <a:extLst>
              <a:ext uri="{FF2B5EF4-FFF2-40B4-BE49-F238E27FC236}">
                <a16:creationId xmlns:a16="http://schemas.microsoft.com/office/drawing/2014/main" id="{61E9723A-6469-3066-C535-2668892B1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8" y="4644315"/>
            <a:ext cx="2485530" cy="1271346"/>
          </a:xfrm>
          <a:prstGeom prst="rect">
            <a:avLst/>
          </a:prstGeom>
        </p:spPr>
      </p:pic>
      <p:pic>
        <p:nvPicPr>
          <p:cNvPr id="40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9B7F81D-2388-778D-6A41-9AE57DBE2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59" y="4644315"/>
            <a:ext cx="1271346" cy="127134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652AA27-2D70-8DEC-D693-BD46AC57C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37" y="3754755"/>
            <a:ext cx="3896931" cy="2828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195AEE-014E-9376-5370-55D2AE23DF68}"/>
              </a:ext>
            </a:extLst>
          </p:cNvPr>
          <p:cNvSpPr/>
          <p:nvPr/>
        </p:nvSpPr>
        <p:spPr>
          <a:xfrm>
            <a:off x="584183" y="2340292"/>
            <a:ext cx="2941749" cy="2828925"/>
          </a:xfrm>
          <a:prstGeom prst="rect">
            <a:avLst/>
          </a:prstGeom>
          <a:solidFill>
            <a:srgbClr val="FF0000">
              <a:alpha val="50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DAS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 processing packages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shared standards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372C1-B5FA-7DCD-D4E5-11B3F63BAA8D}"/>
              </a:ext>
            </a:extLst>
          </p:cNvPr>
          <p:cNvSpPr txBox="1"/>
          <p:nvPr/>
        </p:nvSpPr>
        <p:spPr>
          <a:xfrm>
            <a:off x="7443724" y="5867023"/>
            <a:ext cx="44373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Alister Trabattoni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Marie Baillet, Martijn van den Ende, Diane Rivet, Eleonore Stutzman,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Claudio Strumia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Francesco Biagioli</a:t>
            </a:r>
          </a:p>
        </p:txBody>
      </p:sp>
    </p:spTree>
    <p:extLst>
      <p:ext uri="{BB962C8B-B14F-4D97-AF65-F5344CB8AC3E}">
        <p14:creationId xmlns:p14="http://schemas.microsoft.com/office/powerpoint/2010/main" val="275563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colorTemperature colorTemp="6244"/>
                    </a14:imgEffect>
                    <a14:imgEffect>
                      <a14:saturation sat="400000"/>
                    </a14:imgEffect>
                    <a14:imgEffect>
                      <a14:brightnessContrast bright="10000" contrast="55000"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AA03D7-580D-DED3-FDAB-BD2B010EA348}"/>
              </a:ext>
            </a:extLst>
          </p:cNvPr>
          <p:cNvSpPr txBox="1"/>
          <p:nvPr/>
        </p:nvSpPr>
        <p:spPr>
          <a:xfrm>
            <a:off x="2426440" y="4017005"/>
            <a:ext cx="8589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THANKS FOR THE ATTENTION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609229-09AC-8FFE-BE99-7E066D1F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" y="3957416"/>
            <a:ext cx="1674600" cy="26195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4B318B-DC03-0F52-6B78-4687DA079A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79"/>
          <a:stretch/>
        </p:blipFill>
        <p:spPr>
          <a:xfrm>
            <a:off x="0" y="6547104"/>
            <a:ext cx="12192000" cy="109936"/>
          </a:xfrm>
          <a:prstGeom prst="rect">
            <a:avLst/>
          </a:prstGeom>
        </p:spPr>
      </p:pic>
      <p:grpSp>
        <p:nvGrpSpPr>
          <p:cNvPr id="7" name="object 24">
            <a:extLst>
              <a:ext uri="{FF2B5EF4-FFF2-40B4-BE49-F238E27FC236}">
                <a16:creationId xmlns:a16="http://schemas.microsoft.com/office/drawing/2014/main" id="{570A1E1B-B9F0-5EF0-640A-B616CDB791FC}"/>
              </a:ext>
            </a:extLst>
          </p:cNvPr>
          <p:cNvGrpSpPr>
            <a:grpSpLocks noChangeAspect="1"/>
          </p:cNvGrpSpPr>
          <p:nvPr/>
        </p:nvGrpSpPr>
        <p:grpSpPr>
          <a:xfrm>
            <a:off x="868333" y="2241520"/>
            <a:ext cx="4327491" cy="1859140"/>
            <a:chOff x="1480579" y="583762"/>
            <a:chExt cx="1569720" cy="674370"/>
          </a:xfrm>
        </p:grpSpPr>
        <p:pic>
          <p:nvPicPr>
            <p:cNvPr id="8" name="object 25">
              <a:extLst>
                <a:ext uri="{FF2B5EF4-FFF2-40B4-BE49-F238E27FC236}">
                  <a16:creationId xmlns:a16="http://schemas.microsoft.com/office/drawing/2014/main" id="{9A413888-BB52-1215-472E-1F582B86A27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0579" y="1162060"/>
              <a:ext cx="1569632" cy="95796"/>
            </a:xfrm>
            <a:prstGeom prst="rect">
              <a:avLst/>
            </a:prstGeom>
          </p:spPr>
        </p:pic>
        <p:sp>
          <p:nvSpPr>
            <p:cNvPr id="9" name="object 26">
              <a:extLst>
                <a:ext uri="{FF2B5EF4-FFF2-40B4-BE49-F238E27FC236}">
                  <a16:creationId xmlns:a16="http://schemas.microsoft.com/office/drawing/2014/main" id="{E728FF61-61B6-280E-F3F1-6D1F79DE6B8A}"/>
                </a:ext>
              </a:extLst>
            </p:cNvPr>
            <p:cNvSpPr/>
            <p:nvPr/>
          </p:nvSpPr>
          <p:spPr>
            <a:xfrm>
              <a:off x="1482750" y="620432"/>
              <a:ext cx="1557020" cy="469265"/>
            </a:xfrm>
            <a:custGeom>
              <a:avLst/>
              <a:gdLst/>
              <a:ahLst/>
              <a:cxnLst/>
              <a:rect l="l" t="t" r="r" b="b"/>
              <a:pathLst>
                <a:path w="1557020" h="469265">
                  <a:moveTo>
                    <a:pt x="313563" y="3390"/>
                  </a:moveTo>
                  <a:lnTo>
                    <a:pt x="0" y="3390"/>
                  </a:lnTo>
                  <a:lnTo>
                    <a:pt x="0" y="104990"/>
                  </a:lnTo>
                  <a:lnTo>
                    <a:pt x="0" y="182460"/>
                  </a:lnTo>
                  <a:lnTo>
                    <a:pt x="0" y="282790"/>
                  </a:lnTo>
                  <a:lnTo>
                    <a:pt x="0" y="364070"/>
                  </a:lnTo>
                  <a:lnTo>
                    <a:pt x="0" y="465670"/>
                  </a:lnTo>
                  <a:lnTo>
                    <a:pt x="313563" y="465670"/>
                  </a:lnTo>
                  <a:lnTo>
                    <a:pt x="313563" y="364070"/>
                  </a:lnTo>
                  <a:lnTo>
                    <a:pt x="113360" y="364070"/>
                  </a:lnTo>
                  <a:lnTo>
                    <a:pt x="113360" y="282790"/>
                  </a:lnTo>
                  <a:lnTo>
                    <a:pt x="284391" y="282790"/>
                  </a:lnTo>
                  <a:lnTo>
                    <a:pt x="284391" y="182460"/>
                  </a:lnTo>
                  <a:lnTo>
                    <a:pt x="113360" y="182460"/>
                  </a:lnTo>
                  <a:lnTo>
                    <a:pt x="113360" y="104990"/>
                  </a:lnTo>
                  <a:lnTo>
                    <a:pt x="313563" y="104990"/>
                  </a:lnTo>
                  <a:lnTo>
                    <a:pt x="313563" y="3390"/>
                  </a:lnTo>
                  <a:close/>
                </a:path>
                <a:path w="1557020" h="469265">
                  <a:moveTo>
                    <a:pt x="675970" y="152247"/>
                  </a:moveTo>
                  <a:lnTo>
                    <a:pt x="669429" y="107708"/>
                  </a:lnTo>
                  <a:lnTo>
                    <a:pt x="650036" y="67271"/>
                  </a:lnTo>
                  <a:lnTo>
                    <a:pt x="618185" y="34277"/>
                  </a:lnTo>
                  <a:lnTo>
                    <a:pt x="580986" y="15468"/>
                  </a:lnTo>
                  <a:lnTo>
                    <a:pt x="580986" y="150418"/>
                  </a:lnTo>
                  <a:lnTo>
                    <a:pt x="575805" y="176047"/>
                  </a:lnTo>
                  <a:lnTo>
                    <a:pt x="561682" y="196989"/>
                  </a:lnTo>
                  <a:lnTo>
                    <a:pt x="540740" y="211099"/>
                  </a:lnTo>
                  <a:lnTo>
                    <a:pt x="515099" y="216281"/>
                  </a:lnTo>
                  <a:lnTo>
                    <a:pt x="489458" y="211099"/>
                  </a:lnTo>
                  <a:lnTo>
                    <a:pt x="468515" y="196989"/>
                  </a:lnTo>
                  <a:lnTo>
                    <a:pt x="454393" y="176047"/>
                  </a:lnTo>
                  <a:lnTo>
                    <a:pt x="449211" y="150418"/>
                  </a:lnTo>
                  <a:lnTo>
                    <a:pt x="454393" y="124764"/>
                  </a:lnTo>
                  <a:lnTo>
                    <a:pt x="468515" y="103822"/>
                  </a:lnTo>
                  <a:lnTo>
                    <a:pt x="489458" y="89700"/>
                  </a:lnTo>
                  <a:lnTo>
                    <a:pt x="515099" y="84518"/>
                  </a:lnTo>
                  <a:lnTo>
                    <a:pt x="540740" y="89700"/>
                  </a:lnTo>
                  <a:lnTo>
                    <a:pt x="561682" y="103822"/>
                  </a:lnTo>
                  <a:lnTo>
                    <a:pt x="575805" y="124764"/>
                  </a:lnTo>
                  <a:lnTo>
                    <a:pt x="580986" y="150418"/>
                  </a:lnTo>
                  <a:lnTo>
                    <a:pt x="580986" y="15468"/>
                  </a:lnTo>
                  <a:lnTo>
                    <a:pt x="574230" y="12039"/>
                  </a:lnTo>
                  <a:lnTo>
                    <a:pt x="518553" y="3886"/>
                  </a:lnTo>
                  <a:lnTo>
                    <a:pt x="335851" y="3886"/>
                  </a:lnTo>
                  <a:lnTo>
                    <a:pt x="335851" y="465150"/>
                  </a:lnTo>
                  <a:lnTo>
                    <a:pt x="449237" y="465150"/>
                  </a:lnTo>
                  <a:lnTo>
                    <a:pt x="449237" y="300583"/>
                  </a:lnTo>
                  <a:lnTo>
                    <a:pt x="518553" y="300583"/>
                  </a:lnTo>
                  <a:lnTo>
                    <a:pt x="574230" y="292442"/>
                  </a:lnTo>
                  <a:lnTo>
                    <a:pt x="618185" y="270205"/>
                  </a:lnTo>
                  <a:lnTo>
                    <a:pt x="650036" y="237210"/>
                  </a:lnTo>
                  <a:lnTo>
                    <a:pt x="669328" y="196989"/>
                  </a:lnTo>
                  <a:lnTo>
                    <a:pt x="669429" y="196786"/>
                  </a:lnTo>
                  <a:lnTo>
                    <a:pt x="675970" y="152247"/>
                  </a:lnTo>
                  <a:close/>
                </a:path>
                <a:path w="1557020" h="469265">
                  <a:moveTo>
                    <a:pt x="1556499" y="323926"/>
                  </a:moveTo>
                  <a:lnTo>
                    <a:pt x="1548561" y="266344"/>
                  </a:lnTo>
                  <a:lnTo>
                    <a:pt x="1522133" y="222872"/>
                  </a:lnTo>
                  <a:lnTo>
                    <a:pt x="1485061" y="198653"/>
                  </a:lnTo>
                  <a:lnTo>
                    <a:pt x="1431455" y="184632"/>
                  </a:lnTo>
                  <a:lnTo>
                    <a:pt x="1375727" y="176860"/>
                  </a:lnTo>
                  <a:lnTo>
                    <a:pt x="1364754" y="174739"/>
                  </a:lnTo>
                  <a:lnTo>
                    <a:pt x="1334922" y="147726"/>
                  </a:lnTo>
                  <a:lnTo>
                    <a:pt x="1334922" y="141871"/>
                  </a:lnTo>
                  <a:lnTo>
                    <a:pt x="1338072" y="126720"/>
                  </a:lnTo>
                  <a:lnTo>
                    <a:pt x="1347965" y="112966"/>
                  </a:lnTo>
                  <a:lnTo>
                    <a:pt x="1365262" y="102984"/>
                  </a:lnTo>
                  <a:lnTo>
                    <a:pt x="1390624" y="99123"/>
                  </a:lnTo>
                  <a:lnTo>
                    <a:pt x="1408671" y="99275"/>
                  </a:lnTo>
                  <a:lnTo>
                    <a:pt x="1430959" y="101790"/>
                  </a:lnTo>
                  <a:lnTo>
                    <a:pt x="1454962" y="109778"/>
                  </a:lnTo>
                  <a:lnTo>
                    <a:pt x="1478102" y="126339"/>
                  </a:lnTo>
                  <a:lnTo>
                    <a:pt x="1549349" y="55067"/>
                  </a:lnTo>
                  <a:lnTo>
                    <a:pt x="1517675" y="29781"/>
                  </a:lnTo>
                  <a:lnTo>
                    <a:pt x="1481582" y="12712"/>
                  </a:lnTo>
                  <a:lnTo>
                    <a:pt x="1440497" y="3048"/>
                  </a:lnTo>
                  <a:lnTo>
                    <a:pt x="1393888" y="0"/>
                  </a:lnTo>
                  <a:lnTo>
                    <a:pt x="1336065" y="7073"/>
                  </a:lnTo>
                  <a:lnTo>
                    <a:pt x="1289240" y="27051"/>
                  </a:lnTo>
                  <a:lnTo>
                    <a:pt x="1254493" y="58077"/>
                  </a:lnTo>
                  <a:lnTo>
                    <a:pt x="1232865" y="98259"/>
                  </a:lnTo>
                  <a:lnTo>
                    <a:pt x="1225423" y="145770"/>
                  </a:lnTo>
                  <a:lnTo>
                    <a:pt x="1227378" y="173824"/>
                  </a:lnTo>
                  <a:lnTo>
                    <a:pt x="1243203" y="220192"/>
                  </a:lnTo>
                  <a:lnTo>
                    <a:pt x="1274648" y="252984"/>
                  </a:lnTo>
                  <a:lnTo>
                    <a:pt x="1321041" y="273380"/>
                  </a:lnTo>
                  <a:lnTo>
                    <a:pt x="1405534" y="286994"/>
                  </a:lnTo>
                  <a:lnTo>
                    <a:pt x="1415757" y="288912"/>
                  </a:lnTo>
                  <a:lnTo>
                    <a:pt x="1444561" y="318617"/>
                  </a:lnTo>
                  <a:lnTo>
                    <a:pt x="1445069" y="326504"/>
                  </a:lnTo>
                  <a:lnTo>
                    <a:pt x="1441030" y="344195"/>
                  </a:lnTo>
                  <a:lnTo>
                    <a:pt x="1428775" y="357200"/>
                  </a:lnTo>
                  <a:lnTo>
                    <a:pt x="1408150" y="365226"/>
                  </a:lnTo>
                  <a:lnTo>
                    <a:pt x="1378953" y="367969"/>
                  </a:lnTo>
                  <a:lnTo>
                    <a:pt x="1350657" y="366280"/>
                  </a:lnTo>
                  <a:lnTo>
                    <a:pt x="1322603" y="360768"/>
                  </a:lnTo>
                  <a:lnTo>
                    <a:pt x="1296974" y="350761"/>
                  </a:lnTo>
                  <a:lnTo>
                    <a:pt x="1275969" y="335584"/>
                  </a:lnTo>
                  <a:lnTo>
                    <a:pt x="1203401" y="408139"/>
                  </a:lnTo>
                  <a:lnTo>
                    <a:pt x="1240485" y="437883"/>
                  </a:lnTo>
                  <a:lnTo>
                    <a:pt x="1281887" y="456565"/>
                  </a:lnTo>
                  <a:lnTo>
                    <a:pt x="1327772" y="466255"/>
                  </a:lnTo>
                  <a:lnTo>
                    <a:pt x="1378331" y="469036"/>
                  </a:lnTo>
                  <a:lnTo>
                    <a:pt x="1425257" y="464807"/>
                  </a:lnTo>
                  <a:lnTo>
                    <a:pt x="1467700" y="452285"/>
                  </a:lnTo>
                  <a:lnTo>
                    <a:pt x="1503845" y="431711"/>
                  </a:lnTo>
                  <a:lnTo>
                    <a:pt x="1531899" y="403301"/>
                  </a:lnTo>
                  <a:lnTo>
                    <a:pt x="1550047" y="367296"/>
                  </a:lnTo>
                  <a:lnTo>
                    <a:pt x="1556499" y="323926"/>
                  </a:lnTo>
                  <a:close/>
                </a:path>
              </a:pathLst>
            </a:custGeom>
            <a:solidFill>
              <a:srgbClr val="1F48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27">
              <a:extLst>
                <a:ext uri="{FF2B5EF4-FFF2-40B4-BE49-F238E27FC236}">
                  <a16:creationId xmlns:a16="http://schemas.microsoft.com/office/drawing/2014/main" id="{65214B6E-4BD5-DF6F-53B0-CC69A81F0F7B}"/>
                </a:ext>
              </a:extLst>
            </p:cNvPr>
            <p:cNvSpPr/>
            <p:nvPr/>
          </p:nvSpPr>
          <p:spPr>
            <a:xfrm>
              <a:off x="2168804" y="583767"/>
              <a:ext cx="535940" cy="542925"/>
            </a:xfrm>
            <a:custGeom>
              <a:avLst/>
              <a:gdLst/>
              <a:ahLst/>
              <a:cxnLst/>
              <a:rect l="l" t="t" r="r" b="b"/>
              <a:pathLst>
                <a:path w="535939" h="542925">
                  <a:moveTo>
                    <a:pt x="45440" y="326390"/>
                  </a:moveTo>
                  <a:lnTo>
                    <a:pt x="45275" y="326224"/>
                  </a:lnTo>
                  <a:lnTo>
                    <a:pt x="45262" y="326390"/>
                  </a:lnTo>
                  <a:lnTo>
                    <a:pt x="45440" y="326390"/>
                  </a:lnTo>
                  <a:close/>
                </a:path>
                <a:path w="535939" h="542925">
                  <a:moveTo>
                    <a:pt x="98856" y="67310"/>
                  </a:moveTo>
                  <a:lnTo>
                    <a:pt x="98564" y="66040"/>
                  </a:lnTo>
                  <a:lnTo>
                    <a:pt x="98031" y="66040"/>
                  </a:lnTo>
                  <a:lnTo>
                    <a:pt x="98590" y="67310"/>
                  </a:lnTo>
                  <a:lnTo>
                    <a:pt x="98856" y="67310"/>
                  </a:lnTo>
                  <a:close/>
                </a:path>
                <a:path w="535939" h="542925">
                  <a:moveTo>
                    <a:pt x="103124" y="76200"/>
                  </a:moveTo>
                  <a:lnTo>
                    <a:pt x="102768" y="74930"/>
                  </a:lnTo>
                  <a:lnTo>
                    <a:pt x="102336" y="76200"/>
                  </a:lnTo>
                  <a:lnTo>
                    <a:pt x="103124" y="76200"/>
                  </a:lnTo>
                  <a:close/>
                </a:path>
                <a:path w="535939" h="542925">
                  <a:moveTo>
                    <a:pt x="103911" y="74930"/>
                  </a:moveTo>
                  <a:lnTo>
                    <a:pt x="103301" y="74930"/>
                  </a:lnTo>
                  <a:lnTo>
                    <a:pt x="103124" y="76200"/>
                  </a:lnTo>
                  <a:lnTo>
                    <a:pt x="103581" y="76200"/>
                  </a:lnTo>
                  <a:lnTo>
                    <a:pt x="103911" y="74930"/>
                  </a:lnTo>
                  <a:close/>
                </a:path>
                <a:path w="535939" h="542925">
                  <a:moveTo>
                    <a:pt x="103974" y="72390"/>
                  </a:moveTo>
                  <a:lnTo>
                    <a:pt x="103835" y="71120"/>
                  </a:lnTo>
                  <a:lnTo>
                    <a:pt x="103543" y="71120"/>
                  </a:lnTo>
                  <a:lnTo>
                    <a:pt x="103162" y="72390"/>
                  </a:lnTo>
                  <a:lnTo>
                    <a:pt x="103974" y="72390"/>
                  </a:lnTo>
                  <a:close/>
                </a:path>
                <a:path w="535939" h="542925">
                  <a:moveTo>
                    <a:pt x="104724" y="62230"/>
                  </a:moveTo>
                  <a:lnTo>
                    <a:pt x="104203" y="62230"/>
                  </a:lnTo>
                  <a:lnTo>
                    <a:pt x="104686" y="63500"/>
                  </a:lnTo>
                  <a:lnTo>
                    <a:pt x="104724" y="62230"/>
                  </a:lnTo>
                  <a:close/>
                </a:path>
                <a:path w="535939" h="542925">
                  <a:moveTo>
                    <a:pt x="106895" y="69850"/>
                  </a:moveTo>
                  <a:lnTo>
                    <a:pt x="106387" y="69850"/>
                  </a:lnTo>
                  <a:lnTo>
                    <a:pt x="106603" y="71120"/>
                  </a:lnTo>
                  <a:lnTo>
                    <a:pt x="106819" y="71120"/>
                  </a:lnTo>
                  <a:lnTo>
                    <a:pt x="106895" y="69850"/>
                  </a:lnTo>
                  <a:close/>
                </a:path>
                <a:path w="535939" h="542925">
                  <a:moveTo>
                    <a:pt x="106984" y="74930"/>
                  </a:moveTo>
                  <a:lnTo>
                    <a:pt x="106603" y="74930"/>
                  </a:lnTo>
                  <a:lnTo>
                    <a:pt x="106667" y="76200"/>
                  </a:lnTo>
                  <a:lnTo>
                    <a:pt x="106984" y="74930"/>
                  </a:lnTo>
                  <a:close/>
                </a:path>
                <a:path w="535939" h="542925">
                  <a:moveTo>
                    <a:pt x="120992" y="74930"/>
                  </a:moveTo>
                  <a:lnTo>
                    <a:pt x="120815" y="74930"/>
                  </a:lnTo>
                  <a:lnTo>
                    <a:pt x="120980" y="76200"/>
                  </a:lnTo>
                  <a:lnTo>
                    <a:pt x="120992" y="74930"/>
                  </a:lnTo>
                  <a:close/>
                </a:path>
                <a:path w="535939" h="542925">
                  <a:moveTo>
                    <a:pt x="139928" y="218554"/>
                  </a:moveTo>
                  <a:lnTo>
                    <a:pt x="138684" y="217170"/>
                  </a:lnTo>
                  <a:lnTo>
                    <a:pt x="138531" y="217170"/>
                  </a:lnTo>
                  <a:lnTo>
                    <a:pt x="139928" y="218554"/>
                  </a:lnTo>
                  <a:close/>
                </a:path>
                <a:path w="535939" h="542925">
                  <a:moveTo>
                    <a:pt x="144195" y="189230"/>
                  </a:moveTo>
                  <a:lnTo>
                    <a:pt x="143725" y="189230"/>
                  </a:lnTo>
                  <a:lnTo>
                    <a:pt x="143446" y="191770"/>
                  </a:lnTo>
                  <a:lnTo>
                    <a:pt x="144195" y="189230"/>
                  </a:lnTo>
                  <a:close/>
                </a:path>
                <a:path w="535939" h="542925">
                  <a:moveTo>
                    <a:pt x="156464" y="180340"/>
                  </a:moveTo>
                  <a:lnTo>
                    <a:pt x="155613" y="179070"/>
                  </a:lnTo>
                  <a:lnTo>
                    <a:pt x="155816" y="179743"/>
                  </a:lnTo>
                  <a:lnTo>
                    <a:pt x="156464" y="180340"/>
                  </a:lnTo>
                  <a:close/>
                </a:path>
                <a:path w="535939" h="542925">
                  <a:moveTo>
                    <a:pt x="169100" y="269240"/>
                  </a:moveTo>
                  <a:lnTo>
                    <a:pt x="168351" y="269900"/>
                  </a:lnTo>
                  <a:lnTo>
                    <a:pt x="168173" y="270510"/>
                  </a:lnTo>
                  <a:lnTo>
                    <a:pt x="169100" y="269240"/>
                  </a:lnTo>
                  <a:close/>
                </a:path>
                <a:path w="535939" h="542925">
                  <a:moveTo>
                    <a:pt x="171589" y="170180"/>
                  </a:moveTo>
                  <a:lnTo>
                    <a:pt x="170738" y="168910"/>
                  </a:lnTo>
                  <a:lnTo>
                    <a:pt x="170929" y="169583"/>
                  </a:lnTo>
                  <a:lnTo>
                    <a:pt x="171589" y="170180"/>
                  </a:lnTo>
                  <a:close/>
                </a:path>
                <a:path w="535939" h="542925">
                  <a:moveTo>
                    <a:pt x="212928" y="173050"/>
                  </a:moveTo>
                  <a:lnTo>
                    <a:pt x="212483" y="172516"/>
                  </a:lnTo>
                  <a:lnTo>
                    <a:pt x="212102" y="172516"/>
                  </a:lnTo>
                  <a:lnTo>
                    <a:pt x="212928" y="173050"/>
                  </a:lnTo>
                  <a:close/>
                </a:path>
                <a:path w="535939" h="542925">
                  <a:moveTo>
                    <a:pt x="216027" y="173812"/>
                  </a:moveTo>
                  <a:lnTo>
                    <a:pt x="214287" y="173812"/>
                  </a:lnTo>
                  <a:lnTo>
                    <a:pt x="214287" y="174294"/>
                  </a:lnTo>
                  <a:lnTo>
                    <a:pt x="216027" y="173812"/>
                  </a:lnTo>
                  <a:close/>
                </a:path>
                <a:path w="535939" h="542925">
                  <a:moveTo>
                    <a:pt x="216496" y="171119"/>
                  </a:moveTo>
                  <a:lnTo>
                    <a:pt x="215658" y="170586"/>
                  </a:lnTo>
                  <a:lnTo>
                    <a:pt x="216103" y="171119"/>
                  </a:lnTo>
                  <a:lnTo>
                    <a:pt x="216496" y="171119"/>
                  </a:lnTo>
                  <a:close/>
                </a:path>
                <a:path w="535939" h="542925">
                  <a:moveTo>
                    <a:pt x="216839" y="173583"/>
                  </a:moveTo>
                  <a:lnTo>
                    <a:pt x="216268" y="173583"/>
                  </a:lnTo>
                  <a:lnTo>
                    <a:pt x="216027" y="173812"/>
                  </a:lnTo>
                  <a:lnTo>
                    <a:pt x="215519" y="174294"/>
                  </a:lnTo>
                  <a:lnTo>
                    <a:pt x="216446" y="173812"/>
                  </a:lnTo>
                  <a:lnTo>
                    <a:pt x="216839" y="173583"/>
                  </a:lnTo>
                  <a:close/>
                </a:path>
                <a:path w="535939" h="542925">
                  <a:moveTo>
                    <a:pt x="218059" y="171818"/>
                  </a:moveTo>
                  <a:lnTo>
                    <a:pt x="216814" y="171818"/>
                  </a:lnTo>
                  <a:lnTo>
                    <a:pt x="216103" y="171119"/>
                  </a:lnTo>
                  <a:lnTo>
                    <a:pt x="214287" y="170586"/>
                  </a:lnTo>
                  <a:lnTo>
                    <a:pt x="213829" y="171043"/>
                  </a:lnTo>
                  <a:lnTo>
                    <a:pt x="213829" y="171373"/>
                  </a:lnTo>
                  <a:lnTo>
                    <a:pt x="212877" y="171983"/>
                  </a:lnTo>
                  <a:lnTo>
                    <a:pt x="213055" y="171818"/>
                  </a:lnTo>
                  <a:lnTo>
                    <a:pt x="213829" y="171373"/>
                  </a:lnTo>
                  <a:lnTo>
                    <a:pt x="213829" y="171043"/>
                  </a:lnTo>
                  <a:lnTo>
                    <a:pt x="213537" y="171335"/>
                  </a:lnTo>
                  <a:lnTo>
                    <a:pt x="211785" y="171818"/>
                  </a:lnTo>
                  <a:lnTo>
                    <a:pt x="212483" y="172516"/>
                  </a:lnTo>
                  <a:lnTo>
                    <a:pt x="214287" y="173050"/>
                  </a:lnTo>
                  <a:lnTo>
                    <a:pt x="214287" y="173583"/>
                  </a:lnTo>
                  <a:lnTo>
                    <a:pt x="216268" y="173583"/>
                  </a:lnTo>
                  <a:lnTo>
                    <a:pt x="216814" y="173050"/>
                  </a:lnTo>
                  <a:lnTo>
                    <a:pt x="218059" y="173050"/>
                  </a:lnTo>
                  <a:lnTo>
                    <a:pt x="218059" y="171983"/>
                  </a:lnTo>
                  <a:lnTo>
                    <a:pt x="218059" y="171818"/>
                  </a:lnTo>
                  <a:close/>
                </a:path>
                <a:path w="535939" h="542925">
                  <a:moveTo>
                    <a:pt x="247243" y="259080"/>
                  </a:moveTo>
                  <a:lnTo>
                    <a:pt x="246481" y="259740"/>
                  </a:lnTo>
                  <a:lnTo>
                    <a:pt x="246291" y="260350"/>
                  </a:lnTo>
                  <a:lnTo>
                    <a:pt x="247243" y="259080"/>
                  </a:lnTo>
                  <a:close/>
                </a:path>
                <a:path w="535939" h="542925">
                  <a:moveTo>
                    <a:pt x="267208" y="126085"/>
                  </a:moveTo>
                  <a:lnTo>
                    <a:pt x="265976" y="126085"/>
                  </a:lnTo>
                  <a:lnTo>
                    <a:pt x="265976" y="128562"/>
                  </a:lnTo>
                  <a:lnTo>
                    <a:pt x="267208" y="128562"/>
                  </a:lnTo>
                  <a:lnTo>
                    <a:pt x="267208" y="126085"/>
                  </a:lnTo>
                  <a:close/>
                </a:path>
                <a:path w="535939" h="542925">
                  <a:moveTo>
                    <a:pt x="271970" y="111760"/>
                  </a:moveTo>
                  <a:lnTo>
                    <a:pt x="271589" y="111899"/>
                  </a:lnTo>
                  <a:lnTo>
                    <a:pt x="271322" y="113030"/>
                  </a:lnTo>
                  <a:lnTo>
                    <a:pt x="271894" y="111899"/>
                  </a:lnTo>
                  <a:lnTo>
                    <a:pt x="271970" y="111760"/>
                  </a:lnTo>
                  <a:close/>
                </a:path>
                <a:path w="535939" h="542925">
                  <a:moveTo>
                    <a:pt x="276034" y="117436"/>
                  </a:moveTo>
                  <a:lnTo>
                    <a:pt x="274764" y="117436"/>
                  </a:lnTo>
                  <a:lnTo>
                    <a:pt x="273113" y="119913"/>
                  </a:lnTo>
                  <a:lnTo>
                    <a:pt x="272249" y="121158"/>
                  </a:lnTo>
                  <a:lnTo>
                    <a:pt x="273545" y="121158"/>
                  </a:lnTo>
                  <a:lnTo>
                    <a:pt x="274332" y="119913"/>
                  </a:lnTo>
                  <a:lnTo>
                    <a:pt x="275209" y="118681"/>
                  </a:lnTo>
                  <a:lnTo>
                    <a:pt x="276034" y="117436"/>
                  </a:lnTo>
                  <a:close/>
                </a:path>
                <a:path w="535939" h="542925">
                  <a:moveTo>
                    <a:pt x="277317" y="396709"/>
                  </a:moveTo>
                  <a:lnTo>
                    <a:pt x="276034" y="396709"/>
                  </a:lnTo>
                  <a:lnTo>
                    <a:pt x="276034" y="400418"/>
                  </a:lnTo>
                  <a:lnTo>
                    <a:pt x="277317" y="400418"/>
                  </a:lnTo>
                  <a:lnTo>
                    <a:pt x="277317" y="396709"/>
                  </a:lnTo>
                  <a:close/>
                </a:path>
                <a:path w="535939" h="542925">
                  <a:moveTo>
                    <a:pt x="278206" y="388099"/>
                  </a:moveTo>
                  <a:lnTo>
                    <a:pt x="275056" y="387210"/>
                  </a:lnTo>
                  <a:lnTo>
                    <a:pt x="276758" y="389305"/>
                  </a:lnTo>
                  <a:lnTo>
                    <a:pt x="277317" y="389305"/>
                  </a:lnTo>
                  <a:lnTo>
                    <a:pt x="278206" y="388099"/>
                  </a:lnTo>
                  <a:close/>
                </a:path>
                <a:path w="535939" h="542925">
                  <a:moveTo>
                    <a:pt x="280936" y="408343"/>
                  </a:moveTo>
                  <a:lnTo>
                    <a:pt x="279819" y="407822"/>
                  </a:lnTo>
                  <a:lnTo>
                    <a:pt x="278574" y="407822"/>
                  </a:lnTo>
                  <a:lnTo>
                    <a:pt x="277710" y="409473"/>
                  </a:lnTo>
                  <a:lnTo>
                    <a:pt x="277317" y="410324"/>
                  </a:lnTo>
                  <a:lnTo>
                    <a:pt x="280936" y="408343"/>
                  </a:lnTo>
                  <a:close/>
                </a:path>
                <a:path w="535939" h="542925">
                  <a:moveTo>
                    <a:pt x="282498" y="435711"/>
                  </a:moveTo>
                  <a:lnTo>
                    <a:pt x="281762" y="436384"/>
                  </a:lnTo>
                  <a:lnTo>
                    <a:pt x="281584" y="436956"/>
                  </a:lnTo>
                  <a:lnTo>
                    <a:pt x="282498" y="435711"/>
                  </a:lnTo>
                  <a:close/>
                </a:path>
                <a:path w="535939" h="542925">
                  <a:moveTo>
                    <a:pt x="284861" y="93980"/>
                  </a:moveTo>
                  <a:lnTo>
                    <a:pt x="283591" y="93980"/>
                  </a:lnTo>
                  <a:lnTo>
                    <a:pt x="283591" y="96520"/>
                  </a:lnTo>
                  <a:lnTo>
                    <a:pt x="282359" y="98907"/>
                  </a:lnTo>
                  <a:lnTo>
                    <a:pt x="283591" y="97790"/>
                  </a:lnTo>
                  <a:lnTo>
                    <a:pt x="284861" y="97790"/>
                  </a:lnTo>
                  <a:lnTo>
                    <a:pt x="284861" y="93980"/>
                  </a:lnTo>
                  <a:close/>
                </a:path>
                <a:path w="535939" h="542925">
                  <a:moveTo>
                    <a:pt x="285216" y="254000"/>
                  </a:moveTo>
                  <a:lnTo>
                    <a:pt x="284581" y="255270"/>
                  </a:lnTo>
                  <a:lnTo>
                    <a:pt x="284861" y="255270"/>
                  </a:lnTo>
                  <a:lnTo>
                    <a:pt x="285216" y="254000"/>
                  </a:lnTo>
                  <a:close/>
                </a:path>
                <a:path w="535939" h="542925">
                  <a:moveTo>
                    <a:pt x="298373" y="399719"/>
                  </a:moveTo>
                  <a:lnTo>
                    <a:pt x="297535" y="399186"/>
                  </a:lnTo>
                  <a:lnTo>
                    <a:pt x="297992" y="399719"/>
                  </a:lnTo>
                  <a:lnTo>
                    <a:pt x="298373" y="399719"/>
                  </a:lnTo>
                  <a:close/>
                </a:path>
                <a:path w="535939" h="542925">
                  <a:moveTo>
                    <a:pt x="298704" y="400418"/>
                  </a:moveTo>
                  <a:lnTo>
                    <a:pt x="298513" y="400240"/>
                  </a:lnTo>
                  <a:lnTo>
                    <a:pt x="298373" y="400418"/>
                  </a:lnTo>
                  <a:lnTo>
                    <a:pt x="297840" y="400939"/>
                  </a:lnTo>
                  <a:lnTo>
                    <a:pt x="298513" y="400240"/>
                  </a:lnTo>
                  <a:lnTo>
                    <a:pt x="297992" y="399719"/>
                  </a:lnTo>
                  <a:lnTo>
                    <a:pt x="296214" y="399186"/>
                  </a:lnTo>
                  <a:lnTo>
                    <a:pt x="296138" y="400939"/>
                  </a:lnTo>
                  <a:lnTo>
                    <a:pt x="295427" y="399186"/>
                  </a:lnTo>
                  <a:lnTo>
                    <a:pt x="295363" y="399021"/>
                  </a:lnTo>
                  <a:lnTo>
                    <a:pt x="295236" y="398703"/>
                  </a:lnTo>
                  <a:lnTo>
                    <a:pt x="295148" y="399186"/>
                  </a:lnTo>
                  <a:lnTo>
                    <a:pt x="295046" y="399719"/>
                  </a:lnTo>
                  <a:lnTo>
                    <a:pt x="295008" y="399923"/>
                  </a:lnTo>
                  <a:lnTo>
                    <a:pt x="294919" y="400418"/>
                  </a:lnTo>
                  <a:lnTo>
                    <a:pt x="292569" y="401497"/>
                  </a:lnTo>
                  <a:lnTo>
                    <a:pt x="297307" y="401497"/>
                  </a:lnTo>
                  <a:lnTo>
                    <a:pt x="297573" y="401497"/>
                  </a:lnTo>
                  <a:lnTo>
                    <a:pt x="297916" y="401040"/>
                  </a:lnTo>
                  <a:lnTo>
                    <a:pt x="298043" y="400939"/>
                  </a:lnTo>
                  <a:lnTo>
                    <a:pt x="298704" y="400418"/>
                  </a:lnTo>
                  <a:close/>
                </a:path>
                <a:path w="535939" h="542925">
                  <a:moveTo>
                    <a:pt x="302691" y="466166"/>
                  </a:moveTo>
                  <a:lnTo>
                    <a:pt x="301917" y="466864"/>
                  </a:lnTo>
                  <a:lnTo>
                    <a:pt x="301739" y="467436"/>
                  </a:lnTo>
                  <a:lnTo>
                    <a:pt x="302691" y="466166"/>
                  </a:lnTo>
                  <a:close/>
                </a:path>
                <a:path w="535939" h="542925">
                  <a:moveTo>
                    <a:pt x="305015" y="100139"/>
                  </a:moveTo>
                  <a:lnTo>
                    <a:pt x="303047" y="98933"/>
                  </a:lnTo>
                  <a:lnTo>
                    <a:pt x="302895" y="98933"/>
                  </a:lnTo>
                  <a:lnTo>
                    <a:pt x="302425" y="97675"/>
                  </a:lnTo>
                  <a:lnTo>
                    <a:pt x="301256" y="95199"/>
                  </a:lnTo>
                  <a:lnTo>
                    <a:pt x="299732" y="96062"/>
                  </a:lnTo>
                  <a:lnTo>
                    <a:pt x="298805" y="97523"/>
                  </a:lnTo>
                  <a:lnTo>
                    <a:pt x="298716" y="97675"/>
                  </a:lnTo>
                  <a:lnTo>
                    <a:pt x="298005" y="98209"/>
                  </a:lnTo>
                  <a:lnTo>
                    <a:pt x="298411" y="97675"/>
                  </a:lnTo>
                  <a:lnTo>
                    <a:pt x="297319" y="98717"/>
                  </a:lnTo>
                  <a:lnTo>
                    <a:pt x="297040" y="98933"/>
                  </a:lnTo>
                  <a:lnTo>
                    <a:pt x="297459" y="98933"/>
                  </a:lnTo>
                  <a:lnTo>
                    <a:pt x="301256" y="98933"/>
                  </a:lnTo>
                  <a:lnTo>
                    <a:pt x="301256" y="101384"/>
                  </a:lnTo>
                  <a:lnTo>
                    <a:pt x="305015" y="101384"/>
                  </a:lnTo>
                  <a:lnTo>
                    <a:pt x="305015" y="100139"/>
                  </a:lnTo>
                  <a:close/>
                </a:path>
                <a:path w="535939" h="542925">
                  <a:moveTo>
                    <a:pt x="310921" y="403821"/>
                  </a:moveTo>
                  <a:lnTo>
                    <a:pt x="309295" y="404672"/>
                  </a:lnTo>
                  <a:lnTo>
                    <a:pt x="308813" y="404139"/>
                  </a:lnTo>
                  <a:lnTo>
                    <a:pt x="308813" y="405345"/>
                  </a:lnTo>
                  <a:lnTo>
                    <a:pt x="310032" y="405345"/>
                  </a:lnTo>
                  <a:lnTo>
                    <a:pt x="310921" y="403821"/>
                  </a:lnTo>
                  <a:close/>
                </a:path>
                <a:path w="535939" h="542925">
                  <a:moveTo>
                    <a:pt x="316382" y="140970"/>
                  </a:moveTo>
                  <a:lnTo>
                    <a:pt x="315112" y="140970"/>
                  </a:lnTo>
                  <a:lnTo>
                    <a:pt x="315112" y="138430"/>
                  </a:lnTo>
                  <a:lnTo>
                    <a:pt x="313842" y="138430"/>
                  </a:lnTo>
                  <a:lnTo>
                    <a:pt x="312166" y="135890"/>
                  </a:lnTo>
                  <a:lnTo>
                    <a:pt x="311327" y="134620"/>
                  </a:lnTo>
                  <a:lnTo>
                    <a:pt x="310032" y="135890"/>
                  </a:lnTo>
                  <a:lnTo>
                    <a:pt x="308813" y="135890"/>
                  </a:lnTo>
                  <a:lnTo>
                    <a:pt x="308813" y="134620"/>
                  </a:lnTo>
                  <a:lnTo>
                    <a:pt x="304660" y="133350"/>
                  </a:lnTo>
                  <a:lnTo>
                    <a:pt x="302945" y="134620"/>
                  </a:lnTo>
                  <a:lnTo>
                    <a:pt x="299986" y="135890"/>
                  </a:lnTo>
                  <a:lnTo>
                    <a:pt x="299161" y="139700"/>
                  </a:lnTo>
                  <a:lnTo>
                    <a:pt x="298704" y="140970"/>
                  </a:lnTo>
                  <a:lnTo>
                    <a:pt x="297903" y="142240"/>
                  </a:lnTo>
                  <a:lnTo>
                    <a:pt x="296214" y="142240"/>
                  </a:lnTo>
                  <a:lnTo>
                    <a:pt x="296214" y="143510"/>
                  </a:lnTo>
                  <a:lnTo>
                    <a:pt x="297459" y="143510"/>
                  </a:lnTo>
                  <a:lnTo>
                    <a:pt x="296595" y="146050"/>
                  </a:lnTo>
                  <a:lnTo>
                    <a:pt x="296214" y="146050"/>
                  </a:lnTo>
                  <a:lnTo>
                    <a:pt x="296595" y="147320"/>
                  </a:lnTo>
                  <a:lnTo>
                    <a:pt x="297459" y="149860"/>
                  </a:lnTo>
                  <a:lnTo>
                    <a:pt x="292442" y="153670"/>
                  </a:lnTo>
                  <a:lnTo>
                    <a:pt x="291998" y="154940"/>
                  </a:lnTo>
                  <a:lnTo>
                    <a:pt x="291592" y="156210"/>
                  </a:lnTo>
                  <a:lnTo>
                    <a:pt x="291134" y="157480"/>
                  </a:lnTo>
                  <a:lnTo>
                    <a:pt x="301256" y="157480"/>
                  </a:lnTo>
                  <a:lnTo>
                    <a:pt x="302488" y="156210"/>
                  </a:lnTo>
                  <a:lnTo>
                    <a:pt x="307632" y="151130"/>
                  </a:lnTo>
                  <a:lnTo>
                    <a:pt x="310718" y="151130"/>
                  </a:lnTo>
                  <a:lnTo>
                    <a:pt x="312572" y="140970"/>
                  </a:lnTo>
                  <a:lnTo>
                    <a:pt x="316382" y="142240"/>
                  </a:lnTo>
                  <a:lnTo>
                    <a:pt x="316382" y="140970"/>
                  </a:lnTo>
                  <a:close/>
                </a:path>
                <a:path w="535939" h="542925">
                  <a:moveTo>
                    <a:pt x="328942" y="400418"/>
                  </a:moveTo>
                  <a:lnTo>
                    <a:pt x="328701" y="399186"/>
                  </a:lnTo>
                  <a:lnTo>
                    <a:pt x="328383" y="397459"/>
                  </a:lnTo>
                  <a:lnTo>
                    <a:pt x="327507" y="396544"/>
                  </a:lnTo>
                  <a:lnTo>
                    <a:pt x="326440" y="394233"/>
                  </a:lnTo>
                  <a:lnTo>
                    <a:pt x="325704" y="394779"/>
                  </a:lnTo>
                  <a:lnTo>
                    <a:pt x="326123" y="394233"/>
                  </a:lnTo>
                  <a:lnTo>
                    <a:pt x="325018" y="395287"/>
                  </a:lnTo>
                  <a:lnTo>
                    <a:pt x="325323" y="395287"/>
                  </a:lnTo>
                  <a:lnTo>
                    <a:pt x="325170" y="395490"/>
                  </a:lnTo>
                  <a:lnTo>
                    <a:pt x="323926" y="395490"/>
                  </a:lnTo>
                  <a:lnTo>
                    <a:pt x="323926" y="400418"/>
                  </a:lnTo>
                  <a:lnTo>
                    <a:pt x="325170" y="399186"/>
                  </a:lnTo>
                  <a:lnTo>
                    <a:pt x="328942" y="400418"/>
                  </a:lnTo>
                  <a:close/>
                </a:path>
                <a:path w="535939" h="542925">
                  <a:moveTo>
                    <a:pt x="369468" y="398780"/>
                  </a:moveTo>
                  <a:lnTo>
                    <a:pt x="368693" y="399453"/>
                  </a:lnTo>
                  <a:lnTo>
                    <a:pt x="368515" y="400050"/>
                  </a:lnTo>
                  <a:lnTo>
                    <a:pt x="369468" y="398780"/>
                  </a:lnTo>
                  <a:close/>
                </a:path>
                <a:path w="535939" h="542925">
                  <a:moveTo>
                    <a:pt x="381254" y="344906"/>
                  </a:moveTo>
                  <a:lnTo>
                    <a:pt x="380669" y="344208"/>
                  </a:lnTo>
                  <a:lnTo>
                    <a:pt x="380492" y="344208"/>
                  </a:lnTo>
                  <a:lnTo>
                    <a:pt x="381254" y="344906"/>
                  </a:lnTo>
                  <a:close/>
                </a:path>
                <a:path w="535939" h="542925">
                  <a:moveTo>
                    <a:pt x="421386" y="311150"/>
                  </a:moveTo>
                  <a:lnTo>
                    <a:pt x="420408" y="308610"/>
                  </a:lnTo>
                  <a:lnTo>
                    <a:pt x="420954" y="311150"/>
                  </a:lnTo>
                  <a:lnTo>
                    <a:pt x="421386" y="311150"/>
                  </a:lnTo>
                  <a:close/>
                </a:path>
                <a:path w="535939" h="542925">
                  <a:moveTo>
                    <a:pt x="488416" y="425526"/>
                  </a:moveTo>
                  <a:lnTo>
                    <a:pt x="483285" y="424256"/>
                  </a:lnTo>
                  <a:lnTo>
                    <a:pt x="479298" y="425526"/>
                  </a:lnTo>
                  <a:lnTo>
                    <a:pt x="473887" y="425526"/>
                  </a:lnTo>
                  <a:lnTo>
                    <a:pt x="473887" y="428066"/>
                  </a:lnTo>
                  <a:lnTo>
                    <a:pt x="466585" y="428066"/>
                  </a:lnTo>
                  <a:lnTo>
                    <a:pt x="461048" y="431876"/>
                  </a:lnTo>
                  <a:lnTo>
                    <a:pt x="453732" y="433146"/>
                  </a:lnTo>
                  <a:lnTo>
                    <a:pt x="453288" y="434416"/>
                  </a:lnTo>
                  <a:lnTo>
                    <a:pt x="452475" y="436956"/>
                  </a:lnTo>
                  <a:lnTo>
                    <a:pt x="445820" y="438302"/>
                  </a:lnTo>
                  <a:lnTo>
                    <a:pt x="446112" y="438302"/>
                  </a:lnTo>
                  <a:lnTo>
                    <a:pt x="445300" y="439496"/>
                  </a:lnTo>
                  <a:lnTo>
                    <a:pt x="444893" y="440766"/>
                  </a:lnTo>
                  <a:lnTo>
                    <a:pt x="441121" y="440766"/>
                  </a:lnTo>
                  <a:lnTo>
                    <a:pt x="433565" y="439496"/>
                  </a:lnTo>
                  <a:lnTo>
                    <a:pt x="432295" y="442036"/>
                  </a:lnTo>
                  <a:lnTo>
                    <a:pt x="429793" y="442036"/>
                  </a:lnTo>
                  <a:lnTo>
                    <a:pt x="429793" y="443306"/>
                  </a:lnTo>
                  <a:lnTo>
                    <a:pt x="422224" y="443306"/>
                  </a:lnTo>
                  <a:lnTo>
                    <a:pt x="422224" y="444576"/>
                  </a:lnTo>
                  <a:lnTo>
                    <a:pt x="418249" y="447116"/>
                  </a:lnTo>
                  <a:lnTo>
                    <a:pt x="419862" y="448386"/>
                  </a:lnTo>
                  <a:lnTo>
                    <a:pt x="418452" y="453466"/>
                  </a:lnTo>
                  <a:lnTo>
                    <a:pt x="417601" y="452729"/>
                  </a:lnTo>
                  <a:lnTo>
                    <a:pt x="417017" y="452196"/>
                  </a:lnTo>
                  <a:lnTo>
                    <a:pt x="415925" y="452196"/>
                  </a:lnTo>
                  <a:lnTo>
                    <a:pt x="417169" y="443306"/>
                  </a:lnTo>
                  <a:lnTo>
                    <a:pt x="414210" y="443306"/>
                  </a:lnTo>
                  <a:lnTo>
                    <a:pt x="414248" y="444576"/>
                  </a:lnTo>
                  <a:lnTo>
                    <a:pt x="412127" y="445846"/>
                  </a:lnTo>
                  <a:lnTo>
                    <a:pt x="412127" y="447116"/>
                  </a:lnTo>
                  <a:lnTo>
                    <a:pt x="406234" y="445846"/>
                  </a:lnTo>
                  <a:lnTo>
                    <a:pt x="403326" y="445846"/>
                  </a:lnTo>
                  <a:lnTo>
                    <a:pt x="403326" y="447116"/>
                  </a:lnTo>
                  <a:lnTo>
                    <a:pt x="400786" y="447116"/>
                  </a:lnTo>
                  <a:lnTo>
                    <a:pt x="398208" y="450380"/>
                  </a:lnTo>
                  <a:lnTo>
                    <a:pt x="398208" y="458546"/>
                  </a:lnTo>
                  <a:lnTo>
                    <a:pt x="396455" y="461086"/>
                  </a:lnTo>
                  <a:lnTo>
                    <a:pt x="394855" y="462356"/>
                  </a:lnTo>
                  <a:lnTo>
                    <a:pt x="392785" y="464896"/>
                  </a:lnTo>
                  <a:lnTo>
                    <a:pt x="394182" y="467436"/>
                  </a:lnTo>
                  <a:lnTo>
                    <a:pt x="390893" y="467436"/>
                  </a:lnTo>
                  <a:lnTo>
                    <a:pt x="390525" y="468706"/>
                  </a:lnTo>
                  <a:lnTo>
                    <a:pt x="387527" y="471246"/>
                  </a:lnTo>
                  <a:lnTo>
                    <a:pt x="385686" y="471246"/>
                  </a:lnTo>
                  <a:lnTo>
                    <a:pt x="385749" y="472516"/>
                  </a:lnTo>
                  <a:lnTo>
                    <a:pt x="384949" y="472516"/>
                  </a:lnTo>
                  <a:lnTo>
                    <a:pt x="384467" y="471246"/>
                  </a:lnTo>
                  <a:lnTo>
                    <a:pt x="380695" y="471246"/>
                  </a:lnTo>
                  <a:lnTo>
                    <a:pt x="379971" y="469976"/>
                  </a:lnTo>
                  <a:lnTo>
                    <a:pt x="326644" y="469976"/>
                  </a:lnTo>
                  <a:lnTo>
                    <a:pt x="327240" y="469252"/>
                  </a:lnTo>
                  <a:lnTo>
                    <a:pt x="326440" y="469976"/>
                  </a:lnTo>
                  <a:lnTo>
                    <a:pt x="326440" y="471246"/>
                  </a:lnTo>
                  <a:lnTo>
                    <a:pt x="321386" y="471246"/>
                  </a:lnTo>
                  <a:lnTo>
                    <a:pt x="321386" y="469976"/>
                  </a:lnTo>
                  <a:lnTo>
                    <a:pt x="320141" y="469976"/>
                  </a:lnTo>
                  <a:lnTo>
                    <a:pt x="320141" y="471246"/>
                  </a:lnTo>
                  <a:lnTo>
                    <a:pt x="312572" y="471246"/>
                  </a:lnTo>
                  <a:lnTo>
                    <a:pt x="309168" y="469976"/>
                  </a:lnTo>
                  <a:lnTo>
                    <a:pt x="306031" y="469976"/>
                  </a:lnTo>
                  <a:lnTo>
                    <a:pt x="301256" y="468706"/>
                  </a:lnTo>
                  <a:lnTo>
                    <a:pt x="301256" y="467436"/>
                  </a:lnTo>
                  <a:lnTo>
                    <a:pt x="301917" y="466864"/>
                  </a:lnTo>
                  <a:lnTo>
                    <a:pt x="302488" y="464896"/>
                  </a:lnTo>
                  <a:lnTo>
                    <a:pt x="308813" y="466166"/>
                  </a:lnTo>
                  <a:lnTo>
                    <a:pt x="321386" y="466166"/>
                  </a:lnTo>
                  <a:lnTo>
                    <a:pt x="321386" y="468706"/>
                  </a:lnTo>
                  <a:lnTo>
                    <a:pt x="324599" y="468706"/>
                  </a:lnTo>
                  <a:lnTo>
                    <a:pt x="326440" y="467436"/>
                  </a:lnTo>
                  <a:lnTo>
                    <a:pt x="326440" y="468706"/>
                  </a:lnTo>
                  <a:lnTo>
                    <a:pt x="327698" y="468706"/>
                  </a:lnTo>
                  <a:lnTo>
                    <a:pt x="327850" y="468706"/>
                  </a:lnTo>
                  <a:lnTo>
                    <a:pt x="379285" y="468706"/>
                  </a:lnTo>
                  <a:lnTo>
                    <a:pt x="378561" y="467436"/>
                  </a:lnTo>
                  <a:lnTo>
                    <a:pt x="380034" y="467436"/>
                  </a:lnTo>
                  <a:lnTo>
                    <a:pt x="381584" y="466166"/>
                  </a:lnTo>
                  <a:lnTo>
                    <a:pt x="384048" y="466166"/>
                  </a:lnTo>
                  <a:lnTo>
                    <a:pt x="384390" y="463626"/>
                  </a:lnTo>
                  <a:lnTo>
                    <a:pt x="390575" y="463626"/>
                  </a:lnTo>
                  <a:lnTo>
                    <a:pt x="393623" y="462356"/>
                  </a:lnTo>
                  <a:lnTo>
                    <a:pt x="394919" y="461086"/>
                  </a:lnTo>
                  <a:lnTo>
                    <a:pt x="396214" y="459816"/>
                  </a:lnTo>
                  <a:lnTo>
                    <a:pt x="398208" y="458546"/>
                  </a:lnTo>
                  <a:lnTo>
                    <a:pt x="398208" y="450380"/>
                  </a:lnTo>
                  <a:lnTo>
                    <a:pt x="395757" y="453466"/>
                  </a:lnTo>
                  <a:lnTo>
                    <a:pt x="390690" y="453466"/>
                  </a:lnTo>
                  <a:lnTo>
                    <a:pt x="390690" y="454736"/>
                  </a:lnTo>
                  <a:lnTo>
                    <a:pt x="384860" y="454736"/>
                  </a:lnTo>
                  <a:lnTo>
                    <a:pt x="377939" y="452196"/>
                  </a:lnTo>
                  <a:lnTo>
                    <a:pt x="371094" y="450926"/>
                  </a:lnTo>
                  <a:lnTo>
                    <a:pt x="365518" y="449656"/>
                  </a:lnTo>
                  <a:lnTo>
                    <a:pt x="365518" y="454736"/>
                  </a:lnTo>
                  <a:lnTo>
                    <a:pt x="360540" y="454736"/>
                  </a:lnTo>
                  <a:lnTo>
                    <a:pt x="361022" y="457276"/>
                  </a:lnTo>
                  <a:lnTo>
                    <a:pt x="356692" y="457276"/>
                  </a:lnTo>
                  <a:lnTo>
                    <a:pt x="356692" y="456006"/>
                  </a:lnTo>
                  <a:lnTo>
                    <a:pt x="354177" y="456006"/>
                  </a:lnTo>
                  <a:lnTo>
                    <a:pt x="353314" y="454736"/>
                  </a:lnTo>
                  <a:lnTo>
                    <a:pt x="352475" y="453466"/>
                  </a:lnTo>
                  <a:lnTo>
                    <a:pt x="351637" y="452196"/>
                  </a:lnTo>
                  <a:lnTo>
                    <a:pt x="349123" y="450926"/>
                  </a:lnTo>
                  <a:lnTo>
                    <a:pt x="344081" y="450926"/>
                  </a:lnTo>
                  <a:lnTo>
                    <a:pt x="344081" y="456006"/>
                  </a:lnTo>
                  <a:lnTo>
                    <a:pt x="342836" y="458546"/>
                  </a:lnTo>
                  <a:lnTo>
                    <a:pt x="342099" y="458546"/>
                  </a:lnTo>
                  <a:lnTo>
                    <a:pt x="341566" y="457276"/>
                  </a:lnTo>
                  <a:lnTo>
                    <a:pt x="342277" y="456006"/>
                  </a:lnTo>
                  <a:lnTo>
                    <a:pt x="344081" y="456006"/>
                  </a:lnTo>
                  <a:lnTo>
                    <a:pt x="344081" y="450926"/>
                  </a:lnTo>
                  <a:lnTo>
                    <a:pt x="342836" y="452196"/>
                  </a:lnTo>
                  <a:lnTo>
                    <a:pt x="343649" y="449656"/>
                  </a:lnTo>
                  <a:lnTo>
                    <a:pt x="344081" y="448386"/>
                  </a:lnTo>
                  <a:lnTo>
                    <a:pt x="341566" y="448386"/>
                  </a:lnTo>
                  <a:lnTo>
                    <a:pt x="341566" y="450926"/>
                  </a:lnTo>
                  <a:lnTo>
                    <a:pt x="341566" y="452196"/>
                  </a:lnTo>
                  <a:lnTo>
                    <a:pt x="340296" y="452196"/>
                  </a:lnTo>
                  <a:lnTo>
                    <a:pt x="340296" y="453466"/>
                  </a:lnTo>
                  <a:lnTo>
                    <a:pt x="336524" y="453466"/>
                  </a:lnTo>
                  <a:lnTo>
                    <a:pt x="336524" y="461086"/>
                  </a:lnTo>
                  <a:lnTo>
                    <a:pt x="336524" y="464896"/>
                  </a:lnTo>
                  <a:lnTo>
                    <a:pt x="334010" y="464896"/>
                  </a:lnTo>
                  <a:lnTo>
                    <a:pt x="334010" y="461086"/>
                  </a:lnTo>
                  <a:lnTo>
                    <a:pt x="336524" y="461086"/>
                  </a:lnTo>
                  <a:lnTo>
                    <a:pt x="336524" y="453466"/>
                  </a:lnTo>
                  <a:lnTo>
                    <a:pt x="335254" y="453466"/>
                  </a:lnTo>
                  <a:lnTo>
                    <a:pt x="335254" y="452196"/>
                  </a:lnTo>
                  <a:lnTo>
                    <a:pt x="335254" y="450926"/>
                  </a:lnTo>
                  <a:lnTo>
                    <a:pt x="341566" y="450926"/>
                  </a:lnTo>
                  <a:lnTo>
                    <a:pt x="341566" y="448386"/>
                  </a:lnTo>
                  <a:lnTo>
                    <a:pt x="336524" y="448386"/>
                  </a:lnTo>
                  <a:lnTo>
                    <a:pt x="336435" y="447116"/>
                  </a:lnTo>
                  <a:lnTo>
                    <a:pt x="321068" y="447116"/>
                  </a:lnTo>
                  <a:lnTo>
                    <a:pt x="320840" y="447116"/>
                  </a:lnTo>
                  <a:lnTo>
                    <a:pt x="321068" y="448386"/>
                  </a:lnTo>
                  <a:lnTo>
                    <a:pt x="321221" y="449656"/>
                  </a:lnTo>
                  <a:lnTo>
                    <a:pt x="320141" y="450926"/>
                  </a:lnTo>
                  <a:lnTo>
                    <a:pt x="319976" y="450926"/>
                  </a:lnTo>
                  <a:lnTo>
                    <a:pt x="319468" y="450342"/>
                  </a:lnTo>
                  <a:lnTo>
                    <a:pt x="318897" y="449656"/>
                  </a:lnTo>
                  <a:lnTo>
                    <a:pt x="318706" y="449656"/>
                  </a:lnTo>
                  <a:lnTo>
                    <a:pt x="317601" y="449656"/>
                  </a:lnTo>
                  <a:lnTo>
                    <a:pt x="317601" y="448386"/>
                  </a:lnTo>
                  <a:lnTo>
                    <a:pt x="318490" y="445846"/>
                  </a:lnTo>
                  <a:lnTo>
                    <a:pt x="318897" y="445846"/>
                  </a:lnTo>
                  <a:lnTo>
                    <a:pt x="320814" y="446976"/>
                  </a:lnTo>
                  <a:lnTo>
                    <a:pt x="321017" y="446976"/>
                  </a:lnTo>
                  <a:lnTo>
                    <a:pt x="336423" y="446976"/>
                  </a:lnTo>
                  <a:lnTo>
                    <a:pt x="336359" y="445846"/>
                  </a:lnTo>
                  <a:lnTo>
                    <a:pt x="336270" y="444576"/>
                  </a:lnTo>
                  <a:lnTo>
                    <a:pt x="335254" y="443306"/>
                  </a:lnTo>
                  <a:lnTo>
                    <a:pt x="334010" y="443306"/>
                  </a:lnTo>
                  <a:lnTo>
                    <a:pt x="334416" y="442036"/>
                  </a:lnTo>
                  <a:lnTo>
                    <a:pt x="334848" y="439496"/>
                  </a:lnTo>
                  <a:lnTo>
                    <a:pt x="335229" y="438302"/>
                  </a:lnTo>
                  <a:lnTo>
                    <a:pt x="334010" y="438302"/>
                  </a:lnTo>
                  <a:lnTo>
                    <a:pt x="334010" y="436956"/>
                  </a:lnTo>
                  <a:lnTo>
                    <a:pt x="332727" y="436956"/>
                  </a:lnTo>
                  <a:lnTo>
                    <a:pt x="332727" y="439496"/>
                  </a:lnTo>
                  <a:lnTo>
                    <a:pt x="332727" y="442036"/>
                  </a:lnTo>
                  <a:lnTo>
                    <a:pt x="328942" y="442036"/>
                  </a:lnTo>
                  <a:lnTo>
                    <a:pt x="328942" y="440766"/>
                  </a:lnTo>
                  <a:lnTo>
                    <a:pt x="328942" y="438302"/>
                  </a:lnTo>
                  <a:lnTo>
                    <a:pt x="330365" y="438302"/>
                  </a:lnTo>
                  <a:lnTo>
                    <a:pt x="332727" y="439496"/>
                  </a:lnTo>
                  <a:lnTo>
                    <a:pt x="332727" y="436956"/>
                  </a:lnTo>
                  <a:lnTo>
                    <a:pt x="327698" y="436956"/>
                  </a:lnTo>
                  <a:lnTo>
                    <a:pt x="327698" y="431876"/>
                  </a:lnTo>
                  <a:lnTo>
                    <a:pt x="330822" y="431876"/>
                  </a:lnTo>
                  <a:lnTo>
                    <a:pt x="332727" y="433146"/>
                  </a:lnTo>
                  <a:lnTo>
                    <a:pt x="332727" y="431876"/>
                  </a:lnTo>
                  <a:lnTo>
                    <a:pt x="331495" y="431876"/>
                  </a:lnTo>
                  <a:lnTo>
                    <a:pt x="331495" y="430606"/>
                  </a:lnTo>
                  <a:lnTo>
                    <a:pt x="331495" y="426796"/>
                  </a:lnTo>
                  <a:lnTo>
                    <a:pt x="331495" y="424256"/>
                  </a:lnTo>
                  <a:lnTo>
                    <a:pt x="328942" y="424256"/>
                  </a:lnTo>
                  <a:lnTo>
                    <a:pt x="328942" y="426796"/>
                  </a:lnTo>
                  <a:lnTo>
                    <a:pt x="327507" y="426796"/>
                  </a:lnTo>
                  <a:lnTo>
                    <a:pt x="327507" y="434416"/>
                  </a:lnTo>
                  <a:lnTo>
                    <a:pt x="322668" y="434416"/>
                  </a:lnTo>
                  <a:lnTo>
                    <a:pt x="322668" y="430606"/>
                  </a:lnTo>
                  <a:lnTo>
                    <a:pt x="323938" y="430606"/>
                  </a:lnTo>
                  <a:lnTo>
                    <a:pt x="323938" y="433146"/>
                  </a:lnTo>
                  <a:lnTo>
                    <a:pt x="325170" y="433146"/>
                  </a:lnTo>
                  <a:lnTo>
                    <a:pt x="327507" y="434416"/>
                  </a:lnTo>
                  <a:lnTo>
                    <a:pt x="327507" y="426796"/>
                  </a:lnTo>
                  <a:lnTo>
                    <a:pt x="326440" y="426796"/>
                  </a:lnTo>
                  <a:lnTo>
                    <a:pt x="327063" y="425526"/>
                  </a:lnTo>
                  <a:lnTo>
                    <a:pt x="327698" y="424256"/>
                  </a:lnTo>
                  <a:lnTo>
                    <a:pt x="326440" y="424256"/>
                  </a:lnTo>
                  <a:lnTo>
                    <a:pt x="326440" y="425526"/>
                  </a:lnTo>
                  <a:lnTo>
                    <a:pt x="322668" y="425526"/>
                  </a:lnTo>
                  <a:lnTo>
                    <a:pt x="322668" y="422986"/>
                  </a:lnTo>
                  <a:lnTo>
                    <a:pt x="326682" y="422986"/>
                  </a:lnTo>
                  <a:lnTo>
                    <a:pt x="331495" y="421716"/>
                  </a:lnTo>
                  <a:lnTo>
                    <a:pt x="331495" y="420446"/>
                  </a:lnTo>
                  <a:lnTo>
                    <a:pt x="325170" y="420446"/>
                  </a:lnTo>
                  <a:lnTo>
                    <a:pt x="324751" y="419176"/>
                  </a:lnTo>
                  <a:lnTo>
                    <a:pt x="324358" y="417906"/>
                  </a:lnTo>
                  <a:lnTo>
                    <a:pt x="323938" y="416636"/>
                  </a:lnTo>
                  <a:lnTo>
                    <a:pt x="325602" y="416636"/>
                  </a:lnTo>
                  <a:lnTo>
                    <a:pt x="326440" y="415366"/>
                  </a:lnTo>
                  <a:lnTo>
                    <a:pt x="326936" y="412826"/>
                  </a:lnTo>
                  <a:lnTo>
                    <a:pt x="327698" y="409016"/>
                  </a:lnTo>
                  <a:lnTo>
                    <a:pt x="325170" y="409016"/>
                  </a:lnTo>
                  <a:lnTo>
                    <a:pt x="325551" y="407936"/>
                  </a:lnTo>
                  <a:lnTo>
                    <a:pt x="326059" y="406476"/>
                  </a:lnTo>
                  <a:lnTo>
                    <a:pt x="326440" y="405206"/>
                  </a:lnTo>
                  <a:lnTo>
                    <a:pt x="324751" y="405206"/>
                  </a:lnTo>
                  <a:lnTo>
                    <a:pt x="324358" y="406476"/>
                  </a:lnTo>
                  <a:lnTo>
                    <a:pt x="323875" y="407936"/>
                  </a:lnTo>
                  <a:lnTo>
                    <a:pt x="322668" y="407936"/>
                  </a:lnTo>
                  <a:lnTo>
                    <a:pt x="322668" y="406476"/>
                  </a:lnTo>
                  <a:lnTo>
                    <a:pt x="320852" y="406476"/>
                  </a:lnTo>
                  <a:lnTo>
                    <a:pt x="320852" y="410286"/>
                  </a:lnTo>
                  <a:lnTo>
                    <a:pt x="320065" y="411632"/>
                  </a:lnTo>
                  <a:lnTo>
                    <a:pt x="318744" y="412826"/>
                  </a:lnTo>
                  <a:lnTo>
                    <a:pt x="318960" y="411632"/>
                  </a:lnTo>
                  <a:lnTo>
                    <a:pt x="317601" y="410286"/>
                  </a:lnTo>
                  <a:lnTo>
                    <a:pt x="317601" y="415366"/>
                  </a:lnTo>
                  <a:lnTo>
                    <a:pt x="317601" y="416636"/>
                  </a:lnTo>
                  <a:lnTo>
                    <a:pt x="316382" y="416636"/>
                  </a:lnTo>
                  <a:lnTo>
                    <a:pt x="316382" y="417906"/>
                  </a:lnTo>
                  <a:lnTo>
                    <a:pt x="315125" y="417906"/>
                  </a:lnTo>
                  <a:lnTo>
                    <a:pt x="315125" y="438302"/>
                  </a:lnTo>
                  <a:lnTo>
                    <a:pt x="315125" y="440766"/>
                  </a:lnTo>
                  <a:lnTo>
                    <a:pt x="312115" y="439496"/>
                  </a:lnTo>
                  <a:lnTo>
                    <a:pt x="311378" y="438302"/>
                  </a:lnTo>
                  <a:lnTo>
                    <a:pt x="311327" y="445846"/>
                  </a:lnTo>
                  <a:lnTo>
                    <a:pt x="311327" y="448386"/>
                  </a:lnTo>
                  <a:lnTo>
                    <a:pt x="308813" y="448386"/>
                  </a:lnTo>
                  <a:lnTo>
                    <a:pt x="308813" y="445846"/>
                  </a:lnTo>
                  <a:lnTo>
                    <a:pt x="311327" y="445846"/>
                  </a:lnTo>
                  <a:lnTo>
                    <a:pt x="311327" y="438302"/>
                  </a:lnTo>
                  <a:lnTo>
                    <a:pt x="307543" y="438302"/>
                  </a:lnTo>
                  <a:lnTo>
                    <a:pt x="307543" y="436956"/>
                  </a:lnTo>
                  <a:lnTo>
                    <a:pt x="306882" y="436384"/>
                  </a:lnTo>
                  <a:lnTo>
                    <a:pt x="306666" y="435711"/>
                  </a:lnTo>
                  <a:lnTo>
                    <a:pt x="306273" y="434416"/>
                  </a:lnTo>
                  <a:lnTo>
                    <a:pt x="309333" y="435711"/>
                  </a:lnTo>
                  <a:lnTo>
                    <a:pt x="310032" y="436956"/>
                  </a:lnTo>
                  <a:lnTo>
                    <a:pt x="311175" y="437959"/>
                  </a:lnTo>
                  <a:lnTo>
                    <a:pt x="311569" y="438302"/>
                  </a:lnTo>
                  <a:lnTo>
                    <a:pt x="315125" y="438302"/>
                  </a:lnTo>
                  <a:lnTo>
                    <a:pt x="315125" y="417906"/>
                  </a:lnTo>
                  <a:lnTo>
                    <a:pt x="315125" y="416636"/>
                  </a:lnTo>
                  <a:lnTo>
                    <a:pt x="315125" y="414096"/>
                  </a:lnTo>
                  <a:lnTo>
                    <a:pt x="315937" y="415366"/>
                  </a:lnTo>
                  <a:lnTo>
                    <a:pt x="317601" y="415366"/>
                  </a:lnTo>
                  <a:lnTo>
                    <a:pt x="317601" y="410286"/>
                  </a:lnTo>
                  <a:lnTo>
                    <a:pt x="318897" y="410286"/>
                  </a:lnTo>
                  <a:lnTo>
                    <a:pt x="318897" y="409016"/>
                  </a:lnTo>
                  <a:lnTo>
                    <a:pt x="319684" y="409016"/>
                  </a:lnTo>
                  <a:lnTo>
                    <a:pt x="320852" y="410286"/>
                  </a:lnTo>
                  <a:lnTo>
                    <a:pt x="320852" y="406476"/>
                  </a:lnTo>
                  <a:lnTo>
                    <a:pt x="318897" y="406476"/>
                  </a:lnTo>
                  <a:lnTo>
                    <a:pt x="318897" y="405206"/>
                  </a:lnTo>
                  <a:lnTo>
                    <a:pt x="312572" y="405206"/>
                  </a:lnTo>
                  <a:lnTo>
                    <a:pt x="313016" y="406476"/>
                  </a:lnTo>
                  <a:lnTo>
                    <a:pt x="313842" y="409016"/>
                  </a:lnTo>
                  <a:lnTo>
                    <a:pt x="311873" y="409016"/>
                  </a:lnTo>
                  <a:lnTo>
                    <a:pt x="312407" y="410286"/>
                  </a:lnTo>
                  <a:lnTo>
                    <a:pt x="310032" y="410286"/>
                  </a:lnTo>
                  <a:lnTo>
                    <a:pt x="310032" y="409016"/>
                  </a:lnTo>
                  <a:lnTo>
                    <a:pt x="309054" y="407936"/>
                  </a:lnTo>
                  <a:lnTo>
                    <a:pt x="309130" y="408355"/>
                  </a:lnTo>
                  <a:lnTo>
                    <a:pt x="309245" y="409016"/>
                  </a:lnTo>
                  <a:lnTo>
                    <a:pt x="309067" y="408355"/>
                  </a:lnTo>
                  <a:lnTo>
                    <a:pt x="308940" y="407936"/>
                  </a:lnTo>
                  <a:lnTo>
                    <a:pt x="308813" y="406476"/>
                  </a:lnTo>
                  <a:lnTo>
                    <a:pt x="305422" y="406476"/>
                  </a:lnTo>
                  <a:lnTo>
                    <a:pt x="303530" y="407936"/>
                  </a:lnTo>
                  <a:lnTo>
                    <a:pt x="303707" y="407936"/>
                  </a:lnTo>
                  <a:lnTo>
                    <a:pt x="305015" y="410286"/>
                  </a:lnTo>
                  <a:lnTo>
                    <a:pt x="305015" y="411632"/>
                  </a:lnTo>
                  <a:lnTo>
                    <a:pt x="308813" y="411632"/>
                  </a:lnTo>
                  <a:lnTo>
                    <a:pt x="308813" y="414096"/>
                  </a:lnTo>
                  <a:lnTo>
                    <a:pt x="305777" y="414096"/>
                  </a:lnTo>
                  <a:lnTo>
                    <a:pt x="304850" y="412826"/>
                  </a:lnTo>
                  <a:lnTo>
                    <a:pt x="302628" y="411632"/>
                  </a:lnTo>
                  <a:lnTo>
                    <a:pt x="302488" y="411632"/>
                  </a:lnTo>
                  <a:lnTo>
                    <a:pt x="302488" y="412826"/>
                  </a:lnTo>
                  <a:lnTo>
                    <a:pt x="303771" y="412826"/>
                  </a:lnTo>
                  <a:lnTo>
                    <a:pt x="303771" y="416636"/>
                  </a:lnTo>
                  <a:lnTo>
                    <a:pt x="297243" y="415366"/>
                  </a:lnTo>
                  <a:lnTo>
                    <a:pt x="299732" y="411632"/>
                  </a:lnTo>
                  <a:lnTo>
                    <a:pt x="299872" y="411632"/>
                  </a:lnTo>
                  <a:lnTo>
                    <a:pt x="297992" y="410286"/>
                  </a:lnTo>
                  <a:lnTo>
                    <a:pt x="294779" y="410286"/>
                  </a:lnTo>
                  <a:lnTo>
                    <a:pt x="293687" y="410286"/>
                  </a:lnTo>
                  <a:lnTo>
                    <a:pt x="294678" y="415366"/>
                  </a:lnTo>
                  <a:lnTo>
                    <a:pt x="296113" y="417906"/>
                  </a:lnTo>
                  <a:lnTo>
                    <a:pt x="296214" y="424256"/>
                  </a:lnTo>
                  <a:lnTo>
                    <a:pt x="299821" y="426796"/>
                  </a:lnTo>
                  <a:lnTo>
                    <a:pt x="301625" y="429336"/>
                  </a:lnTo>
                  <a:lnTo>
                    <a:pt x="306273" y="430606"/>
                  </a:lnTo>
                  <a:lnTo>
                    <a:pt x="305650" y="434416"/>
                  </a:lnTo>
                  <a:lnTo>
                    <a:pt x="305777" y="436384"/>
                  </a:lnTo>
                  <a:lnTo>
                    <a:pt x="306273" y="439496"/>
                  </a:lnTo>
                  <a:lnTo>
                    <a:pt x="297929" y="438302"/>
                  </a:lnTo>
                  <a:lnTo>
                    <a:pt x="297472" y="438302"/>
                  </a:lnTo>
                  <a:lnTo>
                    <a:pt x="298056" y="440766"/>
                  </a:lnTo>
                  <a:lnTo>
                    <a:pt x="298919" y="442036"/>
                  </a:lnTo>
                  <a:lnTo>
                    <a:pt x="299986" y="444576"/>
                  </a:lnTo>
                  <a:lnTo>
                    <a:pt x="297459" y="444576"/>
                  </a:lnTo>
                  <a:lnTo>
                    <a:pt x="296024" y="442036"/>
                  </a:lnTo>
                  <a:lnTo>
                    <a:pt x="293687" y="442036"/>
                  </a:lnTo>
                  <a:lnTo>
                    <a:pt x="293814" y="443306"/>
                  </a:lnTo>
                  <a:lnTo>
                    <a:pt x="293928" y="444576"/>
                  </a:lnTo>
                  <a:lnTo>
                    <a:pt x="294043" y="445846"/>
                  </a:lnTo>
                  <a:lnTo>
                    <a:pt x="295363" y="448386"/>
                  </a:lnTo>
                  <a:lnTo>
                    <a:pt x="296214" y="452196"/>
                  </a:lnTo>
                  <a:lnTo>
                    <a:pt x="294919" y="452196"/>
                  </a:lnTo>
                  <a:lnTo>
                    <a:pt x="294919" y="450926"/>
                  </a:lnTo>
                  <a:lnTo>
                    <a:pt x="291592" y="450926"/>
                  </a:lnTo>
                  <a:lnTo>
                    <a:pt x="289890" y="452196"/>
                  </a:lnTo>
                  <a:lnTo>
                    <a:pt x="289039" y="449656"/>
                  </a:lnTo>
                  <a:lnTo>
                    <a:pt x="288658" y="448386"/>
                  </a:lnTo>
                  <a:lnTo>
                    <a:pt x="286143" y="448386"/>
                  </a:lnTo>
                  <a:lnTo>
                    <a:pt x="284861" y="449656"/>
                  </a:lnTo>
                  <a:lnTo>
                    <a:pt x="284861" y="448386"/>
                  </a:lnTo>
                  <a:lnTo>
                    <a:pt x="283591" y="448386"/>
                  </a:lnTo>
                  <a:lnTo>
                    <a:pt x="284226" y="445846"/>
                  </a:lnTo>
                  <a:lnTo>
                    <a:pt x="284861" y="443306"/>
                  </a:lnTo>
                  <a:lnTo>
                    <a:pt x="283591" y="443306"/>
                  </a:lnTo>
                  <a:lnTo>
                    <a:pt x="282067" y="440766"/>
                  </a:lnTo>
                  <a:lnTo>
                    <a:pt x="281571" y="440766"/>
                  </a:lnTo>
                  <a:lnTo>
                    <a:pt x="281266" y="438302"/>
                  </a:lnTo>
                  <a:lnTo>
                    <a:pt x="281228" y="437959"/>
                  </a:lnTo>
                  <a:lnTo>
                    <a:pt x="281101" y="436956"/>
                  </a:lnTo>
                  <a:lnTo>
                    <a:pt x="281749" y="436384"/>
                  </a:lnTo>
                  <a:lnTo>
                    <a:pt x="281952" y="435711"/>
                  </a:lnTo>
                  <a:lnTo>
                    <a:pt x="282333" y="434416"/>
                  </a:lnTo>
                  <a:lnTo>
                    <a:pt x="298716" y="436956"/>
                  </a:lnTo>
                  <a:lnTo>
                    <a:pt x="298716" y="434416"/>
                  </a:lnTo>
                  <a:lnTo>
                    <a:pt x="292430" y="434416"/>
                  </a:lnTo>
                  <a:lnTo>
                    <a:pt x="286143" y="433146"/>
                  </a:lnTo>
                  <a:lnTo>
                    <a:pt x="279819" y="433146"/>
                  </a:lnTo>
                  <a:lnTo>
                    <a:pt x="279209" y="430606"/>
                  </a:lnTo>
                  <a:lnTo>
                    <a:pt x="278574" y="429653"/>
                  </a:lnTo>
                  <a:lnTo>
                    <a:pt x="278574" y="438302"/>
                  </a:lnTo>
                  <a:lnTo>
                    <a:pt x="278574" y="440766"/>
                  </a:lnTo>
                  <a:lnTo>
                    <a:pt x="275539" y="439496"/>
                  </a:lnTo>
                  <a:lnTo>
                    <a:pt x="274802" y="438302"/>
                  </a:lnTo>
                  <a:lnTo>
                    <a:pt x="278574" y="438302"/>
                  </a:lnTo>
                  <a:lnTo>
                    <a:pt x="278574" y="429653"/>
                  </a:lnTo>
                  <a:lnTo>
                    <a:pt x="278371" y="429336"/>
                  </a:lnTo>
                  <a:lnTo>
                    <a:pt x="277317" y="426796"/>
                  </a:lnTo>
                  <a:lnTo>
                    <a:pt x="277317" y="434416"/>
                  </a:lnTo>
                  <a:lnTo>
                    <a:pt x="277317" y="435711"/>
                  </a:lnTo>
                  <a:lnTo>
                    <a:pt x="273545" y="435711"/>
                  </a:lnTo>
                  <a:lnTo>
                    <a:pt x="273545" y="433146"/>
                  </a:lnTo>
                  <a:lnTo>
                    <a:pt x="276034" y="434416"/>
                  </a:lnTo>
                  <a:lnTo>
                    <a:pt x="277317" y="434416"/>
                  </a:lnTo>
                  <a:lnTo>
                    <a:pt x="277317" y="426796"/>
                  </a:lnTo>
                  <a:lnTo>
                    <a:pt x="281101" y="426796"/>
                  </a:lnTo>
                  <a:lnTo>
                    <a:pt x="281101" y="425526"/>
                  </a:lnTo>
                  <a:lnTo>
                    <a:pt x="277710" y="425526"/>
                  </a:lnTo>
                  <a:lnTo>
                    <a:pt x="276034" y="424256"/>
                  </a:lnTo>
                  <a:lnTo>
                    <a:pt x="276034" y="421716"/>
                  </a:lnTo>
                  <a:lnTo>
                    <a:pt x="273545" y="421716"/>
                  </a:lnTo>
                  <a:lnTo>
                    <a:pt x="273545" y="419176"/>
                  </a:lnTo>
                  <a:lnTo>
                    <a:pt x="268071" y="419176"/>
                  </a:lnTo>
                  <a:lnTo>
                    <a:pt x="267208" y="416636"/>
                  </a:lnTo>
                  <a:lnTo>
                    <a:pt x="269189" y="416636"/>
                  </a:lnTo>
                  <a:lnTo>
                    <a:pt x="269862" y="415366"/>
                  </a:lnTo>
                  <a:lnTo>
                    <a:pt x="271018" y="412826"/>
                  </a:lnTo>
                  <a:lnTo>
                    <a:pt x="267538" y="409016"/>
                  </a:lnTo>
                  <a:lnTo>
                    <a:pt x="267614" y="407936"/>
                  </a:lnTo>
                  <a:lnTo>
                    <a:pt x="267728" y="406476"/>
                  </a:lnTo>
                  <a:lnTo>
                    <a:pt x="267817" y="405206"/>
                  </a:lnTo>
                  <a:lnTo>
                    <a:pt x="267906" y="403936"/>
                  </a:lnTo>
                  <a:lnTo>
                    <a:pt x="269189" y="398856"/>
                  </a:lnTo>
                  <a:lnTo>
                    <a:pt x="268465" y="393776"/>
                  </a:lnTo>
                  <a:lnTo>
                    <a:pt x="267881" y="391236"/>
                  </a:lnTo>
                  <a:lnTo>
                    <a:pt x="268135" y="391236"/>
                  </a:lnTo>
                  <a:lnTo>
                    <a:pt x="267589" y="389966"/>
                  </a:lnTo>
                  <a:lnTo>
                    <a:pt x="267855" y="391134"/>
                  </a:lnTo>
                  <a:lnTo>
                    <a:pt x="264680" y="389966"/>
                  </a:lnTo>
                  <a:lnTo>
                    <a:pt x="264680" y="388696"/>
                  </a:lnTo>
                  <a:lnTo>
                    <a:pt x="264680" y="387426"/>
                  </a:lnTo>
                  <a:lnTo>
                    <a:pt x="259524" y="386156"/>
                  </a:lnTo>
                  <a:lnTo>
                    <a:pt x="262890" y="384886"/>
                  </a:lnTo>
                  <a:lnTo>
                    <a:pt x="260896" y="383616"/>
                  </a:lnTo>
                  <a:lnTo>
                    <a:pt x="257124" y="384886"/>
                  </a:lnTo>
                  <a:lnTo>
                    <a:pt x="254647" y="381076"/>
                  </a:lnTo>
                  <a:lnTo>
                    <a:pt x="253326" y="379806"/>
                  </a:lnTo>
                  <a:lnTo>
                    <a:pt x="252082" y="379806"/>
                  </a:lnTo>
                  <a:lnTo>
                    <a:pt x="252082" y="377266"/>
                  </a:lnTo>
                  <a:lnTo>
                    <a:pt x="246608" y="375996"/>
                  </a:lnTo>
                  <a:lnTo>
                    <a:pt x="246621" y="373456"/>
                  </a:lnTo>
                  <a:lnTo>
                    <a:pt x="240766" y="372186"/>
                  </a:lnTo>
                  <a:lnTo>
                    <a:pt x="240093" y="369646"/>
                  </a:lnTo>
                  <a:lnTo>
                    <a:pt x="239636" y="369646"/>
                  </a:lnTo>
                  <a:lnTo>
                    <a:pt x="238213" y="367106"/>
                  </a:lnTo>
                  <a:lnTo>
                    <a:pt x="236956" y="367106"/>
                  </a:lnTo>
                  <a:lnTo>
                    <a:pt x="236956" y="363296"/>
                  </a:lnTo>
                  <a:lnTo>
                    <a:pt x="235737" y="363296"/>
                  </a:lnTo>
                  <a:lnTo>
                    <a:pt x="235737" y="359486"/>
                  </a:lnTo>
                  <a:lnTo>
                    <a:pt x="234442" y="359486"/>
                  </a:lnTo>
                  <a:lnTo>
                    <a:pt x="233565" y="356946"/>
                  </a:lnTo>
                  <a:lnTo>
                    <a:pt x="232689" y="354406"/>
                  </a:lnTo>
                  <a:lnTo>
                    <a:pt x="236474" y="354406"/>
                  </a:lnTo>
                  <a:lnTo>
                    <a:pt x="231952" y="351866"/>
                  </a:lnTo>
                  <a:lnTo>
                    <a:pt x="231952" y="350596"/>
                  </a:lnTo>
                  <a:lnTo>
                    <a:pt x="230670" y="350596"/>
                  </a:lnTo>
                  <a:lnTo>
                    <a:pt x="230670" y="351866"/>
                  </a:lnTo>
                  <a:lnTo>
                    <a:pt x="229412" y="351866"/>
                  </a:lnTo>
                  <a:lnTo>
                    <a:pt x="229412" y="355676"/>
                  </a:lnTo>
                  <a:lnTo>
                    <a:pt x="228168" y="355676"/>
                  </a:lnTo>
                  <a:lnTo>
                    <a:pt x="228168" y="356946"/>
                  </a:lnTo>
                  <a:lnTo>
                    <a:pt x="227317" y="356209"/>
                  </a:lnTo>
                  <a:lnTo>
                    <a:pt x="226733" y="355676"/>
                  </a:lnTo>
                  <a:lnTo>
                    <a:pt x="225640" y="355676"/>
                  </a:lnTo>
                  <a:lnTo>
                    <a:pt x="226479" y="353136"/>
                  </a:lnTo>
                  <a:lnTo>
                    <a:pt x="226910" y="351866"/>
                  </a:lnTo>
                  <a:lnTo>
                    <a:pt x="226326" y="353136"/>
                  </a:lnTo>
                  <a:lnTo>
                    <a:pt x="225640" y="349326"/>
                  </a:lnTo>
                  <a:lnTo>
                    <a:pt x="228168" y="349326"/>
                  </a:lnTo>
                  <a:lnTo>
                    <a:pt x="227888" y="346786"/>
                  </a:lnTo>
                  <a:lnTo>
                    <a:pt x="227647" y="345516"/>
                  </a:lnTo>
                  <a:lnTo>
                    <a:pt x="226885" y="344246"/>
                  </a:lnTo>
                  <a:lnTo>
                    <a:pt x="222237" y="345516"/>
                  </a:lnTo>
                  <a:lnTo>
                    <a:pt x="220243" y="346786"/>
                  </a:lnTo>
                  <a:lnTo>
                    <a:pt x="214287" y="346786"/>
                  </a:lnTo>
                  <a:lnTo>
                    <a:pt x="214287" y="351866"/>
                  </a:lnTo>
                  <a:lnTo>
                    <a:pt x="215557" y="351866"/>
                  </a:lnTo>
                  <a:lnTo>
                    <a:pt x="215925" y="353136"/>
                  </a:lnTo>
                  <a:lnTo>
                    <a:pt x="214287" y="354406"/>
                  </a:lnTo>
                  <a:lnTo>
                    <a:pt x="214731" y="356946"/>
                  </a:lnTo>
                  <a:lnTo>
                    <a:pt x="215557" y="364566"/>
                  </a:lnTo>
                  <a:lnTo>
                    <a:pt x="218059" y="364566"/>
                  </a:lnTo>
                  <a:lnTo>
                    <a:pt x="219316" y="365836"/>
                  </a:lnTo>
                  <a:lnTo>
                    <a:pt x="219748" y="365836"/>
                  </a:lnTo>
                  <a:lnTo>
                    <a:pt x="220205" y="367106"/>
                  </a:lnTo>
                  <a:lnTo>
                    <a:pt x="220611" y="368376"/>
                  </a:lnTo>
                  <a:lnTo>
                    <a:pt x="221856" y="368376"/>
                  </a:lnTo>
                  <a:lnTo>
                    <a:pt x="221856" y="374726"/>
                  </a:lnTo>
                  <a:lnTo>
                    <a:pt x="223100" y="374726"/>
                  </a:lnTo>
                  <a:lnTo>
                    <a:pt x="223926" y="378536"/>
                  </a:lnTo>
                  <a:lnTo>
                    <a:pt x="224383" y="379806"/>
                  </a:lnTo>
                  <a:lnTo>
                    <a:pt x="225640" y="379806"/>
                  </a:lnTo>
                  <a:lnTo>
                    <a:pt x="225640" y="382346"/>
                  </a:lnTo>
                  <a:lnTo>
                    <a:pt x="229412" y="384886"/>
                  </a:lnTo>
                  <a:lnTo>
                    <a:pt x="230670" y="388696"/>
                  </a:lnTo>
                  <a:lnTo>
                    <a:pt x="233045" y="389966"/>
                  </a:lnTo>
                  <a:lnTo>
                    <a:pt x="236639" y="388696"/>
                  </a:lnTo>
                  <a:lnTo>
                    <a:pt x="239522" y="389966"/>
                  </a:lnTo>
                  <a:lnTo>
                    <a:pt x="239522" y="391236"/>
                  </a:lnTo>
                  <a:lnTo>
                    <a:pt x="238213" y="391236"/>
                  </a:lnTo>
                  <a:lnTo>
                    <a:pt x="236791" y="395046"/>
                  </a:lnTo>
                  <a:lnTo>
                    <a:pt x="248412" y="402666"/>
                  </a:lnTo>
                  <a:lnTo>
                    <a:pt x="250863" y="403936"/>
                  </a:lnTo>
                  <a:lnTo>
                    <a:pt x="253326" y="403936"/>
                  </a:lnTo>
                  <a:lnTo>
                    <a:pt x="255574" y="405206"/>
                  </a:lnTo>
                  <a:lnTo>
                    <a:pt x="254838" y="409016"/>
                  </a:lnTo>
                  <a:lnTo>
                    <a:pt x="258508" y="411632"/>
                  </a:lnTo>
                  <a:lnTo>
                    <a:pt x="258330" y="411632"/>
                  </a:lnTo>
                  <a:lnTo>
                    <a:pt x="255892" y="411632"/>
                  </a:lnTo>
                  <a:lnTo>
                    <a:pt x="255892" y="412826"/>
                  </a:lnTo>
                  <a:lnTo>
                    <a:pt x="254698" y="415366"/>
                  </a:lnTo>
                  <a:lnTo>
                    <a:pt x="254647" y="411632"/>
                  </a:lnTo>
                  <a:lnTo>
                    <a:pt x="254914" y="411632"/>
                  </a:lnTo>
                  <a:lnTo>
                    <a:pt x="249796" y="410286"/>
                  </a:lnTo>
                  <a:lnTo>
                    <a:pt x="250583" y="407936"/>
                  </a:lnTo>
                  <a:lnTo>
                    <a:pt x="251333" y="407936"/>
                  </a:lnTo>
                  <a:lnTo>
                    <a:pt x="245783" y="406476"/>
                  </a:lnTo>
                  <a:lnTo>
                    <a:pt x="245783" y="407936"/>
                  </a:lnTo>
                  <a:lnTo>
                    <a:pt x="245376" y="407936"/>
                  </a:lnTo>
                  <a:lnTo>
                    <a:pt x="242912" y="409016"/>
                  </a:lnTo>
                  <a:lnTo>
                    <a:pt x="243166" y="411632"/>
                  </a:lnTo>
                  <a:lnTo>
                    <a:pt x="243027" y="411632"/>
                  </a:lnTo>
                  <a:lnTo>
                    <a:pt x="240766" y="412826"/>
                  </a:lnTo>
                  <a:lnTo>
                    <a:pt x="240766" y="415366"/>
                  </a:lnTo>
                  <a:lnTo>
                    <a:pt x="241846" y="417906"/>
                  </a:lnTo>
                  <a:lnTo>
                    <a:pt x="247091" y="416636"/>
                  </a:lnTo>
                  <a:lnTo>
                    <a:pt x="245783" y="420446"/>
                  </a:lnTo>
                  <a:lnTo>
                    <a:pt x="244525" y="420446"/>
                  </a:lnTo>
                  <a:lnTo>
                    <a:pt x="243293" y="424256"/>
                  </a:lnTo>
                  <a:lnTo>
                    <a:pt x="239522" y="424256"/>
                  </a:lnTo>
                  <a:lnTo>
                    <a:pt x="239522" y="429336"/>
                  </a:lnTo>
                  <a:lnTo>
                    <a:pt x="237540" y="430606"/>
                  </a:lnTo>
                  <a:lnTo>
                    <a:pt x="236855" y="431876"/>
                  </a:lnTo>
                  <a:lnTo>
                    <a:pt x="235737" y="433146"/>
                  </a:lnTo>
                  <a:lnTo>
                    <a:pt x="234442" y="433146"/>
                  </a:lnTo>
                  <a:lnTo>
                    <a:pt x="233197" y="431876"/>
                  </a:lnTo>
                  <a:lnTo>
                    <a:pt x="231952" y="431876"/>
                  </a:lnTo>
                  <a:lnTo>
                    <a:pt x="232384" y="430606"/>
                  </a:lnTo>
                  <a:lnTo>
                    <a:pt x="232765" y="429336"/>
                  </a:lnTo>
                  <a:lnTo>
                    <a:pt x="233197" y="428066"/>
                  </a:lnTo>
                  <a:lnTo>
                    <a:pt x="234442" y="428066"/>
                  </a:lnTo>
                  <a:lnTo>
                    <a:pt x="234442" y="425526"/>
                  </a:lnTo>
                  <a:lnTo>
                    <a:pt x="235737" y="425526"/>
                  </a:lnTo>
                  <a:lnTo>
                    <a:pt x="235737" y="422986"/>
                  </a:lnTo>
                  <a:lnTo>
                    <a:pt x="236956" y="422986"/>
                  </a:lnTo>
                  <a:lnTo>
                    <a:pt x="235318" y="414096"/>
                  </a:lnTo>
                  <a:lnTo>
                    <a:pt x="234759" y="411632"/>
                  </a:lnTo>
                  <a:lnTo>
                    <a:pt x="234442" y="410286"/>
                  </a:lnTo>
                  <a:lnTo>
                    <a:pt x="230263" y="409016"/>
                  </a:lnTo>
                  <a:lnTo>
                    <a:pt x="229412" y="409016"/>
                  </a:lnTo>
                  <a:lnTo>
                    <a:pt x="229412" y="429336"/>
                  </a:lnTo>
                  <a:lnTo>
                    <a:pt x="229412" y="430606"/>
                  </a:lnTo>
                  <a:lnTo>
                    <a:pt x="225679" y="433146"/>
                  </a:lnTo>
                  <a:lnTo>
                    <a:pt x="224434" y="439496"/>
                  </a:lnTo>
                  <a:lnTo>
                    <a:pt x="224383" y="445846"/>
                  </a:lnTo>
                  <a:lnTo>
                    <a:pt x="220116" y="444576"/>
                  </a:lnTo>
                  <a:lnTo>
                    <a:pt x="218325" y="443306"/>
                  </a:lnTo>
                  <a:lnTo>
                    <a:pt x="215557" y="440766"/>
                  </a:lnTo>
                  <a:lnTo>
                    <a:pt x="215557" y="439496"/>
                  </a:lnTo>
                  <a:lnTo>
                    <a:pt x="214210" y="438302"/>
                  </a:lnTo>
                  <a:lnTo>
                    <a:pt x="210146" y="438302"/>
                  </a:lnTo>
                  <a:lnTo>
                    <a:pt x="209245" y="436956"/>
                  </a:lnTo>
                  <a:lnTo>
                    <a:pt x="209245" y="434416"/>
                  </a:lnTo>
                  <a:lnTo>
                    <a:pt x="205257" y="433146"/>
                  </a:lnTo>
                  <a:lnTo>
                    <a:pt x="203390" y="431876"/>
                  </a:lnTo>
                  <a:lnTo>
                    <a:pt x="201714" y="429336"/>
                  </a:lnTo>
                  <a:lnTo>
                    <a:pt x="204597" y="428066"/>
                  </a:lnTo>
                  <a:lnTo>
                    <a:pt x="211785" y="428066"/>
                  </a:lnTo>
                  <a:lnTo>
                    <a:pt x="212839" y="429336"/>
                  </a:lnTo>
                  <a:lnTo>
                    <a:pt x="215798" y="433146"/>
                  </a:lnTo>
                  <a:lnTo>
                    <a:pt x="219316" y="431876"/>
                  </a:lnTo>
                  <a:lnTo>
                    <a:pt x="219316" y="430606"/>
                  </a:lnTo>
                  <a:lnTo>
                    <a:pt x="221856" y="430606"/>
                  </a:lnTo>
                  <a:lnTo>
                    <a:pt x="221856" y="429336"/>
                  </a:lnTo>
                  <a:lnTo>
                    <a:pt x="224269" y="429336"/>
                  </a:lnTo>
                  <a:lnTo>
                    <a:pt x="223570" y="430606"/>
                  </a:lnTo>
                  <a:lnTo>
                    <a:pt x="226060" y="430606"/>
                  </a:lnTo>
                  <a:lnTo>
                    <a:pt x="227761" y="429336"/>
                  </a:lnTo>
                  <a:lnTo>
                    <a:pt x="229412" y="429336"/>
                  </a:lnTo>
                  <a:lnTo>
                    <a:pt x="229412" y="409016"/>
                  </a:lnTo>
                  <a:lnTo>
                    <a:pt x="228168" y="409016"/>
                  </a:lnTo>
                  <a:lnTo>
                    <a:pt x="228536" y="407936"/>
                  </a:lnTo>
                  <a:lnTo>
                    <a:pt x="228981" y="406476"/>
                  </a:lnTo>
                  <a:lnTo>
                    <a:pt x="229412" y="405206"/>
                  </a:lnTo>
                  <a:lnTo>
                    <a:pt x="228168" y="405206"/>
                  </a:lnTo>
                  <a:lnTo>
                    <a:pt x="228168" y="402666"/>
                  </a:lnTo>
                  <a:lnTo>
                    <a:pt x="224383" y="401396"/>
                  </a:lnTo>
                  <a:lnTo>
                    <a:pt x="220611" y="395046"/>
                  </a:lnTo>
                  <a:lnTo>
                    <a:pt x="218059" y="395046"/>
                  </a:lnTo>
                  <a:lnTo>
                    <a:pt x="215150" y="392506"/>
                  </a:lnTo>
                  <a:lnTo>
                    <a:pt x="212178" y="391236"/>
                  </a:lnTo>
                  <a:lnTo>
                    <a:pt x="209245" y="388696"/>
                  </a:lnTo>
                  <a:lnTo>
                    <a:pt x="208813" y="387426"/>
                  </a:lnTo>
                  <a:lnTo>
                    <a:pt x="208546" y="386156"/>
                  </a:lnTo>
                  <a:lnTo>
                    <a:pt x="208013" y="383616"/>
                  </a:lnTo>
                  <a:lnTo>
                    <a:pt x="205486" y="381076"/>
                  </a:lnTo>
                  <a:lnTo>
                    <a:pt x="202946" y="379806"/>
                  </a:lnTo>
                  <a:lnTo>
                    <a:pt x="200444" y="377266"/>
                  </a:lnTo>
                  <a:lnTo>
                    <a:pt x="199605" y="373456"/>
                  </a:lnTo>
                  <a:lnTo>
                    <a:pt x="199148" y="370916"/>
                  </a:lnTo>
                  <a:lnTo>
                    <a:pt x="197891" y="370916"/>
                  </a:lnTo>
                  <a:lnTo>
                    <a:pt x="197510" y="370916"/>
                  </a:lnTo>
                  <a:lnTo>
                    <a:pt x="196659" y="369646"/>
                  </a:lnTo>
                  <a:lnTo>
                    <a:pt x="196659" y="370916"/>
                  </a:lnTo>
                  <a:lnTo>
                    <a:pt x="196659" y="373456"/>
                  </a:lnTo>
                  <a:lnTo>
                    <a:pt x="192874" y="373456"/>
                  </a:lnTo>
                  <a:lnTo>
                    <a:pt x="192874" y="370916"/>
                  </a:lnTo>
                  <a:lnTo>
                    <a:pt x="196659" y="370916"/>
                  </a:lnTo>
                  <a:lnTo>
                    <a:pt x="196659" y="369646"/>
                  </a:lnTo>
                  <a:lnTo>
                    <a:pt x="196392" y="368376"/>
                  </a:lnTo>
                  <a:lnTo>
                    <a:pt x="197891" y="370916"/>
                  </a:lnTo>
                  <a:lnTo>
                    <a:pt x="197916" y="368376"/>
                  </a:lnTo>
                  <a:lnTo>
                    <a:pt x="197510" y="365836"/>
                  </a:lnTo>
                  <a:lnTo>
                    <a:pt x="197053" y="363296"/>
                  </a:lnTo>
                  <a:lnTo>
                    <a:pt x="196862" y="362026"/>
                  </a:lnTo>
                  <a:lnTo>
                    <a:pt x="196659" y="360756"/>
                  </a:lnTo>
                  <a:lnTo>
                    <a:pt x="195389" y="360756"/>
                  </a:lnTo>
                  <a:lnTo>
                    <a:pt x="193700" y="358216"/>
                  </a:lnTo>
                  <a:lnTo>
                    <a:pt x="191477" y="355676"/>
                  </a:lnTo>
                  <a:lnTo>
                    <a:pt x="190360" y="354406"/>
                  </a:lnTo>
                  <a:lnTo>
                    <a:pt x="189103" y="353187"/>
                  </a:lnTo>
                  <a:lnTo>
                    <a:pt x="189103" y="368376"/>
                  </a:lnTo>
                  <a:lnTo>
                    <a:pt x="189103" y="370916"/>
                  </a:lnTo>
                  <a:lnTo>
                    <a:pt x="187807" y="370916"/>
                  </a:lnTo>
                  <a:lnTo>
                    <a:pt x="187807" y="375996"/>
                  </a:lnTo>
                  <a:lnTo>
                    <a:pt x="186575" y="375996"/>
                  </a:lnTo>
                  <a:lnTo>
                    <a:pt x="186575" y="377266"/>
                  </a:lnTo>
                  <a:lnTo>
                    <a:pt x="187807" y="378536"/>
                  </a:lnTo>
                  <a:lnTo>
                    <a:pt x="186575" y="378536"/>
                  </a:lnTo>
                  <a:lnTo>
                    <a:pt x="185483" y="381076"/>
                  </a:lnTo>
                  <a:lnTo>
                    <a:pt x="185420" y="382346"/>
                  </a:lnTo>
                  <a:lnTo>
                    <a:pt x="185318" y="384886"/>
                  </a:lnTo>
                  <a:lnTo>
                    <a:pt x="185318" y="396316"/>
                  </a:lnTo>
                  <a:lnTo>
                    <a:pt x="184035" y="396316"/>
                  </a:lnTo>
                  <a:lnTo>
                    <a:pt x="182791" y="401396"/>
                  </a:lnTo>
                  <a:lnTo>
                    <a:pt x="181533" y="401396"/>
                  </a:lnTo>
                  <a:lnTo>
                    <a:pt x="181533" y="407936"/>
                  </a:lnTo>
                  <a:lnTo>
                    <a:pt x="180721" y="407936"/>
                  </a:lnTo>
                  <a:lnTo>
                    <a:pt x="180251" y="410286"/>
                  </a:lnTo>
                  <a:lnTo>
                    <a:pt x="176225" y="410286"/>
                  </a:lnTo>
                  <a:lnTo>
                    <a:pt x="175577" y="411632"/>
                  </a:lnTo>
                  <a:lnTo>
                    <a:pt x="172758" y="411632"/>
                  </a:lnTo>
                  <a:lnTo>
                    <a:pt x="171450" y="410286"/>
                  </a:lnTo>
                  <a:lnTo>
                    <a:pt x="171475" y="409016"/>
                  </a:lnTo>
                  <a:lnTo>
                    <a:pt x="170192" y="409016"/>
                  </a:lnTo>
                  <a:lnTo>
                    <a:pt x="170738" y="406476"/>
                  </a:lnTo>
                  <a:lnTo>
                    <a:pt x="171018" y="405206"/>
                  </a:lnTo>
                  <a:lnTo>
                    <a:pt x="171450" y="403936"/>
                  </a:lnTo>
                  <a:lnTo>
                    <a:pt x="172681" y="403936"/>
                  </a:lnTo>
                  <a:lnTo>
                    <a:pt x="172681" y="395046"/>
                  </a:lnTo>
                  <a:lnTo>
                    <a:pt x="172681" y="393776"/>
                  </a:lnTo>
                  <a:lnTo>
                    <a:pt x="172681" y="391236"/>
                  </a:lnTo>
                  <a:lnTo>
                    <a:pt x="184035" y="388696"/>
                  </a:lnTo>
                  <a:lnTo>
                    <a:pt x="184505" y="391236"/>
                  </a:lnTo>
                  <a:lnTo>
                    <a:pt x="185318" y="396316"/>
                  </a:lnTo>
                  <a:lnTo>
                    <a:pt x="185318" y="384886"/>
                  </a:lnTo>
                  <a:lnTo>
                    <a:pt x="184035" y="384886"/>
                  </a:lnTo>
                  <a:lnTo>
                    <a:pt x="182791" y="386156"/>
                  </a:lnTo>
                  <a:lnTo>
                    <a:pt x="181533" y="386156"/>
                  </a:lnTo>
                  <a:lnTo>
                    <a:pt x="181533" y="383616"/>
                  </a:lnTo>
                  <a:lnTo>
                    <a:pt x="178689" y="381076"/>
                  </a:lnTo>
                  <a:lnTo>
                    <a:pt x="179654" y="377266"/>
                  </a:lnTo>
                  <a:lnTo>
                    <a:pt x="179857" y="375996"/>
                  </a:lnTo>
                  <a:lnTo>
                    <a:pt x="180251" y="373456"/>
                  </a:lnTo>
                  <a:lnTo>
                    <a:pt x="184861" y="373456"/>
                  </a:lnTo>
                  <a:lnTo>
                    <a:pt x="185826" y="370916"/>
                  </a:lnTo>
                  <a:lnTo>
                    <a:pt x="189103" y="368376"/>
                  </a:lnTo>
                  <a:lnTo>
                    <a:pt x="189103" y="353187"/>
                  </a:lnTo>
                  <a:lnTo>
                    <a:pt x="187744" y="351866"/>
                  </a:lnTo>
                  <a:lnTo>
                    <a:pt x="189039" y="355676"/>
                  </a:lnTo>
                  <a:lnTo>
                    <a:pt x="186575" y="351866"/>
                  </a:lnTo>
                  <a:lnTo>
                    <a:pt x="184035" y="351866"/>
                  </a:lnTo>
                  <a:lnTo>
                    <a:pt x="182791" y="353136"/>
                  </a:lnTo>
                  <a:lnTo>
                    <a:pt x="181927" y="354406"/>
                  </a:lnTo>
                  <a:lnTo>
                    <a:pt x="181127" y="355676"/>
                  </a:lnTo>
                  <a:lnTo>
                    <a:pt x="180251" y="356946"/>
                  </a:lnTo>
                  <a:lnTo>
                    <a:pt x="168922" y="359486"/>
                  </a:lnTo>
                  <a:lnTo>
                    <a:pt x="168109" y="360756"/>
                  </a:lnTo>
                  <a:lnTo>
                    <a:pt x="167665" y="362026"/>
                  </a:lnTo>
                  <a:lnTo>
                    <a:pt x="163893" y="360756"/>
                  </a:lnTo>
                  <a:lnTo>
                    <a:pt x="156349" y="360756"/>
                  </a:lnTo>
                  <a:lnTo>
                    <a:pt x="155422" y="356946"/>
                  </a:lnTo>
                  <a:lnTo>
                    <a:pt x="152527" y="356946"/>
                  </a:lnTo>
                  <a:lnTo>
                    <a:pt x="151472" y="355676"/>
                  </a:lnTo>
                  <a:lnTo>
                    <a:pt x="145884" y="351866"/>
                  </a:lnTo>
                  <a:lnTo>
                    <a:pt x="142468" y="353136"/>
                  </a:lnTo>
                  <a:lnTo>
                    <a:pt x="141224" y="355676"/>
                  </a:lnTo>
                  <a:lnTo>
                    <a:pt x="138684" y="355676"/>
                  </a:lnTo>
                  <a:lnTo>
                    <a:pt x="137426" y="359905"/>
                  </a:lnTo>
                  <a:lnTo>
                    <a:pt x="137426" y="389966"/>
                  </a:lnTo>
                  <a:lnTo>
                    <a:pt x="137426" y="392506"/>
                  </a:lnTo>
                  <a:lnTo>
                    <a:pt x="133654" y="391236"/>
                  </a:lnTo>
                  <a:lnTo>
                    <a:pt x="133654" y="388696"/>
                  </a:lnTo>
                  <a:lnTo>
                    <a:pt x="134912" y="388696"/>
                  </a:lnTo>
                  <a:lnTo>
                    <a:pt x="137426" y="389966"/>
                  </a:lnTo>
                  <a:lnTo>
                    <a:pt x="137426" y="359905"/>
                  </a:lnTo>
                  <a:lnTo>
                    <a:pt x="134899" y="368376"/>
                  </a:lnTo>
                  <a:lnTo>
                    <a:pt x="128625" y="369087"/>
                  </a:lnTo>
                  <a:lnTo>
                    <a:pt x="128625" y="392506"/>
                  </a:lnTo>
                  <a:lnTo>
                    <a:pt x="127508" y="392506"/>
                  </a:lnTo>
                  <a:lnTo>
                    <a:pt x="126085" y="393776"/>
                  </a:lnTo>
                  <a:lnTo>
                    <a:pt x="122631" y="392506"/>
                  </a:lnTo>
                  <a:lnTo>
                    <a:pt x="123228" y="392506"/>
                  </a:lnTo>
                  <a:lnTo>
                    <a:pt x="119786" y="391236"/>
                  </a:lnTo>
                  <a:lnTo>
                    <a:pt x="119786" y="388696"/>
                  </a:lnTo>
                  <a:lnTo>
                    <a:pt x="127342" y="388696"/>
                  </a:lnTo>
                  <a:lnTo>
                    <a:pt x="128181" y="391236"/>
                  </a:lnTo>
                  <a:lnTo>
                    <a:pt x="128625" y="392506"/>
                  </a:lnTo>
                  <a:lnTo>
                    <a:pt x="128625" y="369087"/>
                  </a:lnTo>
                  <a:lnTo>
                    <a:pt x="112217" y="370916"/>
                  </a:lnTo>
                  <a:lnTo>
                    <a:pt x="112217" y="373456"/>
                  </a:lnTo>
                  <a:lnTo>
                    <a:pt x="112217" y="392506"/>
                  </a:lnTo>
                  <a:lnTo>
                    <a:pt x="112217" y="395046"/>
                  </a:lnTo>
                  <a:lnTo>
                    <a:pt x="108432" y="395046"/>
                  </a:lnTo>
                  <a:lnTo>
                    <a:pt x="108432" y="392506"/>
                  </a:lnTo>
                  <a:lnTo>
                    <a:pt x="112217" y="392506"/>
                  </a:lnTo>
                  <a:lnTo>
                    <a:pt x="112217" y="373456"/>
                  </a:lnTo>
                  <a:lnTo>
                    <a:pt x="111061" y="375996"/>
                  </a:lnTo>
                  <a:lnTo>
                    <a:pt x="109080" y="373456"/>
                  </a:lnTo>
                  <a:lnTo>
                    <a:pt x="107200" y="374726"/>
                  </a:lnTo>
                  <a:lnTo>
                    <a:pt x="106337" y="377266"/>
                  </a:lnTo>
                  <a:lnTo>
                    <a:pt x="105943" y="377266"/>
                  </a:lnTo>
                  <a:lnTo>
                    <a:pt x="103670" y="379806"/>
                  </a:lnTo>
                  <a:lnTo>
                    <a:pt x="101307" y="381076"/>
                  </a:lnTo>
                  <a:lnTo>
                    <a:pt x="98374" y="382346"/>
                  </a:lnTo>
                  <a:lnTo>
                    <a:pt x="97078" y="388696"/>
                  </a:lnTo>
                  <a:lnTo>
                    <a:pt x="98374" y="388696"/>
                  </a:lnTo>
                  <a:lnTo>
                    <a:pt x="98374" y="393776"/>
                  </a:lnTo>
                  <a:lnTo>
                    <a:pt x="94284" y="393776"/>
                  </a:lnTo>
                  <a:lnTo>
                    <a:pt x="90284" y="395046"/>
                  </a:lnTo>
                  <a:lnTo>
                    <a:pt x="88290" y="397586"/>
                  </a:lnTo>
                  <a:lnTo>
                    <a:pt x="87045" y="401396"/>
                  </a:lnTo>
                  <a:lnTo>
                    <a:pt x="78206" y="401396"/>
                  </a:lnTo>
                  <a:lnTo>
                    <a:pt x="78206" y="402666"/>
                  </a:lnTo>
                  <a:lnTo>
                    <a:pt x="76060" y="402666"/>
                  </a:lnTo>
                  <a:lnTo>
                    <a:pt x="73164" y="403936"/>
                  </a:lnTo>
                  <a:lnTo>
                    <a:pt x="73164" y="406476"/>
                  </a:lnTo>
                  <a:lnTo>
                    <a:pt x="71907" y="405206"/>
                  </a:lnTo>
                  <a:lnTo>
                    <a:pt x="70650" y="405206"/>
                  </a:lnTo>
                  <a:lnTo>
                    <a:pt x="70650" y="406476"/>
                  </a:lnTo>
                  <a:lnTo>
                    <a:pt x="69380" y="406476"/>
                  </a:lnTo>
                  <a:lnTo>
                    <a:pt x="69380" y="405206"/>
                  </a:lnTo>
                  <a:lnTo>
                    <a:pt x="64350" y="405206"/>
                  </a:lnTo>
                  <a:lnTo>
                    <a:pt x="64350" y="403936"/>
                  </a:lnTo>
                  <a:lnTo>
                    <a:pt x="59309" y="402666"/>
                  </a:lnTo>
                  <a:lnTo>
                    <a:pt x="59309" y="401396"/>
                  </a:lnTo>
                  <a:lnTo>
                    <a:pt x="53009" y="400126"/>
                  </a:lnTo>
                  <a:lnTo>
                    <a:pt x="53009" y="398856"/>
                  </a:lnTo>
                  <a:lnTo>
                    <a:pt x="50838" y="397586"/>
                  </a:lnTo>
                  <a:lnTo>
                    <a:pt x="50812" y="400126"/>
                  </a:lnTo>
                  <a:lnTo>
                    <a:pt x="48221" y="400126"/>
                  </a:lnTo>
                  <a:lnTo>
                    <a:pt x="44183" y="398856"/>
                  </a:lnTo>
                  <a:lnTo>
                    <a:pt x="42913" y="401396"/>
                  </a:lnTo>
                  <a:lnTo>
                    <a:pt x="36626" y="401396"/>
                  </a:lnTo>
                  <a:lnTo>
                    <a:pt x="36614" y="393776"/>
                  </a:lnTo>
                  <a:lnTo>
                    <a:pt x="34150" y="389966"/>
                  </a:lnTo>
                  <a:lnTo>
                    <a:pt x="32842" y="383616"/>
                  </a:lnTo>
                  <a:lnTo>
                    <a:pt x="29070" y="383616"/>
                  </a:lnTo>
                  <a:lnTo>
                    <a:pt x="29070" y="382346"/>
                  </a:lnTo>
                  <a:lnTo>
                    <a:pt x="29070" y="381076"/>
                  </a:lnTo>
                  <a:lnTo>
                    <a:pt x="27787" y="381076"/>
                  </a:lnTo>
                  <a:lnTo>
                    <a:pt x="26543" y="382346"/>
                  </a:lnTo>
                  <a:lnTo>
                    <a:pt x="25298" y="382346"/>
                  </a:lnTo>
                  <a:lnTo>
                    <a:pt x="25298" y="381076"/>
                  </a:lnTo>
                  <a:lnTo>
                    <a:pt x="22758" y="381076"/>
                  </a:lnTo>
                  <a:lnTo>
                    <a:pt x="21513" y="379806"/>
                  </a:lnTo>
                  <a:lnTo>
                    <a:pt x="21513" y="378536"/>
                  </a:lnTo>
                  <a:lnTo>
                    <a:pt x="20116" y="378536"/>
                  </a:lnTo>
                  <a:lnTo>
                    <a:pt x="40881" y="417906"/>
                  </a:lnTo>
                  <a:lnTo>
                    <a:pt x="67602" y="453466"/>
                  </a:lnTo>
                  <a:lnTo>
                    <a:pt x="99631" y="483946"/>
                  </a:lnTo>
                  <a:lnTo>
                    <a:pt x="136283" y="508076"/>
                  </a:lnTo>
                  <a:lnTo>
                    <a:pt x="176872" y="527126"/>
                  </a:lnTo>
                  <a:lnTo>
                    <a:pt x="220738" y="538556"/>
                  </a:lnTo>
                  <a:lnTo>
                    <a:pt x="267195" y="542366"/>
                  </a:lnTo>
                  <a:lnTo>
                    <a:pt x="320802" y="537286"/>
                  </a:lnTo>
                  <a:lnTo>
                    <a:pt x="370763" y="522046"/>
                  </a:lnTo>
                  <a:lnTo>
                    <a:pt x="416052" y="497916"/>
                  </a:lnTo>
                  <a:lnTo>
                    <a:pt x="446481" y="472516"/>
                  </a:lnTo>
                  <a:lnTo>
                    <a:pt x="455612" y="464896"/>
                  </a:lnTo>
                  <a:lnTo>
                    <a:pt x="461962" y="457276"/>
                  </a:lnTo>
                  <a:lnTo>
                    <a:pt x="475716" y="440766"/>
                  </a:lnTo>
                  <a:lnTo>
                    <a:pt x="488416" y="425526"/>
                  </a:lnTo>
                  <a:close/>
                </a:path>
                <a:path w="535939" h="542925">
                  <a:moveTo>
                    <a:pt x="529018" y="328930"/>
                  </a:moveTo>
                  <a:lnTo>
                    <a:pt x="413385" y="328930"/>
                  </a:lnTo>
                  <a:lnTo>
                    <a:pt x="411695" y="328930"/>
                  </a:lnTo>
                  <a:lnTo>
                    <a:pt x="410476" y="328930"/>
                  </a:lnTo>
                  <a:lnTo>
                    <a:pt x="409587" y="330200"/>
                  </a:lnTo>
                  <a:lnTo>
                    <a:pt x="405815" y="331470"/>
                  </a:lnTo>
                  <a:lnTo>
                    <a:pt x="405003" y="334010"/>
                  </a:lnTo>
                  <a:lnTo>
                    <a:pt x="404558" y="334010"/>
                  </a:lnTo>
                  <a:lnTo>
                    <a:pt x="404558" y="350520"/>
                  </a:lnTo>
                  <a:lnTo>
                    <a:pt x="402031" y="351790"/>
                  </a:lnTo>
                  <a:lnTo>
                    <a:pt x="401434" y="352501"/>
                  </a:lnTo>
                  <a:lnTo>
                    <a:pt x="400964" y="353060"/>
                  </a:lnTo>
                  <a:lnTo>
                    <a:pt x="400799" y="353060"/>
                  </a:lnTo>
                  <a:lnTo>
                    <a:pt x="400799" y="349250"/>
                  </a:lnTo>
                  <a:lnTo>
                    <a:pt x="404558" y="350520"/>
                  </a:lnTo>
                  <a:lnTo>
                    <a:pt x="404558" y="334010"/>
                  </a:lnTo>
                  <a:lnTo>
                    <a:pt x="397002" y="335280"/>
                  </a:lnTo>
                  <a:lnTo>
                    <a:pt x="395325" y="337820"/>
                  </a:lnTo>
                  <a:lnTo>
                    <a:pt x="394462" y="339090"/>
                  </a:lnTo>
                  <a:lnTo>
                    <a:pt x="391985" y="339090"/>
                  </a:lnTo>
                  <a:lnTo>
                    <a:pt x="391985" y="340360"/>
                  </a:lnTo>
                  <a:lnTo>
                    <a:pt x="388607" y="342900"/>
                  </a:lnTo>
                  <a:lnTo>
                    <a:pt x="386943" y="344208"/>
                  </a:lnTo>
                  <a:lnTo>
                    <a:pt x="387299" y="344652"/>
                  </a:lnTo>
                  <a:lnTo>
                    <a:pt x="386816" y="344208"/>
                  </a:lnTo>
                  <a:lnTo>
                    <a:pt x="387972" y="345440"/>
                  </a:lnTo>
                  <a:lnTo>
                    <a:pt x="388200" y="345440"/>
                  </a:lnTo>
                  <a:lnTo>
                    <a:pt x="388962" y="346710"/>
                  </a:lnTo>
                  <a:lnTo>
                    <a:pt x="391985" y="347980"/>
                  </a:lnTo>
                  <a:lnTo>
                    <a:pt x="392811" y="350520"/>
                  </a:lnTo>
                  <a:lnTo>
                    <a:pt x="393242" y="351790"/>
                  </a:lnTo>
                  <a:lnTo>
                    <a:pt x="397002" y="351790"/>
                  </a:lnTo>
                  <a:lnTo>
                    <a:pt x="397002" y="354330"/>
                  </a:lnTo>
                  <a:lnTo>
                    <a:pt x="395757" y="354330"/>
                  </a:lnTo>
                  <a:lnTo>
                    <a:pt x="394906" y="355600"/>
                  </a:lnTo>
                  <a:lnTo>
                    <a:pt x="394462" y="356870"/>
                  </a:lnTo>
                  <a:lnTo>
                    <a:pt x="391985" y="356870"/>
                  </a:lnTo>
                  <a:lnTo>
                    <a:pt x="388620" y="360680"/>
                  </a:lnTo>
                  <a:lnTo>
                    <a:pt x="386918" y="363220"/>
                  </a:lnTo>
                  <a:lnTo>
                    <a:pt x="383120" y="363220"/>
                  </a:lnTo>
                  <a:lnTo>
                    <a:pt x="382993" y="361950"/>
                  </a:lnTo>
                  <a:lnTo>
                    <a:pt x="382866" y="360680"/>
                  </a:lnTo>
                  <a:lnTo>
                    <a:pt x="382739" y="359410"/>
                  </a:lnTo>
                  <a:lnTo>
                    <a:pt x="381863" y="354330"/>
                  </a:lnTo>
                  <a:lnTo>
                    <a:pt x="374307" y="354330"/>
                  </a:lnTo>
                  <a:lnTo>
                    <a:pt x="374307" y="351790"/>
                  </a:lnTo>
                  <a:lnTo>
                    <a:pt x="376872" y="350520"/>
                  </a:lnTo>
                  <a:lnTo>
                    <a:pt x="378117" y="350520"/>
                  </a:lnTo>
                  <a:lnTo>
                    <a:pt x="380631" y="346710"/>
                  </a:lnTo>
                  <a:lnTo>
                    <a:pt x="381863" y="345440"/>
                  </a:lnTo>
                  <a:lnTo>
                    <a:pt x="381723" y="345440"/>
                  </a:lnTo>
                  <a:lnTo>
                    <a:pt x="376135" y="345440"/>
                  </a:lnTo>
                  <a:lnTo>
                    <a:pt x="371259" y="346710"/>
                  </a:lnTo>
                  <a:lnTo>
                    <a:pt x="368007" y="342900"/>
                  </a:lnTo>
                  <a:lnTo>
                    <a:pt x="369697" y="341630"/>
                  </a:lnTo>
                  <a:lnTo>
                    <a:pt x="369493" y="341630"/>
                  </a:lnTo>
                  <a:lnTo>
                    <a:pt x="370547" y="340360"/>
                  </a:lnTo>
                  <a:lnTo>
                    <a:pt x="368630" y="340360"/>
                  </a:lnTo>
                  <a:lnTo>
                    <a:pt x="368465" y="339090"/>
                  </a:lnTo>
                  <a:lnTo>
                    <a:pt x="365518" y="339090"/>
                  </a:lnTo>
                  <a:lnTo>
                    <a:pt x="365518" y="340360"/>
                  </a:lnTo>
                  <a:lnTo>
                    <a:pt x="363397" y="340360"/>
                  </a:lnTo>
                  <a:lnTo>
                    <a:pt x="361302" y="341630"/>
                  </a:lnTo>
                  <a:lnTo>
                    <a:pt x="359194" y="341630"/>
                  </a:lnTo>
                  <a:lnTo>
                    <a:pt x="357276" y="346710"/>
                  </a:lnTo>
                  <a:lnTo>
                    <a:pt x="354584" y="351790"/>
                  </a:lnTo>
                  <a:lnTo>
                    <a:pt x="350393" y="354330"/>
                  </a:lnTo>
                  <a:lnTo>
                    <a:pt x="351193" y="355600"/>
                  </a:lnTo>
                  <a:lnTo>
                    <a:pt x="351561" y="358140"/>
                  </a:lnTo>
                  <a:lnTo>
                    <a:pt x="351637" y="361950"/>
                  </a:lnTo>
                  <a:lnTo>
                    <a:pt x="349123" y="361950"/>
                  </a:lnTo>
                  <a:lnTo>
                    <a:pt x="347878" y="364490"/>
                  </a:lnTo>
                  <a:lnTo>
                    <a:pt x="345059" y="367030"/>
                  </a:lnTo>
                  <a:lnTo>
                    <a:pt x="342950" y="372110"/>
                  </a:lnTo>
                  <a:lnTo>
                    <a:pt x="343623" y="375920"/>
                  </a:lnTo>
                  <a:lnTo>
                    <a:pt x="342823" y="375920"/>
                  </a:lnTo>
                  <a:lnTo>
                    <a:pt x="342823" y="377190"/>
                  </a:lnTo>
                  <a:lnTo>
                    <a:pt x="339051" y="377190"/>
                  </a:lnTo>
                  <a:lnTo>
                    <a:pt x="339051" y="379730"/>
                  </a:lnTo>
                  <a:lnTo>
                    <a:pt x="337807" y="379730"/>
                  </a:lnTo>
                  <a:lnTo>
                    <a:pt x="338607" y="382270"/>
                  </a:lnTo>
                  <a:lnTo>
                    <a:pt x="337807" y="382270"/>
                  </a:lnTo>
                  <a:lnTo>
                    <a:pt x="337185" y="383540"/>
                  </a:lnTo>
                  <a:lnTo>
                    <a:pt x="337235" y="387350"/>
                  </a:lnTo>
                  <a:lnTo>
                    <a:pt x="335267" y="387350"/>
                  </a:lnTo>
                  <a:lnTo>
                    <a:pt x="335267" y="388620"/>
                  </a:lnTo>
                  <a:lnTo>
                    <a:pt x="337807" y="388620"/>
                  </a:lnTo>
                  <a:lnTo>
                    <a:pt x="337896" y="389890"/>
                  </a:lnTo>
                  <a:lnTo>
                    <a:pt x="337985" y="391160"/>
                  </a:lnTo>
                  <a:lnTo>
                    <a:pt x="338074" y="392430"/>
                  </a:lnTo>
                  <a:lnTo>
                    <a:pt x="339128" y="394970"/>
                  </a:lnTo>
                  <a:lnTo>
                    <a:pt x="340296" y="397510"/>
                  </a:lnTo>
                  <a:lnTo>
                    <a:pt x="343420" y="398780"/>
                  </a:lnTo>
                  <a:lnTo>
                    <a:pt x="345351" y="400050"/>
                  </a:lnTo>
                  <a:lnTo>
                    <a:pt x="349123" y="401320"/>
                  </a:lnTo>
                  <a:lnTo>
                    <a:pt x="349123" y="403860"/>
                  </a:lnTo>
                  <a:lnTo>
                    <a:pt x="341566" y="403860"/>
                  </a:lnTo>
                  <a:lnTo>
                    <a:pt x="341566" y="405130"/>
                  </a:lnTo>
                  <a:lnTo>
                    <a:pt x="336524" y="403860"/>
                  </a:lnTo>
                  <a:lnTo>
                    <a:pt x="336524" y="405130"/>
                  </a:lnTo>
                  <a:lnTo>
                    <a:pt x="333768" y="406400"/>
                  </a:lnTo>
                  <a:lnTo>
                    <a:pt x="332371" y="407670"/>
                  </a:lnTo>
                  <a:lnTo>
                    <a:pt x="331482" y="411480"/>
                  </a:lnTo>
                  <a:lnTo>
                    <a:pt x="349123" y="411480"/>
                  </a:lnTo>
                  <a:lnTo>
                    <a:pt x="349123" y="407670"/>
                  </a:lnTo>
                  <a:lnTo>
                    <a:pt x="354177" y="407670"/>
                  </a:lnTo>
                  <a:lnTo>
                    <a:pt x="354177" y="406400"/>
                  </a:lnTo>
                  <a:lnTo>
                    <a:pt x="350393" y="405130"/>
                  </a:lnTo>
                  <a:lnTo>
                    <a:pt x="350888" y="405130"/>
                  </a:lnTo>
                  <a:lnTo>
                    <a:pt x="350393" y="401320"/>
                  </a:lnTo>
                  <a:lnTo>
                    <a:pt x="355371" y="401320"/>
                  </a:lnTo>
                  <a:lnTo>
                    <a:pt x="365277" y="402590"/>
                  </a:lnTo>
                  <a:lnTo>
                    <a:pt x="366649" y="401320"/>
                  </a:lnTo>
                  <a:lnTo>
                    <a:pt x="368007" y="400050"/>
                  </a:lnTo>
                  <a:lnTo>
                    <a:pt x="368693" y="399453"/>
                  </a:lnTo>
                  <a:lnTo>
                    <a:pt x="369303" y="397510"/>
                  </a:lnTo>
                  <a:lnTo>
                    <a:pt x="372795" y="396240"/>
                  </a:lnTo>
                  <a:lnTo>
                    <a:pt x="375297" y="394970"/>
                  </a:lnTo>
                  <a:lnTo>
                    <a:pt x="378117" y="393700"/>
                  </a:lnTo>
                  <a:lnTo>
                    <a:pt x="378955" y="392430"/>
                  </a:lnTo>
                  <a:lnTo>
                    <a:pt x="379361" y="391160"/>
                  </a:lnTo>
                  <a:lnTo>
                    <a:pt x="381863" y="391160"/>
                  </a:lnTo>
                  <a:lnTo>
                    <a:pt x="382739" y="389890"/>
                  </a:lnTo>
                  <a:lnTo>
                    <a:pt x="383120" y="388620"/>
                  </a:lnTo>
                  <a:lnTo>
                    <a:pt x="397002" y="388620"/>
                  </a:lnTo>
                  <a:lnTo>
                    <a:pt x="397002" y="387350"/>
                  </a:lnTo>
                  <a:lnTo>
                    <a:pt x="399542" y="387350"/>
                  </a:lnTo>
                  <a:lnTo>
                    <a:pt x="399542" y="388620"/>
                  </a:lnTo>
                  <a:lnTo>
                    <a:pt x="400215" y="389229"/>
                  </a:lnTo>
                  <a:lnTo>
                    <a:pt x="400799" y="391160"/>
                  </a:lnTo>
                  <a:lnTo>
                    <a:pt x="407111" y="389890"/>
                  </a:lnTo>
                  <a:lnTo>
                    <a:pt x="409587" y="393700"/>
                  </a:lnTo>
                  <a:lnTo>
                    <a:pt x="411695" y="393700"/>
                  </a:lnTo>
                  <a:lnTo>
                    <a:pt x="413804" y="392430"/>
                  </a:lnTo>
                  <a:lnTo>
                    <a:pt x="415925" y="392430"/>
                  </a:lnTo>
                  <a:lnTo>
                    <a:pt x="417156" y="394970"/>
                  </a:lnTo>
                  <a:lnTo>
                    <a:pt x="420954" y="394970"/>
                  </a:lnTo>
                  <a:lnTo>
                    <a:pt x="420954" y="393700"/>
                  </a:lnTo>
                  <a:lnTo>
                    <a:pt x="422211" y="393700"/>
                  </a:lnTo>
                  <a:lnTo>
                    <a:pt x="422211" y="394970"/>
                  </a:lnTo>
                  <a:lnTo>
                    <a:pt x="431050" y="394970"/>
                  </a:lnTo>
                  <a:lnTo>
                    <a:pt x="431673" y="393700"/>
                  </a:lnTo>
                  <a:lnTo>
                    <a:pt x="432295" y="392430"/>
                  </a:lnTo>
                  <a:lnTo>
                    <a:pt x="436054" y="392430"/>
                  </a:lnTo>
                  <a:lnTo>
                    <a:pt x="436054" y="391160"/>
                  </a:lnTo>
                  <a:lnTo>
                    <a:pt x="436549" y="391160"/>
                  </a:lnTo>
                  <a:lnTo>
                    <a:pt x="442302" y="393700"/>
                  </a:lnTo>
                  <a:lnTo>
                    <a:pt x="444893" y="392430"/>
                  </a:lnTo>
                  <a:lnTo>
                    <a:pt x="446074" y="391160"/>
                  </a:lnTo>
                  <a:lnTo>
                    <a:pt x="448424" y="388620"/>
                  </a:lnTo>
                  <a:lnTo>
                    <a:pt x="450773" y="386080"/>
                  </a:lnTo>
                  <a:lnTo>
                    <a:pt x="453732" y="382270"/>
                  </a:lnTo>
                  <a:lnTo>
                    <a:pt x="465061" y="379730"/>
                  </a:lnTo>
                  <a:lnTo>
                    <a:pt x="467741" y="383540"/>
                  </a:lnTo>
                  <a:lnTo>
                    <a:pt x="471271" y="382270"/>
                  </a:lnTo>
                  <a:lnTo>
                    <a:pt x="472617" y="387350"/>
                  </a:lnTo>
                  <a:lnTo>
                    <a:pt x="473887" y="387350"/>
                  </a:lnTo>
                  <a:lnTo>
                    <a:pt x="474421" y="388620"/>
                  </a:lnTo>
                  <a:lnTo>
                    <a:pt x="471195" y="389890"/>
                  </a:lnTo>
                  <a:lnTo>
                    <a:pt x="472617" y="392430"/>
                  </a:lnTo>
                  <a:lnTo>
                    <a:pt x="473887" y="392430"/>
                  </a:lnTo>
                  <a:lnTo>
                    <a:pt x="473887" y="393700"/>
                  </a:lnTo>
                  <a:lnTo>
                    <a:pt x="482701" y="393700"/>
                  </a:lnTo>
                  <a:lnTo>
                    <a:pt x="482701" y="400050"/>
                  </a:lnTo>
                  <a:lnTo>
                    <a:pt x="482333" y="401320"/>
                  </a:lnTo>
                  <a:lnTo>
                    <a:pt x="480098" y="400050"/>
                  </a:lnTo>
                  <a:lnTo>
                    <a:pt x="480187" y="402590"/>
                  </a:lnTo>
                  <a:lnTo>
                    <a:pt x="481418" y="402590"/>
                  </a:lnTo>
                  <a:lnTo>
                    <a:pt x="483146" y="407670"/>
                  </a:lnTo>
                  <a:lnTo>
                    <a:pt x="486054" y="408940"/>
                  </a:lnTo>
                  <a:lnTo>
                    <a:pt x="486486" y="415290"/>
                  </a:lnTo>
                  <a:lnTo>
                    <a:pt x="488988" y="415290"/>
                  </a:lnTo>
                  <a:lnTo>
                    <a:pt x="489546" y="417830"/>
                  </a:lnTo>
                  <a:lnTo>
                    <a:pt x="490486" y="419100"/>
                  </a:lnTo>
                  <a:lnTo>
                    <a:pt x="491464" y="420370"/>
                  </a:lnTo>
                  <a:lnTo>
                    <a:pt x="502272" y="401320"/>
                  </a:lnTo>
                  <a:lnTo>
                    <a:pt x="510197" y="387350"/>
                  </a:lnTo>
                  <a:lnTo>
                    <a:pt x="512114" y="382270"/>
                  </a:lnTo>
                  <a:lnTo>
                    <a:pt x="519315" y="363220"/>
                  </a:lnTo>
                  <a:lnTo>
                    <a:pt x="523151" y="353060"/>
                  </a:lnTo>
                  <a:lnTo>
                    <a:pt x="524116" y="350520"/>
                  </a:lnTo>
                  <a:lnTo>
                    <a:pt x="524395" y="349250"/>
                  </a:lnTo>
                  <a:lnTo>
                    <a:pt x="529018" y="328930"/>
                  </a:lnTo>
                  <a:close/>
                </a:path>
                <a:path w="535939" h="542925">
                  <a:moveTo>
                    <a:pt x="535317" y="266700"/>
                  </a:moveTo>
                  <a:lnTo>
                    <a:pt x="535317" y="266700"/>
                  </a:lnTo>
                  <a:lnTo>
                    <a:pt x="534631" y="259080"/>
                  </a:lnTo>
                  <a:lnTo>
                    <a:pt x="534517" y="257860"/>
                  </a:lnTo>
                  <a:lnTo>
                    <a:pt x="534403" y="256540"/>
                  </a:lnTo>
                  <a:lnTo>
                    <a:pt x="534289" y="255270"/>
                  </a:lnTo>
                  <a:lnTo>
                    <a:pt x="534174" y="254000"/>
                  </a:lnTo>
                  <a:lnTo>
                    <a:pt x="533374" y="245110"/>
                  </a:lnTo>
                  <a:lnTo>
                    <a:pt x="533273" y="243916"/>
                  </a:lnTo>
                  <a:lnTo>
                    <a:pt x="533146" y="242570"/>
                  </a:lnTo>
                  <a:lnTo>
                    <a:pt x="533031" y="241300"/>
                  </a:lnTo>
                  <a:lnTo>
                    <a:pt x="532917" y="240030"/>
                  </a:lnTo>
                  <a:lnTo>
                    <a:pt x="532803" y="238760"/>
                  </a:lnTo>
                  <a:lnTo>
                    <a:pt x="532701" y="237490"/>
                  </a:lnTo>
                  <a:lnTo>
                    <a:pt x="532587" y="236220"/>
                  </a:lnTo>
                  <a:lnTo>
                    <a:pt x="531444" y="223520"/>
                  </a:lnTo>
                  <a:lnTo>
                    <a:pt x="524510" y="198120"/>
                  </a:lnTo>
                  <a:lnTo>
                    <a:pt x="499097" y="134620"/>
                  </a:lnTo>
                  <a:lnTo>
                    <a:pt x="472605" y="96520"/>
                  </a:lnTo>
                  <a:lnTo>
                    <a:pt x="449300" y="73660"/>
                  </a:lnTo>
                  <a:lnTo>
                    <a:pt x="445414" y="69850"/>
                  </a:lnTo>
                  <a:lnTo>
                    <a:pt x="402755" y="38100"/>
                  </a:lnTo>
                  <a:lnTo>
                    <a:pt x="360908" y="17780"/>
                  </a:lnTo>
                  <a:lnTo>
                    <a:pt x="349123" y="14490"/>
                  </a:lnTo>
                  <a:lnTo>
                    <a:pt x="349123" y="168910"/>
                  </a:lnTo>
                  <a:lnTo>
                    <a:pt x="345643" y="171450"/>
                  </a:lnTo>
                  <a:lnTo>
                    <a:pt x="344195" y="176530"/>
                  </a:lnTo>
                  <a:lnTo>
                    <a:pt x="341566" y="180340"/>
                  </a:lnTo>
                  <a:lnTo>
                    <a:pt x="339839" y="180340"/>
                  </a:lnTo>
                  <a:lnTo>
                    <a:pt x="339051" y="181610"/>
                  </a:lnTo>
                  <a:lnTo>
                    <a:pt x="338074" y="182880"/>
                  </a:lnTo>
                  <a:lnTo>
                    <a:pt x="338061" y="186690"/>
                  </a:lnTo>
                  <a:lnTo>
                    <a:pt x="334010" y="186690"/>
                  </a:lnTo>
                  <a:lnTo>
                    <a:pt x="332727" y="190500"/>
                  </a:lnTo>
                  <a:lnTo>
                    <a:pt x="331482" y="191770"/>
                  </a:lnTo>
                  <a:lnTo>
                    <a:pt x="328942" y="191770"/>
                  </a:lnTo>
                  <a:lnTo>
                    <a:pt x="328942" y="193040"/>
                  </a:lnTo>
                  <a:lnTo>
                    <a:pt x="321386" y="193040"/>
                  </a:lnTo>
                  <a:lnTo>
                    <a:pt x="320916" y="194475"/>
                  </a:lnTo>
                  <a:lnTo>
                    <a:pt x="320586" y="195580"/>
                  </a:lnTo>
                  <a:lnTo>
                    <a:pt x="315112" y="195580"/>
                  </a:lnTo>
                  <a:lnTo>
                    <a:pt x="313842" y="198120"/>
                  </a:lnTo>
                  <a:lnTo>
                    <a:pt x="303771" y="198120"/>
                  </a:lnTo>
                  <a:lnTo>
                    <a:pt x="303771" y="208280"/>
                  </a:lnTo>
                  <a:lnTo>
                    <a:pt x="303771" y="210820"/>
                  </a:lnTo>
                  <a:lnTo>
                    <a:pt x="302488" y="210820"/>
                  </a:lnTo>
                  <a:lnTo>
                    <a:pt x="302895" y="212090"/>
                  </a:lnTo>
                  <a:lnTo>
                    <a:pt x="303352" y="213360"/>
                  </a:lnTo>
                  <a:lnTo>
                    <a:pt x="303771" y="214630"/>
                  </a:lnTo>
                  <a:lnTo>
                    <a:pt x="302488" y="214630"/>
                  </a:lnTo>
                  <a:lnTo>
                    <a:pt x="301028" y="215900"/>
                  </a:lnTo>
                  <a:lnTo>
                    <a:pt x="300228" y="215900"/>
                  </a:lnTo>
                  <a:lnTo>
                    <a:pt x="297459" y="217170"/>
                  </a:lnTo>
                  <a:lnTo>
                    <a:pt x="297459" y="214630"/>
                  </a:lnTo>
                  <a:lnTo>
                    <a:pt x="298297" y="214630"/>
                  </a:lnTo>
                  <a:lnTo>
                    <a:pt x="299161" y="213360"/>
                  </a:lnTo>
                  <a:lnTo>
                    <a:pt x="299986" y="213360"/>
                  </a:lnTo>
                  <a:lnTo>
                    <a:pt x="299161" y="209550"/>
                  </a:lnTo>
                  <a:lnTo>
                    <a:pt x="298704" y="208280"/>
                  </a:lnTo>
                  <a:lnTo>
                    <a:pt x="301256" y="207010"/>
                  </a:lnTo>
                  <a:lnTo>
                    <a:pt x="302488" y="207010"/>
                  </a:lnTo>
                  <a:lnTo>
                    <a:pt x="302488" y="208280"/>
                  </a:lnTo>
                  <a:lnTo>
                    <a:pt x="303771" y="208280"/>
                  </a:lnTo>
                  <a:lnTo>
                    <a:pt x="303771" y="198120"/>
                  </a:lnTo>
                  <a:lnTo>
                    <a:pt x="302488" y="198120"/>
                  </a:lnTo>
                  <a:lnTo>
                    <a:pt x="302488" y="196850"/>
                  </a:lnTo>
                  <a:lnTo>
                    <a:pt x="302488" y="194475"/>
                  </a:lnTo>
                  <a:lnTo>
                    <a:pt x="298691" y="194475"/>
                  </a:lnTo>
                  <a:lnTo>
                    <a:pt x="297230" y="193040"/>
                  </a:lnTo>
                  <a:lnTo>
                    <a:pt x="296887" y="191770"/>
                  </a:lnTo>
                  <a:lnTo>
                    <a:pt x="296214" y="189230"/>
                  </a:lnTo>
                  <a:lnTo>
                    <a:pt x="292646" y="185420"/>
                  </a:lnTo>
                  <a:lnTo>
                    <a:pt x="296672" y="182880"/>
                  </a:lnTo>
                  <a:lnTo>
                    <a:pt x="296214" y="180340"/>
                  </a:lnTo>
                  <a:lnTo>
                    <a:pt x="294906" y="180340"/>
                  </a:lnTo>
                  <a:lnTo>
                    <a:pt x="293370" y="173990"/>
                  </a:lnTo>
                  <a:lnTo>
                    <a:pt x="295656" y="166370"/>
                  </a:lnTo>
                  <a:lnTo>
                    <a:pt x="296214" y="161290"/>
                  </a:lnTo>
                  <a:lnTo>
                    <a:pt x="299986" y="161290"/>
                  </a:lnTo>
                  <a:lnTo>
                    <a:pt x="299986" y="160020"/>
                  </a:lnTo>
                  <a:lnTo>
                    <a:pt x="301637" y="158750"/>
                  </a:lnTo>
                  <a:lnTo>
                    <a:pt x="288925" y="158750"/>
                  </a:lnTo>
                  <a:lnTo>
                    <a:pt x="288544" y="158750"/>
                  </a:lnTo>
                  <a:lnTo>
                    <a:pt x="288544" y="195580"/>
                  </a:lnTo>
                  <a:lnTo>
                    <a:pt x="287375" y="196850"/>
                  </a:lnTo>
                  <a:lnTo>
                    <a:pt x="286639" y="196189"/>
                  </a:lnTo>
                  <a:lnTo>
                    <a:pt x="285978" y="195580"/>
                  </a:lnTo>
                  <a:lnTo>
                    <a:pt x="286131" y="195580"/>
                  </a:lnTo>
                  <a:lnTo>
                    <a:pt x="285203" y="194475"/>
                  </a:lnTo>
                  <a:lnTo>
                    <a:pt x="285064" y="194475"/>
                  </a:lnTo>
                  <a:lnTo>
                    <a:pt x="285064" y="195580"/>
                  </a:lnTo>
                  <a:lnTo>
                    <a:pt x="284873" y="194475"/>
                  </a:lnTo>
                  <a:lnTo>
                    <a:pt x="284848" y="194056"/>
                  </a:lnTo>
                  <a:lnTo>
                    <a:pt x="285203" y="194475"/>
                  </a:lnTo>
                  <a:lnTo>
                    <a:pt x="285280" y="194056"/>
                  </a:lnTo>
                  <a:lnTo>
                    <a:pt x="285686" y="193040"/>
                  </a:lnTo>
                  <a:lnTo>
                    <a:pt x="286143" y="191770"/>
                  </a:lnTo>
                  <a:lnTo>
                    <a:pt x="288302" y="193040"/>
                  </a:lnTo>
                  <a:lnTo>
                    <a:pt x="287832" y="193040"/>
                  </a:lnTo>
                  <a:lnTo>
                    <a:pt x="288124" y="194056"/>
                  </a:lnTo>
                  <a:lnTo>
                    <a:pt x="288544" y="195580"/>
                  </a:lnTo>
                  <a:lnTo>
                    <a:pt x="288544" y="158750"/>
                  </a:lnTo>
                  <a:lnTo>
                    <a:pt x="284861" y="158750"/>
                  </a:lnTo>
                  <a:lnTo>
                    <a:pt x="282778" y="161290"/>
                  </a:lnTo>
                  <a:lnTo>
                    <a:pt x="278574" y="167640"/>
                  </a:lnTo>
                  <a:lnTo>
                    <a:pt x="277317" y="167640"/>
                  </a:lnTo>
                  <a:lnTo>
                    <a:pt x="276034" y="168910"/>
                  </a:lnTo>
                  <a:lnTo>
                    <a:pt x="274764" y="168910"/>
                  </a:lnTo>
                  <a:lnTo>
                    <a:pt x="274764" y="173990"/>
                  </a:lnTo>
                  <a:lnTo>
                    <a:pt x="276034" y="173990"/>
                  </a:lnTo>
                  <a:lnTo>
                    <a:pt x="276034" y="175260"/>
                  </a:lnTo>
                  <a:lnTo>
                    <a:pt x="273545" y="176530"/>
                  </a:lnTo>
                  <a:lnTo>
                    <a:pt x="271424" y="180340"/>
                  </a:lnTo>
                  <a:lnTo>
                    <a:pt x="273723" y="181610"/>
                  </a:lnTo>
                  <a:lnTo>
                    <a:pt x="273659" y="182880"/>
                  </a:lnTo>
                  <a:lnTo>
                    <a:pt x="273545" y="185420"/>
                  </a:lnTo>
                  <a:lnTo>
                    <a:pt x="271449" y="186690"/>
                  </a:lnTo>
                  <a:lnTo>
                    <a:pt x="272249" y="187960"/>
                  </a:lnTo>
                  <a:lnTo>
                    <a:pt x="273545" y="187960"/>
                  </a:lnTo>
                  <a:lnTo>
                    <a:pt x="275983" y="191770"/>
                  </a:lnTo>
                  <a:lnTo>
                    <a:pt x="275374" y="189230"/>
                  </a:lnTo>
                  <a:lnTo>
                    <a:pt x="279184" y="193040"/>
                  </a:lnTo>
                  <a:lnTo>
                    <a:pt x="280479" y="196850"/>
                  </a:lnTo>
                  <a:lnTo>
                    <a:pt x="281101" y="199390"/>
                  </a:lnTo>
                  <a:lnTo>
                    <a:pt x="279819" y="199923"/>
                  </a:lnTo>
                  <a:lnTo>
                    <a:pt x="279819" y="219710"/>
                  </a:lnTo>
                  <a:lnTo>
                    <a:pt x="279819" y="222250"/>
                  </a:lnTo>
                  <a:lnTo>
                    <a:pt x="277317" y="222250"/>
                  </a:lnTo>
                  <a:lnTo>
                    <a:pt x="277317" y="223520"/>
                  </a:lnTo>
                  <a:lnTo>
                    <a:pt x="278574" y="223520"/>
                  </a:lnTo>
                  <a:lnTo>
                    <a:pt x="278511" y="223837"/>
                  </a:lnTo>
                  <a:lnTo>
                    <a:pt x="278447" y="224193"/>
                  </a:lnTo>
                  <a:lnTo>
                    <a:pt x="278320" y="224790"/>
                  </a:lnTo>
                  <a:lnTo>
                    <a:pt x="276313" y="224790"/>
                  </a:lnTo>
                  <a:lnTo>
                    <a:pt x="276034" y="226060"/>
                  </a:lnTo>
                  <a:lnTo>
                    <a:pt x="276034" y="228600"/>
                  </a:lnTo>
                  <a:lnTo>
                    <a:pt x="273545" y="228600"/>
                  </a:lnTo>
                  <a:lnTo>
                    <a:pt x="274142" y="224790"/>
                  </a:lnTo>
                  <a:lnTo>
                    <a:pt x="274764" y="220980"/>
                  </a:lnTo>
                  <a:lnTo>
                    <a:pt x="276034" y="220980"/>
                  </a:lnTo>
                  <a:lnTo>
                    <a:pt x="276034" y="219710"/>
                  </a:lnTo>
                  <a:lnTo>
                    <a:pt x="279819" y="219710"/>
                  </a:lnTo>
                  <a:lnTo>
                    <a:pt x="279819" y="199923"/>
                  </a:lnTo>
                  <a:lnTo>
                    <a:pt x="278015" y="200672"/>
                  </a:lnTo>
                  <a:lnTo>
                    <a:pt x="277317" y="201930"/>
                  </a:lnTo>
                  <a:lnTo>
                    <a:pt x="276034" y="201930"/>
                  </a:lnTo>
                  <a:lnTo>
                    <a:pt x="276034" y="203225"/>
                  </a:lnTo>
                  <a:lnTo>
                    <a:pt x="277304" y="203225"/>
                  </a:lnTo>
                  <a:lnTo>
                    <a:pt x="276034" y="205740"/>
                  </a:lnTo>
                  <a:lnTo>
                    <a:pt x="274764" y="205740"/>
                  </a:lnTo>
                  <a:lnTo>
                    <a:pt x="274764" y="207010"/>
                  </a:lnTo>
                  <a:lnTo>
                    <a:pt x="273939" y="207010"/>
                  </a:lnTo>
                  <a:lnTo>
                    <a:pt x="273189" y="205867"/>
                  </a:lnTo>
                  <a:lnTo>
                    <a:pt x="273113" y="205740"/>
                  </a:lnTo>
                  <a:lnTo>
                    <a:pt x="272249" y="205740"/>
                  </a:lnTo>
                  <a:lnTo>
                    <a:pt x="272249" y="208280"/>
                  </a:lnTo>
                  <a:lnTo>
                    <a:pt x="267208" y="210820"/>
                  </a:lnTo>
                  <a:lnTo>
                    <a:pt x="268071" y="212090"/>
                  </a:lnTo>
                  <a:lnTo>
                    <a:pt x="268465" y="213360"/>
                  </a:lnTo>
                  <a:lnTo>
                    <a:pt x="267208" y="213360"/>
                  </a:lnTo>
                  <a:lnTo>
                    <a:pt x="267208" y="217170"/>
                  </a:lnTo>
                  <a:lnTo>
                    <a:pt x="265976" y="217170"/>
                  </a:lnTo>
                  <a:lnTo>
                    <a:pt x="265976" y="220980"/>
                  </a:lnTo>
                  <a:lnTo>
                    <a:pt x="264680" y="220980"/>
                  </a:lnTo>
                  <a:lnTo>
                    <a:pt x="264680" y="222250"/>
                  </a:lnTo>
                  <a:lnTo>
                    <a:pt x="265976" y="222250"/>
                  </a:lnTo>
                  <a:lnTo>
                    <a:pt x="265976" y="223520"/>
                  </a:lnTo>
                  <a:lnTo>
                    <a:pt x="264680" y="223520"/>
                  </a:lnTo>
                  <a:lnTo>
                    <a:pt x="263461" y="224790"/>
                  </a:lnTo>
                  <a:lnTo>
                    <a:pt x="262191" y="226060"/>
                  </a:lnTo>
                  <a:lnTo>
                    <a:pt x="260426" y="228600"/>
                  </a:lnTo>
                  <a:lnTo>
                    <a:pt x="263055" y="234950"/>
                  </a:lnTo>
                  <a:lnTo>
                    <a:pt x="263461" y="236220"/>
                  </a:lnTo>
                  <a:lnTo>
                    <a:pt x="253326" y="235204"/>
                  </a:lnTo>
                  <a:lnTo>
                    <a:pt x="253326" y="248920"/>
                  </a:lnTo>
                  <a:lnTo>
                    <a:pt x="250253" y="248920"/>
                  </a:lnTo>
                  <a:lnTo>
                    <a:pt x="248335" y="247650"/>
                  </a:lnTo>
                  <a:lnTo>
                    <a:pt x="248754" y="246380"/>
                  </a:lnTo>
                  <a:lnTo>
                    <a:pt x="249174" y="245110"/>
                  </a:lnTo>
                  <a:lnTo>
                    <a:pt x="249542" y="243916"/>
                  </a:lnTo>
                  <a:lnTo>
                    <a:pt x="250520" y="244703"/>
                  </a:lnTo>
                  <a:lnTo>
                    <a:pt x="250863" y="245110"/>
                  </a:lnTo>
                  <a:lnTo>
                    <a:pt x="253022" y="246380"/>
                  </a:lnTo>
                  <a:lnTo>
                    <a:pt x="252564" y="246380"/>
                  </a:lnTo>
                  <a:lnTo>
                    <a:pt x="253326" y="248920"/>
                  </a:lnTo>
                  <a:lnTo>
                    <a:pt x="253326" y="235204"/>
                  </a:lnTo>
                  <a:lnTo>
                    <a:pt x="250863" y="234950"/>
                  </a:lnTo>
                  <a:lnTo>
                    <a:pt x="249961" y="236626"/>
                  </a:lnTo>
                  <a:lnTo>
                    <a:pt x="249961" y="244043"/>
                  </a:lnTo>
                  <a:lnTo>
                    <a:pt x="249859" y="243916"/>
                  </a:lnTo>
                  <a:lnTo>
                    <a:pt x="249961" y="244043"/>
                  </a:lnTo>
                  <a:lnTo>
                    <a:pt x="249961" y="236626"/>
                  </a:lnTo>
                  <a:lnTo>
                    <a:pt x="248805" y="238760"/>
                  </a:lnTo>
                  <a:lnTo>
                    <a:pt x="247713" y="237490"/>
                  </a:lnTo>
                  <a:lnTo>
                    <a:pt x="247078" y="242570"/>
                  </a:lnTo>
                  <a:lnTo>
                    <a:pt x="239522" y="242570"/>
                  </a:lnTo>
                  <a:lnTo>
                    <a:pt x="239522" y="240030"/>
                  </a:lnTo>
                  <a:lnTo>
                    <a:pt x="240766" y="240030"/>
                  </a:lnTo>
                  <a:lnTo>
                    <a:pt x="240766" y="238760"/>
                  </a:lnTo>
                  <a:lnTo>
                    <a:pt x="239522" y="238760"/>
                  </a:lnTo>
                  <a:lnTo>
                    <a:pt x="239522" y="233680"/>
                  </a:lnTo>
                  <a:lnTo>
                    <a:pt x="239522" y="231140"/>
                  </a:lnTo>
                  <a:lnTo>
                    <a:pt x="241998" y="231140"/>
                  </a:lnTo>
                  <a:lnTo>
                    <a:pt x="241604" y="229870"/>
                  </a:lnTo>
                  <a:lnTo>
                    <a:pt x="240766" y="227330"/>
                  </a:lnTo>
                  <a:lnTo>
                    <a:pt x="238213" y="227330"/>
                  </a:lnTo>
                  <a:lnTo>
                    <a:pt x="238213" y="233680"/>
                  </a:lnTo>
                  <a:lnTo>
                    <a:pt x="237515" y="236220"/>
                  </a:lnTo>
                  <a:lnTo>
                    <a:pt x="237286" y="236220"/>
                  </a:lnTo>
                  <a:lnTo>
                    <a:pt x="236956" y="238760"/>
                  </a:lnTo>
                  <a:lnTo>
                    <a:pt x="234454" y="238760"/>
                  </a:lnTo>
                  <a:lnTo>
                    <a:pt x="234378" y="240030"/>
                  </a:lnTo>
                  <a:lnTo>
                    <a:pt x="234302" y="241300"/>
                  </a:lnTo>
                  <a:lnTo>
                    <a:pt x="234226" y="242570"/>
                  </a:lnTo>
                  <a:lnTo>
                    <a:pt x="233934" y="242570"/>
                  </a:lnTo>
                  <a:lnTo>
                    <a:pt x="233184" y="243840"/>
                  </a:lnTo>
                  <a:lnTo>
                    <a:pt x="229425" y="242570"/>
                  </a:lnTo>
                  <a:lnTo>
                    <a:pt x="229425" y="248920"/>
                  </a:lnTo>
                  <a:lnTo>
                    <a:pt x="228168" y="248920"/>
                  </a:lnTo>
                  <a:lnTo>
                    <a:pt x="228168" y="246380"/>
                  </a:lnTo>
                  <a:lnTo>
                    <a:pt x="228854" y="247002"/>
                  </a:lnTo>
                  <a:lnTo>
                    <a:pt x="229425" y="248920"/>
                  </a:lnTo>
                  <a:lnTo>
                    <a:pt x="229425" y="242570"/>
                  </a:lnTo>
                  <a:lnTo>
                    <a:pt x="228981" y="241300"/>
                  </a:lnTo>
                  <a:lnTo>
                    <a:pt x="228600" y="240030"/>
                  </a:lnTo>
                  <a:lnTo>
                    <a:pt x="228168" y="238760"/>
                  </a:lnTo>
                  <a:lnTo>
                    <a:pt x="229425" y="237490"/>
                  </a:lnTo>
                  <a:lnTo>
                    <a:pt x="230047" y="236220"/>
                  </a:lnTo>
                  <a:lnTo>
                    <a:pt x="230670" y="234950"/>
                  </a:lnTo>
                  <a:lnTo>
                    <a:pt x="235737" y="236220"/>
                  </a:lnTo>
                  <a:lnTo>
                    <a:pt x="235737" y="234950"/>
                  </a:lnTo>
                  <a:lnTo>
                    <a:pt x="235737" y="233680"/>
                  </a:lnTo>
                  <a:lnTo>
                    <a:pt x="238213" y="233680"/>
                  </a:lnTo>
                  <a:lnTo>
                    <a:pt x="238213" y="227330"/>
                  </a:lnTo>
                  <a:lnTo>
                    <a:pt x="238213" y="226060"/>
                  </a:lnTo>
                  <a:lnTo>
                    <a:pt x="239522" y="226060"/>
                  </a:lnTo>
                  <a:lnTo>
                    <a:pt x="239115" y="224790"/>
                  </a:lnTo>
                  <a:lnTo>
                    <a:pt x="238925" y="224193"/>
                  </a:lnTo>
                  <a:lnTo>
                    <a:pt x="238810" y="223837"/>
                  </a:lnTo>
                  <a:lnTo>
                    <a:pt x="238721" y="223520"/>
                  </a:lnTo>
                  <a:lnTo>
                    <a:pt x="238404" y="222250"/>
                  </a:lnTo>
                  <a:lnTo>
                    <a:pt x="238315" y="220980"/>
                  </a:lnTo>
                  <a:lnTo>
                    <a:pt x="238213" y="219710"/>
                  </a:lnTo>
                  <a:lnTo>
                    <a:pt x="235737" y="219710"/>
                  </a:lnTo>
                  <a:lnTo>
                    <a:pt x="235813" y="218554"/>
                  </a:lnTo>
                  <a:lnTo>
                    <a:pt x="235902" y="217170"/>
                  </a:lnTo>
                  <a:lnTo>
                    <a:pt x="235978" y="215900"/>
                  </a:lnTo>
                  <a:lnTo>
                    <a:pt x="236054" y="214630"/>
                  </a:lnTo>
                  <a:lnTo>
                    <a:pt x="236143" y="213360"/>
                  </a:lnTo>
                  <a:lnTo>
                    <a:pt x="236855" y="214630"/>
                  </a:lnTo>
                  <a:lnTo>
                    <a:pt x="237197" y="213360"/>
                  </a:lnTo>
                  <a:lnTo>
                    <a:pt x="238213" y="209550"/>
                  </a:lnTo>
                  <a:lnTo>
                    <a:pt x="235737" y="209550"/>
                  </a:lnTo>
                  <a:lnTo>
                    <a:pt x="235331" y="207010"/>
                  </a:lnTo>
                  <a:lnTo>
                    <a:pt x="234848" y="204470"/>
                  </a:lnTo>
                  <a:lnTo>
                    <a:pt x="234454" y="201930"/>
                  </a:lnTo>
                  <a:lnTo>
                    <a:pt x="235737" y="201930"/>
                  </a:lnTo>
                  <a:lnTo>
                    <a:pt x="237172" y="203225"/>
                  </a:lnTo>
                  <a:lnTo>
                    <a:pt x="238213" y="203225"/>
                  </a:lnTo>
                  <a:lnTo>
                    <a:pt x="238213" y="200672"/>
                  </a:lnTo>
                  <a:lnTo>
                    <a:pt x="235750" y="200672"/>
                  </a:lnTo>
                  <a:lnTo>
                    <a:pt x="234454" y="199390"/>
                  </a:lnTo>
                  <a:lnTo>
                    <a:pt x="234454" y="193040"/>
                  </a:lnTo>
                  <a:lnTo>
                    <a:pt x="233197" y="193040"/>
                  </a:lnTo>
                  <a:lnTo>
                    <a:pt x="233197" y="198120"/>
                  </a:lnTo>
                  <a:lnTo>
                    <a:pt x="232117" y="200672"/>
                  </a:lnTo>
                  <a:lnTo>
                    <a:pt x="230060" y="198120"/>
                  </a:lnTo>
                  <a:lnTo>
                    <a:pt x="228168" y="199390"/>
                  </a:lnTo>
                  <a:lnTo>
                    <a:pt x="227761" y="200672"/>
                  </a:lnTo>
                  <a:lnTo>
                    <a:pt x="227291" y="200672"/>
                  </a:lnTo>
                  <a:lnTo>
                    <a:pt x="226885" y="201930"/>
                  </a:lnTo>
                  <a:lnTo>
                    <a:pt x="224383" y="201930"/>
                  </a:lnTo>
                  <a:lnTo>
                    <a:pt x="223608" y="203060"/>
                  </a:lnTo>
                  <a:lnTo>
                    <a:pt x="222719" y="204470"/>
                  </a:lnTo>
                  <a:lnTo>
                    <a:pt x="221856" y="205740"/>
                  </a:lnTo>
                  <a:lnTo>
                    <a:pt x="218059" y="205740"/>
                  </a:lnTo>
                  <a:lnTo>
                    <a:pt x="218059" y="207010"/>
                  </a:lnTo>
                  <a:lnTo>
                    <a:pt x="215938" y="207010"/>
                  </a:lnTo>
                  <a:lnTo>
                    <a:pt x="211785" y="208280"/>
                  </a:lnTo>
                  <a:lnTo>
                    <a:pt x="209283" y="204470"/>
                  </a:lnTo>
                  <a:lnTo>
                    <a:pt x="209969" y="207010"/>
                  </a:lnTo>
                  <a:lnTo>
                    <a:pt x="208013" y="205740"/>
                  </a:lnTo>
                  <a:lnTo>
                    <a:pt x="207175" y="203225"/>
                  </a:lnTo>
                  <a:lnTo>
                    <a:pt x="206717" y="201930"/>
                  </a:lnTo>
                  <a:lnTo>
                    <a:pt x="204266" y="200672"/>
                  </a:lnTo>
                  <a:lnTo>
                    <a:pt x="204228" y="194475"/>
                  </a:lnTo>
                  <a:lnTo>
                    <a:pt x="203898" y="194475"/>
                  </a:lnTo>
                  <a:lnTo>
                    <a:pt x="206717" y="193040"/>
                  </a:lnTo>
                  <a:lnTo>
                    <a:pt x="208013" y="191770"/>
                  </a:lnTo>
                  <a:lnTo>
                    <a:pt x="206717" y="190500"/>
                  </a:lnTo>
                  <a:lnTo>
                    <a:pt x="207175" y="189230"/>
                  </a:lnTo>
                  <a:lnTo>
                    <a:pt x="208013" y="185420"/>
                  </a:lnTo>
                  <a:lnTo>
                    <a:pt x="209245" y="185420"/>
                  </a:lnTo>
                  <a:lnTo>
                    <a:pt x="209245" y="184150"/>
                  </a:lnTo>
                  <a:lnTo>
                    <a:pt x="213042" y="184150"/>
                  </a:lnTo>
                  <a:lnTo>
                    <a:pt x="213042" y="182880"/>
                  </a:lnTo>
                  <a:lnTo>
                    <a:pt x="214287" y="182880"/>
                  </a:lnTo>
                  <a:lnTo>
                    <a:pt x="214287" y="181610"/>
                  </a:lnTo>
                  <a:lnTo>
                    <a:pt x="211785" y="181610"/>
                  </a:lnTo>
                  <a:lnTo>
                    <a:pt x="211785" y="182880"/>
                  </a:lnTo>
                  <a:lnTo>
                    <a:pt x="208013" y="182880"/>
                  </a:lnTo>
                  <a:lnTo>
                    <a:pt x="208165" y="181610"/>
                  </a:lnTo>
                  <a:lnTo>
                    <a:pt x="208305" y="180340"/>
                  </a:lnTo>
                  <a:lnTo>
                    <a:pt x="208381" y="179743"/>
                  </a:lnTo>
                  <a:lnTo>
                    <a:pt x="208457" y="179070"/>
                  </a:lnTo>
                  <a:lnTo>
                    <a:pt x="209219" y="180340"/>
                  </a:lnTo>
                  <a:lnTo>
                    <a:pt x="209232" y="176530"/>
                  </a:lnTo>
                  <a:lnTo>
                    <a:pt x="209245" y="172720"/>
                  </a:lnTo>
                  <a:lnTo>
                    <a:pt x="210515" y="172720"/>
                  </a:lnTo>
                  <a:lnTo>
                    <a:pt x="210108" y="171450"/>
                  </a:lnTo>
                  <a:lnTo>
                    <a:pt x="209689" y="170180"/>
                  </a:lnTo>
                  <a:lnTo>
                    <a:pt x="209245" y="170180"/>
                  </a:lnTo>
                  <a:lnTo>
                    <a:pt x="211785" y="168910"/>
                  </a:lnTo>
                  <a:lnTo>
                    <a:pt x="210832" y="165100"/>
                  </a:lnTo>
                  <a:lnTo>
                    <a:pt x="210515" y="163830"/>
                  </a:lnTo>
                  <a:lnTo>
                    <a:pt x="213042" y="163830"/>
                  </a:lnTo>
                  <a:lnTo>
                    <a:pt x="213207" y="163233"/>
                  </a:lnTo>
                  <a:lnTo>
                    <a:pt x="213741" y="163487"/>
                  </a:lnTo>
                  <a:lnTo>
                    <a:pt x="214426" y="167322"/>
                  </a:lnTo>
                  <a:lnTo>
                    <a:pt x="218059" y="165646"/>
                  </a:lnTo>
                  <a:lnTo>
                    <a:pt x="218059" y="164401"/>
                  </a:lnTo>
                  <a:lnTo>
                    <a:pt x="214718" y="163588"/>
                  </a:lnTo>
                  <a:lnTo>
                    <a:pt x="213207" y="163207"/>
                  </a:lnTo>
                  <a:lnTo>
                    <a:pt x="214096" y="160020"/>
                  </a:lnTo>
                  <a:lnTo>
                    <a:pt x="219316" y="160020"/>
                  </a:lnTo>
                  <a:lnTo>
                    <a:pt x="219316" y="157480"/>
                  </a:lnTo>
                  <a:lnTo>
                    <a:pt x="225640" y="158750"/>
                  </a:lnTo>
                  <a:lnTo>
                    <a:pt x="225196" y="157480"/>
                  </a:lnTo>
                  <a:lnTo>
                    <a:pt x="224815" y="156210"/>
                  </a:lnTo>
                  <a:lnTo>
                    <a:pt x="224383" y="154940"/>
                  </a:lnTo>
                  <a:lnTo>
                    <a:pt x="231673" y="154940"/>
                  </a:lnTo>
                  <a:lnTo>
                    <a:pt x="232333" y="151130"/>
                  </a:lnTo>
                  <a:lnTo>
                    <a:pt x="238213" y="149860"/>
                  </a:lnTo>
                  <a:lnTo>
                    <a:pt x="239052" y="152400"/>
                  </a:lnTo>
                  <a:lnTo>
                    <a:pt x="239522" y="153670"/>
                  </a:lnTo>
                  <a:lnTo>
                    <a:pt x="242633" y="152400"/>
                  </a:lnTo>
                  <a:lnTo>
                    <a:pt x="241579" y="153670"/>
                  </a:lnTo>
                  <a:lnTo>
                    <a:pt x="245783" y="152400"/>
                  </a:lnTo>
                  <a:lnTo>
                    <a:pt x="246202" y="151130"/>
                  </a:lnTo>
                  <a:lnTo>
                    <a:pt x="247078" y="148590"/>
                  </a:lnTo>
                  <a:lnTo>
                    <a:pt x="245783" y="148590"/>
                  </a:lnTo>
                  <a:lnTo>
                    <a:pt x="245783" y="149860"/>
                  </a:lnTo>
                  <a:lnTo>
                    <a:pt x="239522" y="151130"/>
                  </a:lnTo>
                  <a:lnTo>
                    <a:pt x="239522" y="149860"/>
                  </a:lnTo>
                  <a:lnTo>
                    <a:pt x="241452" y="148590"/>
                  </a:lnTo>
                  <a:lnTo>
                    <a:pt x="242544" y="147320"/>
                  </a:lnTo>
                  <a:lnTo>
                    <a:pt x="243293" y="143510"/>
                  </a:lnTo>
                  <a:lnTo>
                    <a:pt x="245706" y="143510"/>
                  </a:lnTo>
                  <a:lnTo>
                    <a:pt x="245694" y="142240"/>
                  </a:lnTo>
                  <a:lnTo>
                    <a:pt x="247078" y="143510"/>
                  </a:lnTo>
                  <a:lnTo>
                    <a:pt x="249567" y="143510"/>
                  </a:lnTo>
                  <a:lnTo>
                    <a:pt x="249567" y="142240"/>
                  </a:lnTo>
                  <a:lnTo>
                    <a:pt x="249567" y="140970"/>
                  </a:lnTo>
                  <a:lnTo>
                    <a:pt x="250863" y="140970"/>
                  </a:lnTo>
                  <a:lnTo>
                    <a:pt x="252336" y="139700"/>
                  </a:lnTo>
                  <a:lnTo>
                    <a:pt x="252691" y="139700"/>
                  </a:lnTo>
                  <a:lnTo>
                    <a:pt x="253326" y="137160"/>
                  </a:lnTo>
                  <a:lnTo>
                    <a:pt x="255892" y="137160"/>
                  </a:lnTo>
                  <a:lnTo>
                    <a:pt x="256374" y="133350"/>
                  </a:lnTo>
                  <a:lnTo>
                    <a:pt x="257073" y="134620"/>
                  </a:lnTo>
                  <a:lnTo>
                    <a:pt x="256730" y="133350"/>
                  </a:lnTo>
                  <a:lnTo>
                    <a:pt x="255892" y="130810"/>
                  </a:lnTo>
                  <a:lnTo>
                    <a:pt x="258419" y="130810"/>
                  </a:lnTo>
                  <a:lnTo>
                    <a:pt x="259816" y="129540"/>
                  </a:lnTo>
                  <a:lnTo>
                    <a:pt x="259499" y="127000"/>
                  </a:lnTo>
                  <a:lnTo>
                    <a:pt x="259575" y="125730"/>
                  </a:lnTo>
                  <a:lnTo>
                    <a:pt x="259638" y="124460"/>
                  </a:lnTo>
                  <a:lnTo>
                    <a:pt x="262191" y="124460"/>
                  </a:lnTo>
                  <a:lnTo>
                    <a:pt x="260883" y="121920"/>
                  </a:lnTo>
                  <a:lnTo>
                    <a:pt x="263461" y="120650"/>
                  </a:lnTo>
                  <a:lnTo>
                    <a:pt x="264680" y="119380"/>
                  </a:lnTo>
                  <a:lnTo>
                    <a:pt x="265557" y="116840"/>
                  </a:lnTo>
                  <a:lnTo>
                    <a:pt x="265976" y="115570"/>
                  </a:lnTo>
                  <a:lnTo>
                    <a:pt x="271030" y="115570"/>
                  </a:lnTo>
                  <a:lnTo>
                    <a:pt x="271030" y="114300"/>
                  </a:lnTo>
                  <a:lnTo>
                    <a:pt x="268465" y="113030"/>
                  </a:lnTo>
                  <a:lnTo>
                    <a:pt x="271589" y="111899"/>
                  </a:lnTo>
                  <a:lnTo>
                    <a:pt x="272249" y="109220"/>
                  </a:lnTo>
                  <a:lnTo>
                    <a:pt x="274764" y="109220"/>
                  </a:lnTo>
                  <a:lnTo>
                    <a:pt x="275513" y="107950"/>
                  </a:lnTo>
                  <a:lnTo>
                    <a:pt x="276263" y="106680"/>
                  </a:lnTo>
                  <a:lnTo>
                    <a:pt x="278511" y="104140"/>
                  </a:lnTo>
                  <a:lnTo>
                    <a:pt x="281101" y="102870"/>
                  </a:lnTo>
                  <a:lnTo>
                    <a:pt x="281101" y="101600"/>
                  </a:lnTo>
                  <a:lnTo>
                    <a:pt x="271030" y="101600"/>
                  </a:lnTo>
                  <a:lnTo>
                    <a:pt x="271030" y="104140"/>
                  </a:lnTo>
                  <a:lnTo>
                    <a:pt x="265277" y="105410"/>
                  </a:lnTo>
                  <a:lnTo>
                    <a:pt x="263880" y="107950"/>
                  </a:lnTo>
                  <a:lnTo>
                    <a:pt x="262191" y="104140"/>
                  </a:lnTo>
                  <a:lnTo>
                    <a:pt x="264680" y="104140"/>
                  </a:lnTo>
                  <a:lnTo>
                    <a:pt x="265557" y="102870"/>
                  </a:lnTo>
                  <a:lnTo>
                    <a:pt x="265976" y="101600"/>
                  </a:lnTo>
                  <a:lnTo>
                    <a:pt x="271030" y="101600"/>
                  </a:lnTo>
                  <a:lnTo>
                    <a:pt x="271030" y="97790"/>
                  </a:lnTo>
                  <a:lnTo>
                    <a:pt x="273545" y="97790"/>
                  </a:lnTo>
                  <a:lnTo>
                    <a:pt x="273545" y="95250"/>
                  </a:lnTo>
                  <a:lnTo>
                    <a:pt x="277583" y="96520"/>
                  </a:lnTo>
                  <a:lnTo>
                    <a:pt x="280784" y="100330"/>
                  </a:lnTo>
                  <a:lnTo>
                    <a:pt x="282359" y="98907"/>
                  </a:lnTo>
                  <a:lnTo>
                    <a:pt x="282333" y="93980"/>
                  </a:lnTo>
                  <a:lnTo>
                    <a:pt x="281889" y="93980"/>
                  </a:lnTo>
                  <a:lnTo>
                    <a:pt x="282778" y="92710"/>
                  </a:lnTo>
                  <a:lnTo>
                    <a:pt x="283591" y="91440"/>
                  </a:lnTo>
                  <a:lnTo>
                    <a:pt x="288658" y="93980"/>
                  </a:lnTo>
                  <a:lnTo>
                    <a:pt x="288658" y="91440"/>
                  </a:lnTo>
                  <a:lnTo>
                    <a:pt x="287375" y="91440"/>
                  </a:lnTo>
                  <a:lnTo>
                    <a:pt x="287375" y="87630"/>
                  </a:lnTo>
                  <a:lnTo>
                    <a:pt x="292709" y="87630"/>
                  </a:lnTo>
                  <a:lnTo>
                    <a:pt x="293687" y="86360"/>
                  </a:lnTo>
                  <a:lnTo>
                    <a:pt x="293687" y="90170"/>
                  </a:lnTo>
                  <a:lnTo>
                    <a:pt x="294906" y="90170"/>
                  </a:lnTo>
                  <a:lnTo>
                    <a:pt x="294906" y="88900"/>
                  </a:lnTo>
                  <a:lnTo>
                    <a:pt x="298704" y="90170"/>
                  </a:lnTo>
                  <a:lnTo>
                    <a:pt x="298704" y="88900"/>
                  </a:lnTo>
                  <a:lnTo>
                    <a:pt x="302488" y="90170"/>
                  </a:lnTo>
                  <a:lnTo>
                    <a:pt x="302501" y="88900"/>
                  </a:lnTo>
                  <a:lnTo>
                    <a:pt x="302552" y="82550"/>
                  </a:lnTo>
                  <a:lnTo>
                    <a:pt x="304126" y="82550"/>
                  </a:lnTo>
                  <a:lnTo>
                    <a:pt x="303771" y="81280"/>
                  </a:lnTo>
                  <a:lnTo>
                    <a:pt x="302488" y="81280"/>
                  </a:lnTo>
                  <a:lnTo>
                    <a:pt x="302488" y="78740"/>
                  </a:lnTo>
                  <a:lnTo>
                    <a:pt x="306273" y="77470"/>
                  </a:lnTo>
                  <a:lnTo>
                    <a:pt x="306273" y="81280"/>
                  </a:lnTo>
                  <a:lnTo>
                    <a:pt x="312572" y="81280"/>
                  </a:lnTo>
                  <a:lnTo>
                    <a:pt x="312661" y="80010"/>
                  </a:lnTo>
                  <a:lnTo>
                    <a:pt x="312737" y="78740"/>
                  </a:lnTo>
                  <a:lnTo>
                    <a:pt x="312813" y="77470"/>
                  </a:lnTo>
                  <a:lnTo>
                    <a:pt x="313131" y="77470"/>
                  </a:lnTo>
                  <a:lnTo>
                    <a:pt x="313842" y="76200"/>
                  </a:lnTo>
                  <a:lnTo>
                    <a:pt x="316382" y="77470"/>
                  </a:lnTo>
                  <a:lnTo>
                    <a:pt x="316382" y="76200"/>
                  </a:lnTo>
                  <a:lnTo>
                    <a:pt x="317601" y="76200"/>
                  </a:lnTo>
                  <a:lnTo>
                    <a:pt x="317601" y="80010"/>
                  </a:lnTo>
                  <a:lnTo>
                    <a:pt x="315112" y="80010"/>
                  </a:lnTo>
                  <a:lnTo>
                    <a:pt x="315112" y="86360"/>
                  </a:lnTo>
                  <a:lnTo>
                    <a:pt x="316382" y="86360"/>
                  </a:lnTo>
                  <a:lnTo>
                    <a:pt x="316382" y="85090"/>
                  </a:lnTo>
                  <a:lnTo>
                    <a:pt x="318058" y="83820"/>
                  </a:lnTo>
                  <a:lnTo>
                    <a:pt x="318274" y="82550"/>
                  </a:lnTo>
                  <a:lnTo>
                    <a:pt x="318884" y="80010"/>
                  </a:lnTo>
                  <a:lnTo>
                    <a:pt x="321386" y="80010"/>
                  </a:lnTo>
                  <a:lnTo>
                    <a:pt x="321386" y="82550"/>
                  </a:lnTo>
                  <a:lnTo>
                    <a:pt x="322668" y="82550"/>
                  </a:lnTo>
                  <a:lnTo>
                    <a:pt x="322770" y="81280"/>
                  </a:lnTo>
                  <a:lnTo>
                    <a:pt x="322884" y="80010"/>
                  </a:lnTo>
                  <a:lnTo>
                    <a:pt x="322986" y="78740"/>
                  </a:lnTo>
                  <a:lnTo>
                    <a:pt x="323951" y="77470"/>
                  </a:lnTo>
                  <a:lnTo>
                    <a:pt x="325170" y="74930"/>
                  </a:lnTo>
                  <a:lnTo>
                    <a:pt x="326428" y="74930"/>
                  </a:lnTo>
                  <a:lnTo>
                    <a:pt x="326428" y="81280"/>
                  </a:lnTo>
                  <a:lnTo>
                    <a:pt x="327698" y="81280"/>
                  </a:lnTo>
                  <a:lnTo>
                    <a:pt x="329082" y="76200"/>
                  </a:lnTo>
                  <a:lnTo>
                    <a:pt x="330301" y="77470"/>
                  </a:lnTo>
                  <a:lnTo>
                    <a:pt x="335267" y="78740"/>
                  </a:lnTo>
                  <a:lnTo>
                    <a:pt x="335267" y="81280"/>
                  </a:lnTo>
                  <a:lnTo>
                    <a:pt x="337807" y="81280"/>
                  </a:lnTo>
                  <a:lnTo>
                    <a:pt x="337400" y="82550"/>
                  </a:lnTo>
                  <a:lnTo>
                    <a:pt x="336524" y="85090"/>
                  </a:lnTo>
                  <a:lnTo>
                    <a:pt x="332447" y="86360"/>
                  </a:lnTo>
                  <a:lnTo>
                    <a:pt x="333336" y="85090"/>
                  </a:lnTo>
                  <a:lnTo>
                    <a:pt x="328942" y="85090"/>
                  </a:lnTo>
                  <a:lnTo>
                    <a:pt x="328942" y="86360"/>
                  </a:lnTo>
                  <a:lnTo>
                    <a:pt x="331482" y="86360"/>
                  </a:lnTo>
                  <a:lnTo>
                    <a:pt x="331482" y="87630"/>
                  </a:lnTo>
                  <a:lnTo>
                    <a:pt x="335749" y="87630"/>
                  </a:lnTo>
                  <a:lnTo>
                    <a:pt x="336423" y="88900"/>
                  </a:lnTo>
                  <a:lnTo>
                    <a:pt x="337807" y="90170"/>
                  </a:lnTo>
                  <a:lnTo>
                    <a:pt x="336524" y="91440"/>
                  </a:lnTo>
                  <a:lnTo>
                    <a:pt x="334010" y="93980"/>
                  </a:lnTo>
                  <a:lnTo>
                    <a:pt x="332727" y="93980"/>
                  </a:lnTo>
                  <a:lnTo>
                    <a:pt x="334010" y="96520"/>
                  </a:lnTo>
                  <a:lnTo>
                    <a:pt x="331482" y="96520"/>
                  </a:lnTo>
                  <a:lnTo>
                    <a:pt x="329907" y="98907"/>
                  </a:lnTo>
                  <a:lnTo>
                    <a:pt x="329806" y="99060"/>
                  </a:lnTo>
                  <a:lnTo>
                    <a:pt x="330200" y="102870"/>
                  </a:lnTo>
                  <a:lnTo>
                    <a:pt x="330238" y="105410"/>
                  </a:lnTo>
                  <a:lnTo>
                    <a:pt x="333629" y="106680"/>
                  </a:lnTo>
                  <a:lnTo>
                    <a:pt x="338658" y="110490"/>
                  </a:lnTo>
                  <a:lnTo>
                    <a:pt x="336524" y="116840"/>
                  </a:lnTo>
                  <a:lnTo>
                    <a:pt x="335267" y="116840"/>
                  </a:lnTo>
                  <a:lnTo>
                    <a:pt x="334860" y="119380"/>
                  </a:lnTo>
                  <a:lnTo>
                    <a:pt x="334403" y="120650"/>
                  </a:lnTo>
                  <a:lnTo>
                    <a:pt x="334010" y="123190"/>
                  </a:lnTo>
                  <a:lnTo>
                    <a:pt x="335267" y="123190"/>
                  </a:lnTo>
                  <a:lnTo>
                    <a:pt x="335267" y="125730"/>
                  </a:lnTo>
                  <a:lnTo>
                    <a:pt x="336524" y="125730"/>
                  </a:lnTo>
                  <a:lnTo>
                    <a:pt x="336524" y="129540"/>
                  </a:lnTo>
                  <a:lnTo>
                    <a:pt x="337400" y="129540"/>
                  </a:lnTo>
                  <a:lnTo>
                    <a:pt x="339051" y="130810"/>
                  </a:lnTo>
                  <a:lnTo>
                    <a:pt x="338607" y="134620"/>
                  </a:lnTo>
                  <a:lnTo>
                    <a:pt x="338493" y="135890"/>
                  </a:lnTo>
                  <a:lnTo>
                    <a:pt x="337807" y="143510"/>
                  </a:lnTo>
                  <a:lnTo>
                    <a:pt x="340296" y="143510"/>
                  </a:lnTo>
                  <a:lnTo>
                    <a:pt x="340296" y="148590"/>
                  </a:lnTo>
                  <a:lnTo>
                    <a:pt x="342823" y="148590"/>
                  </a:lnTo>
                  <a:lnTo>
                    <a:pt x="341566" y="156210"/>
                  </a:lnTo>
                  <a:lnTo>
                    <a:pt x="344081" y="157480"/>
                  </a:lnTo>
                  <a:lnTo>
                    <a:pt x="346875" y="161290"/>
                  </a:lnTo>
                  <a:lnTo>
                    <a:pt x="348475" y="163830"/>
                  </a:lnTo>
                  <a:lnTo>
                    <a:pt x="349123" y="168910"/>
                  </a:lnTo>
                  <a:lnTo>
                    <a:pt x="349123" y="14490"/>
                  </a:lnTo>
                  <a:lnTo>
                    <a:pt x="315468" y="5080"/>
                  </a:lnTo>
                  <a:lnTo>
                    <a:pt x="267195" y="0"/>
                  </a:lnTo>
                  <a:lnTo>
                    <a:pt x="218935" y="5080"/>
                  </a:lnTo>
                  <a:lnTo>
                    <a:pt x="177304" y="16725"/>
                  </a:lnTo>
                  <a:lnTo>
                    <a:pt x="177304" y="165100"/>
                  </a:lnTo>
                  <a:lnTo>
                    <a:pt x="176466" y="167640"/>
                  </a:lnTo>
                  <a:lnTo>
                    <a:pt x="175234" y="167640"/>
                  </a:lnTo>
                  <a:lnTo>
                    <a:pt x="173558" y="170180"/>
                  </a:lnTo>
                  <a:lnTo>
                    <a:pt x="172681" y="171450"/>
                  </a:lnTo>
                  <a:lnTo>
                    <a:pt x="171450" y="171450"/>
                  </a:lnTo>
                  <a:lnTo>
                    <a:pt x="170929" y="169583"/>
                  </a:lnTo>
                  <a:lnTo>
                    <a:pt x="170192" y="168910"/>
                  </a:lnTo>
                  <a:lnTo>
                    <a:pt x="170192" y="167640"/>
                  </a:lnTo>
                  <a:lnTo>
                    <a:pt x="171450" y="167640"/>
                  </a:lnTo>
                  <a:lnTo>
                    <a:pt x="171450" y="166370"/>
                  </a:lnTo>
                  <a:lnTo>
                    <a:pt x="175234" y="166370"/>
                  </a:lnTo>
                  <a:lnTo>
                    <a:pt x="175234" y="165100"/>
                  </a:lnTo>
                  <a:lnTo>
                    <a:pt x="175780" y="166370"/>
                  </a:lnTo>
                  <a:lnTo>
                    <a:pt x="177304" y="165100"/>
                  </a:lnTo>
                  <a:lnTo>
                    <a:pt x="177304" y="16725"/>
                  </a:lnTo>
                  <a:lnTo>
                    <a:pt x="173520" y="17780"/>
                  </a:lnTo>
                  <a:lnTo>
                    <a:pt x="161340" y="23698"/>
                  </a:lnTo>
                  <a:lnTo>
                    <a:pt x="161340" y="176530"/>
                  </a:lnTo>
                  <a:lnTo>
                    <a:pt x="161340" y="251460"/>
                  </a:lnTo>
                  <a:lnTo>
                    <a:pt x="161340" y="252730"/>
                  </a:lnTo>
                  <a:lnTo>
                    <a:pt x="160096" y="252730"/>
                  </a:lnTo>
                  <a:lnTo>
                    <a:pt x="160096" y="256540"/>
                  </a:lnTo>
                  <a:lnTo>
                    <a:pt x="156768" y="259080"/>
                  </a:lnTo>
                  <a:lnTo>
                    <a:pt x="153390" y="260350"/>
                  </a:lnTo>
                  <a:lnTo>
                    <a:pt x="150025" y="262890"/>
                  </a:lnTo>
                  <a:lnTo>
                    <a:pt x="150888" y="264160"/>
                  </a:lnTo>
                  <a:lnTo>
                    <a:pt x="152527" y="267970"/>
                  </a:lnTo>
                  <a:lnTo>
                    <a:pt x="144983" y="267970"/>
                  </a:lnTo>
                  <a:lnTo>
                    <a:pt x="141224" y="269240"/>
                  </a:lnTo>
                  <a:lnTo>
                    <a:pt x="140347" y="266700"/>
                  </a:lnTo>
                  <a:lnTo>
                    <a:pt x="137426" y="266700"/>
                  </a:lnTo>
                  <a:lnTo>
                    <a:pt x="137426" y="265430"/>
                  </a:lnTo>
                  <a:lnTo>
                    <a:pt x="132397" y="265430"/>
                  </a:lnTo>
                  <a:lnTo>
                    <a:pt x="129247" y="264160"/>
                  </a:lnTo>
                  <a:lnTo>
                    <a:pt x="119786" y="260350"/>
                  </a:lnTo>
                  <a:lnTo>
                    <a:pt x="118084" y="262890"/>
                  </a:lnTo>
                  <a:lnTo>
                    <a:pt x="117271" y="264160"/>
                  </a:lnTo>
                  <a:lnTo>
                    <a:pt x="115239" y="264160"/>
                  </a:lnTo>
                  <a:lnTo>
                    <a:pt x="115900" y="261620"/>
                  </a:lnTo>
                  <a:lnTo>
                    <a:pt x="112217" y="261620"/>
                  </a:lnTo>
                  <a:lnTo>
                    <a:pt x="112217" y="260350"/>
                  </a:lnTo>
                  <a:lnTo>
                    <a:pt x="110324" y="259080"/>
                  </a:lnTo>
                  <a:lnTo>
                    <a:pt x="107315" y="261620"/>
                  </a:lnTo>
                  <a:lnTo>
                    <a:pt x="107200" y="259080"/>
                  </a:lnTo>
                  <a:lnTo>
                    <a:pt x="114376" y="257860"/>
                  </a:lnTo>
                  <a:lnTo>
                    <a:pt x="114554" y="257860"/>
                  </a:lnTo>
                  <a:lnTo>
                    <a:pt x="117271" y="256540"/>
                  </a:lnTo>
                  <a:lnTo>
                    <a:pt x="118084" y="255270"/>
                  </a:lnTo>
                  <a:lnTo>
                    <a:pt x="118529" y="254000"/>
                  </a:lnTo>
                  <a:lnTo>
                    <a:pt x="122313" y="255270"/>
                  </a:lnTo>
                  <a:lnTo>
                    <a:pt x="122313" y="256540"/>
                  </a:lnTo>
                  <a:lnTo>
                    <a:pt x="124409" y="256540"/>
                  </a:lnTo>
                  <a:lnTo>
                    <a:pt x="126517" y="255270"/>
                  </a:lnTo>
                  <a:lnTo>
                    <a:pt x="128625" y="255270"/>
                  </a:lnTo>
                  <a:lnTo>
                    <a:pt x="128625" y="252730"/>
                  </a:lnTo>
                  <a:lnTo>
                    <a:pt x="123571" y="254000"/>
                  </a:lnTo>
                  <a:lnTo>
                    <a:pt x="123571" y="252730"/>
                  </a:lnTo>
                  <a:lnTo>
                    <a:pt x="121069" y="251460"/>
                  </a:lnTo>
                  <a:lnTo>
                    <a:pt x="120129" y="247650"/>
                  </a:lnTo>
                  <a:lnTo>
                    <a:pt x="119494" y="245110"/>
                  </a:lnTo>
                  <a:lnTo>
                    <a:pt x="116001" y="247650"/>
                  </a:lnTo>
                  <a:lnTo>
                    <a:pt x="116001" y="245110"/>
                  </a:lnTo>
                  <a:lnTo>
                    <a:pt x="114681" y="243916"/>
                  </a:lnTo>
                  <a:lnTo>
                    <a:pt x="115824" y="245110"/>
                  </a:lnTo>
                  <a:lnTo>
                    <a:pt x="114668" y="243916"/>
                  </a:lnTo>
                  <a:lnTo>
                    <a:pt x="120599" y="243916"/>
                  </a:lnTo>
                  <a:lnTo>
                    <a:pt x="123571" y="242570"/>
                  </a:lnTo>
                  <a:lnTo>
                    <a:pt x="124942" y="240030"/>
                  </a:lnTo>
                  <a:lnTo>
                    <a:pt x="125590" y="241300"/>
                  </a:lnTo>
                  <a:lnTo>
                    <a:pt x="125717" y="240030"/>
                  </a:lnTo>
                  <a:lnTo>
                    <a:pt x="125844" y="238760"/>
                  </a:lnTo>
                  <a:lnTo>
                    <a:pt x="125971" y="237490"/>
                  </a:lnTo>
                  <a:lnTo>
                    <a:pt x="126098" y="236220"/>
                  </a:lnTo>
                  <a:lnTo>
                    <a:pt x="121056" y="236220"/>
                  </a:lnTo>
                  <a:lnTo>
                    <a:pt x="121056" y="234950"/>
                  </a:lnTo>
                  <a:lnTo>
                    <a:pt x="123456" y="233680"/>
                  </a:lnTo>
                  <a:lnTo>
                    <a:pt x="123126" y="233680"/>
                  </a:lnTo>
                  <a:lnTo>
                    <a:pt x="123571" y="231140"/>
                  </a:lnTo>
                  <a:lnTo>
                    <a:pt x="128625" y="231140"/>
                  </a:lnTo>
                  <a:lnTo>
                    <a:pt x="128625" y="233680"/>
                  </a:lnTo>
                  <a:lnTo>
                    <a:pt x="131597" y="234950"/>
                  </a:lnTo>
                  <a:lnTo>
                    <a:pt x="132562" y="236220"/>
                  </a:lnTo>
                  <a:lnTo>
                    <a:pt x="134899" y="236220"/>
                  </a:lnTo>
                  <a:lnTo>
                    <a:pt x="134899" y="233680"/>
                  </a:lnTo>
                  <a:lnTo>
                    <a:pt x="136169" y="233680"/>
                  </a:lnTo>
                  <a:lnTo>
                    <a:pt x="136169" y="231140"/>
                  </a:lnTo>
                  <a:lnTo>
                    <a:pt x="137426" y="231140"/>
                  </a:lnTo>
                  <a:lnTo>
                    <a:pt x="138684" y="227330"/>
                  </a:lnTo>
                  <a:lnTo>
                    <a:pt x="138214" y="226060"/>
                  </a:lnTo>
                  <a:lnTo>
                    <a:pt x="134632" y="226060"/>
                  </a:lnTo>
                  <a:lnTo>
                    <a:pt x="135140" y="224790"/>
                  </a:lnTo>
                  <a:lnTo>
                    <a:pt x="136169" y="222250"/>
                  </a:lnTo>
                  <a:lnTo>
                    <a:pt x="139319" y="219710"/>
                  </a:lnTo>
                  <a:lnTo>
                    <a:pt x="139839" y="218554"/>
                  </a:lnTo>
                  <a:lnTo>
                    <a:pt x="138531" y="217170"/>
                  </a:lnTo>
                  <a:lnTo>
                    <a:pt x="134924" y="217170"/>
                  </a:lnTo>
                  <a:lnTo>
                    <a:pt x="132715" y="218452"/>
                  </a:lnTo>
                  <a:lnTo>
                    <a:pt x="129882" y="215925"/>
                  </a:lnTo>
                  <a:lnTo>
                    <a:pt x="129882" y="220980"/>
                  </a:lnTo>
                  <a:lnTo>
                    <a:pt x="129882" y="224790"/>
                  </a:lnTo>
                  <a:lnTo>
                    <a:pt x="126098" y="224790"/>
                  </a:lnTo>
                  <a:lnTo>
                    <a:pt x="126098" y="222250"/>
                  </a:lnTo>
                  <a:lnTo>
                    <a:pt x="129882" y="220980"/>
                  </a:lnTo>
                  <a:lnTo>
                    <a:pt x="129882" y="215925"/>
                  </a:lnTo>
                  <a:lnTo>
                    <a:pt x="129197" y="215303"/>
                  </a:lnTo>
                  <a:lnTo>
                    <a:pt x="128993" y="214630"/>
                  </a:lnTo>
                  <a:lnTo>
                    <a:pt x="128625" y="213360"/>
                  </a:lnTo>
                  <a:lnTo>
                    <a:pt x="131140" y="213360"/>
                  </a:lnTo>
                  <a:lnTo>
                    <a:pt x="134899" y="208280"/>
                  </a:lnTo>
                  <a:lnTo>
                    <a:pt x="133654" y="208280"/>
                  </a:lnTo>
                  <a:lnTo>
                    <a:pt x="133654" y="204470"/>
                  </a:lnTo>
                  <a:lnTo>
                    <a:pt x="133388" y="204470"/>
                  </a:lnTo>
                  <a:lnTo>
                    <a:pt x="131876" y="203225"/>
                  </a:lnTo>
                  <a:lnTo>
                    <a:pt x="131762" y="203060"/>
                  </a:lnTo>
                  <a:lnTo>
                    <a:pt x="131140" y="201930"/>
                  </a:lnTo>
                  <a:lnTo>
                    <a:pt x="133057" y="200672"/>
                  </a:lnTo>
                  <a:lnTo>
                    <a:pt x="133743" y="200672"/>
                  </a:lnTo>
                  <a:lnTo>
                    <a:pt x="134899" y="198120"/>
                  </a:lnTo>
                  <a:lnTo>
                    <a:pt x="131584" y="198120"/>
                  </a:lnTo>
                  <a:lnTo>
                    <a:pt x="131013" y="197878"/>
                  </a:lnTo>
                  <a:lnTo>
                    <a:pt x="131013" y="205867"/>
                  </a:lnTo>
                  <a:lnTo>
                    <a:pt x="129882" y="208280"/>
                  </a:lnTo>
                  <a:lnTo>
                    <a:pt x="128625" y="208280"/>
                  </a:lnTo>
                  <a:lnTo>
                    <a:pt x="128625" y="207010"/>
                  </a:lnTo>
                  <a:lnTo>
                    <a:pt x="127342" y="207010"/>
                  </a:lnTo>
                  <a:lnTo>
                    <a:pt x="127342" y="205740"/>
                  </a:lnTo>
                  <a:lnTo>
                    <a:pt x="129882" y="204470"/>
                  </a:lnTo>
                  <a:lnTo>
                    <a:pt x="130962" y="205740"/>
                  </a:lnTo>
                  <a:lnTo>
                    <a:pt x="130949" y="204470"/>
                  </a:lnTo>
                  <a:lnTo>
                    <a:pt x="131013" y="205867"/>
                  </a:lnTo>
                  <a:lnTo>
                    <a:pt x="131013" y="197878"/>
                  </a:lnTo>
                  <a:lnTo>
                    <a:pt x="128625" y="196850"/>
                  </a:lnTo>
                  <a:lnTo>
                    <a:pt x="128625" y="200672"/>
                  </a:lnTo>
                  <a:lnTo>
                    <a:pt x="128625" y="201930"/>
                  </a:lnTo>
                  <a:lnTo>
                    <a:pt x="127304" y="203225"/>
                  </a:lnTo>
                  <a:lnTo>
                    <a:pt x="126860" y="204470"/>
                  </a:lnTo>
                  <a:lnTo>
                    <a:pt x="126098" y="205740"/>
                  </a:lnTo>
                  <a:lnTo>
                    <a:pt x="124841" y="205740"/>
                  </a:lnTo>
                  <a:lnTo>
                    <a:pt x="124841" y="204470"/>
                  </a:lnTo>
                  <a:lnTo>
                    <a:pt x="123786" y="203225"/>
                  </a:lnTo>
                  <a:lnTo>
                    <a:pt x="123774" y="204470"/>
                  </a:lnTo>
                  <a:lnTo>
                    <a:pt x="123710" y="203060"/>
                  </a:lnTo>
                  <a:lnTo>
                    <a:pt x="124828" y="200672"/>
                  </a:lnTo>
                  <a:lnTo>
                    <a:pt x="128625" y="200672"/>
                  </a:lnTo>
                  <a:lnTo>
                    <a:pt x="128625" y="196850"/>
                  </a:lnTo>
                  <a:lnTo>
                    <a:pt x="129514" y="194056"/>
                  </a:lnTo>
                  <a:lnTo>
                    <a:pt x="129882" y="193040"/>
                  </a:lnTo>
                  <a:lnTo>
                    <a:pt x="133654" y="191770"/>
                  </a:lnTo>
                  <a:lnTo>
                    <a:pt x="132422" y="189230"/>
                  </a:lnTo>
                  <a:lnTo>
                    <a:pt x="131533" y="189230"/>
                  </a:lnTo>
                  <a:lnTo>
                    <a:pt x="131406" y="187960"/>
                  </a:lnTo>
                  <a:lnTo>
                    <a:pt x="131140" y="185420"/>
                  </a:lnTo>
                  <a:lnTo>
                    <a:pt x="134899" y="184150"/>
                  </a:lnTo>
                  <a:lnTo>
                    <a:pt x="134899" y="189230"/>
                  </a:lnTo>
                  <a:lnTo>
                    <a:pt x="136169" y="189230"/>
                  </a:lnTo>
                  <a:lnTo>
                    <a:pt x="136169" y="187960"/>
                  </a:lnTo>
                  <a:lnTo>
                    <a:pt x="137426" y="187960"/>
                  </a:lnTo>
                  <a:lnTo>
                    <a:pt x="138684" y="185420"/>
                  </a:lnTo>
                  <a:lnTo>
                    <a:pt x="141224" y="185420"/>
                  </a:lnTo>
                  <a:lnTo>
                    <a:pt x="141224" y="184150"/>
                  </a:lnTo>
                  <a:lnTo>
                    <a:pt x="141224" y="182880"/>
                  </a:lnTo>
                  <a:lnTo>
                    <a:pt x="145554" y="181610"/>
                  </a:lnTo>
                  <a:lnTo>
                    <a:pt x="143560" y="180340"/>
                  </a:lnTo>
                  <a:lnTo>
                    <a:pt x="146240" y="179070"/>
                  </a:lnTo>
                  <a:lnTo>
                    <a:pt x="148158" y="180340"/>
                  </a:lnTo>
                  <a:lnTo>
                    <a:pt x="155079" y="182880"/>
                  </a:lnTo>
                  <a:lnTo>
                    <a:pt x="155079" y="185420"/>
                  </a:lnTo>
                  <a:lnTo>
                    <a:pt x="150888" y="185420"/>
                  </a:lnTo>
                  <a:lnTo>
                    <a:pt x="146939" y="186690"/>
                  </a:lnTo>
                  <a:lnTo>
                    <a:pt x="144983" y="189230"/>
                  </a:lnTo>
                  <a:lnTo>
                    <a:pt x="144195" y="189230"/>
                  </a:lnTo>
                  <a:lnTo>
                    <a:pt x="144983" y="190500"/>
                  </a:lnTo>
                  <a:lnTo>
                    <a:pt x="144983" y="191770"/>
                  </a:lnTo>
                  <a:lnTo>
                    <a:pt x="145821" y="193040"/>
                  </a:lnTo>
                  <a:lnTo>
                    <a:pt x="148704" y="189230"/>
                  </a:lnTo>
                  <a:lnTo>
                    <a:pt x="151295" y="190500"/>
                  </a:lnTo>
                  <a:lnTo>
                    <a:pt x="151295" y="191770"/>
                  </a:lnTo>
                  <a:lnTo>
                    <a:pt x="153797" y="194475"/>
                  </a:lnTo>
                  <a:lnTo>
                    <a:pt x="157530" y="194475"/>
                  </a:lnTo>
                  <a:lnTo>
                    <a:pt x="156451" y="199390"/>
                  </a:lnTo>
                  <a:lnTo>
                    <a:pt x="152679" y="203060"/>
                  </a:lnTo>
                  <a:lnTo>
                    <a:pt x="152425" y="203225"/>
                  </a:lnTo>
                  <a:lnTo>
                    <a:pt x="147510" y="204470"/>
                  </a:lnTo>
                  <a:lnTo>
                    <a:pt x="147510" y="207010"/>
                  </a:lnTo>
                  <a:lnTo>
                    <a:pt x="142468" y="207010"/>
                  </a:lnTo>
                  <a:lnTo>
                    <a:pt x="142468" y="208280"/>
                  </a:lnTo>
                  <a:lnTo>
                    <a:pt x="144983" y="208280"/>
                  </a:lnTo>
                  <a:lnTo>
                    <a:pt x="144983" y="209550"/>
                  </a:lnTo>
                  <a:lnTo>
                    <a:pt x="148793" y="209550"/>
                  </a:lnTo>
                  <a:lnTo>
                    <a:pt x="150025" y="214630"/>
                  </a:lnTo>
                  <a:lnTo>
                    <a:pt x="151295" y="214630"/>
                  </a:lnTo>
                  <a:lnTo>
                    <a:pt x="150876" y="218554"/>
                  </a:lnTo>
                  <a:lnTo>
                    <a:pt x="150025" y="226060"/>
                  </a:lnTo>
                  <a:lnTo>
                    <a:pt x="151295" y="226060"/>
                  </a:lnTo>
                  <a:lnTo>
                    <a:pt x="151295" y="228600"/>
                  </a:lnTo>
                  <a:lnTo>
                    <a:pt x="152984" y="228600"/>
                  </a:lnTo>
                  <a:lnTo>
                    <a:pt x="153809" y="229870"/>
                  </a:lnTo>
                  <a:lnTo>
                    <a:pt x="153809" y="232410"/>
                  </a:lnTo>
                  <a:lnTo>
                    <a:pt x="155079" y="232410"/>
                  </a:lnTo>
                  <a:lnTo>
                    <a:pt x="155740" y="236220"/>
                  </a:lnTo>
                  <a:lnTo>
                    <a:pt x="152527" y="236220"/>
                  </a:lnTo>
                  <a:lnTo>
                    <a:pt x="152984" y="240030"/>
                  </a:lnTo>
                  <a:lnTo>
                    <a:pt x="153809" y="245110"/>
                  </a:lnTo>
                  <a:lnTo>
                    <a:pt x="152984" y="246380"/>
                  </a:lnTo>
                  <a:lnTo>
                    <a:pt x="151295" y="246380"/>
                  </a:lnTo>
                  <a:lnTo>
                    <a:pt x="150609" y="247650"/>
                  </a:lnTo>
                  <a:lnTo>
                    <a:pt x="152527" y="247650"/>
                  </a:lnTo>
                  <a:lnTo>
                    <a:pt x="152527" y="248920"/>
                  </a:lnTo>
                  <a:lnTo>
                    <a:pt x="153949" y="248920"/>
                  </a:lnTo>
                  <a:lnTo>
                    <a:pt x="155054" y="246380"/>
                  </a:lnTo>
                  <a:lnTo>
                    <a:pt x="157556" y="247650"/>
                  </a:lnTo>
                  <a:lnTo>
                    <a:pt x="160172" y="251460"/>
                  </a:lnTo>
                  <a:lnTo>
                    <a:pt x="161340" y="251460"/>
                  </a:lnTo>
                  <a:lnTo>
                    <a:pt x="161340" y="176530"/>
                  </a:lnTo>
                  <a:lnTo>
                    <a:pt x="160464" y="179070"/>
                  </a:lnTo>
                  <a:lnTo>
                    <a:pt x="161036" y="179070"/>
                  </a:lnTo>
                  <a:lnTo>
                    <a:pt x="157556" y="180340"/>
                  </a:lnTo>
                  <a:lnTo>
                    <a:pt x="157556" y="181610"/>
                  </a:lnTo>
                  <a:lnTo>
                    <a:pt x="156349" y="181610"/>
                  </a:lnTo>
                  <a:lnTo>
                    <a:pt x="155816" y="179743"/>
                  </a:lnTo>
                  <a:lnTo>
                    <a:pt x="155079" y="179070"/>
                  </a:lnTo>
                  <a:lnTo>
                    <a:pt x="155079" y="177800"/>
                  </a:lnTo>
                  <a:lnTo>
                    <a:pt x="157556" y="177800"/>
                  </a:lnTo>
                  <a:lnTo>
                    <a:pt x="157556" y="176530"/>
                  </a:lnTo>
                  <a:lnTo>
                    <a:pt x="161340" y="176530"/>
                  </a:lnTo>
                  <a:lnTo>
                    <a:pt x="161340" y="23698"/>
                  </a:lnTo>
                  <a:lnTo>
                    <a:pt x="138747" y="34671"/>
                  </a:lnTo>
                  <a:lnTo>
                    <a:pt x="138747" y="83820"/>
                  </a:lnTo>
                  <a:lnTo>
                    <a:pt x="138684" y="84315"/>
                  </a:lnTo>
                  <a:lnTo>
                    <a:pt x="138684" y="176530"/>
                  </a:lnTo>
                  <a:lnTo>
                    <a:pt x="138684" y="179070"/>
                  </a:lnTo>
                  <a:lnTo>
                    <a:pt x="135686" y="179070"/>
                  </a:lnTo>
                  <a:lnTo>
                    <a:pt x="134734" y="180340"/>
                  </a:lnTo>
                  <a:lnTo>
                    <a:pt x="132397" y="181610"/>
                  </a:lnTo>
                  <a:lnTo>
                    <a:pt x="132397" y="179070"/>
                  </a:lnTo>
                  <a:lnTo>
                    <a:pt x="135026" y="177800"/>
                  </a:lnTo>
                  <a:lnTo>
                    <a:pt x="134620" y="176530"/>
                  </a:lnTo>
                  <a:lnTo>
                    <a:pt x="138684" y="176530"/>
                  </a:lnTo>
                  <a:lnTo>
                    <a:pt x="138684" y="84315"/>
                  </a:lnTo>
                  <a:lnTo>
                    <a:pt x="138582" y="85090"/>
                  </a:lnTo>
                  <a:lnTo>
                    <a:pt x="138150" y="86360"/>
                  </a:lnTo>
                  <a:lnTo>
                    <a:pt x="137769" y="86360"/>
                  </a:lnTo>
                  <a:lnTo>
                    <a:pt x="137833" y="87630"/>
                  </a:lnTo>
                  <a:lnTo>
                    <a:pt x="137236" y="87630"/>
                  </a:lnTo>
                  <a:lnTo>
                    <a:pt x="137325" y="88900"/>
                  </a:lnTo>
                  <a:lnTo>
                    <a:pt x="137363" y="90170"/>
                  </a:lnTo>
                  <a:lnTo>
                    <a:pt x="135763" y="90170"/>
                  </a:lnTo>
                  <a:lnTo>
                    <a:pt x="135547" y="91440"/>
                  </a:lnTo>
                  <a:lnTo>
                    <a:pt x="133718" y="91440"/>
                  </a:lnTo>
                  <a:lnTo>
                    <a:pt x="133578" y="92710"/>
                  </a:lnTo>
                  <a:lnTo>
                    <a:pt x="133286" y="92710"/>
                  </a:lnTo>
                  <a:lnTo>
                    <a:pt x="132905" y="91440"/>
                  </a:lnTo>
                  <a:lnTo>
                    <a:pt x="132524" y="91440"/>
                  </a:lnTo>
                  <a:lnTo>
                    <a:pt x="132499" y="92710"/>
                  </a:lnTo>
                  <a:lnTo>
                    <a:pt x="131241" y="92710"/>
                  </a:lnTo>
                  <a:lnTo>
                    <a:pt x="131292" y="93980"/>
                  </a:lnTo>
                  <a:lnTo>
                    <a:pt x="131140" y="93980"/>
                  </a:lnTo>
                  <a:lnTo>
                    <a:pt x="131140" y="181610"/>
                  </a:lnTo>
                  <a:lnTo>
                    <a:pt x="131140" y="182880"/>
                  </a:lnTo>
                  <a:lnTo>
                    <a:pt x="129374" y="184150"/>
                  </a:lnTo>
                  <a:lnTo>
                    <a:pt x="128346" y="186690"/>
                  </a:lnTo>
                  <a:lnTo>
                    <a:pt x="127342" y="187960"/>
                  </a:lnTo>
                  <a:lnTo>
                    <a:pt x="126098" y="187960"/>
                  </a:lnTo>
                  <a:lnTo>
                    <a:pt x="126098" y="185420"/>
                  </a:lnTo>
                  <a:lnTo>
                    <a:pt x="127342" y="185420"/>
                  </a:lnTo>
                  <a:lnTo>
                    <a:pt x="127342" y="181610"/>
                  </a:lnTo>
                  <a:lnTo>
                    <a:pt x="131140" y="181610"/>
                  </a:lnTo>
                  <a:lnTo>
                    <a:pt x="131140" y="93980"/>
                  </a:lnTo>
                  <a:lnTo>
                    <a:pt x="128625" y="93980"/>
                  </a:lnTo>
                  <a:lnTo>
                    <a:pt x="128384" y="95250"/>
                  </a:lnTo>
                  <a:lnTo>
                    <a:pt x="127990" y="95250"/>
                  </a:lnTo>
                  <a:lnTo>
                    <a:pt x="125336" y="93980"/>
                  </a:lnTo>
                  <a:lnTo>
                    <a:pt x="124790" y="93980"/>
                  </a:lnTo>
                  <a:lnTo>
                    <a:pt x="124231" y="95250"/>
                  </a:lnTo>
                  <a:lnTo>
                    <a:pt x="123571" y="95250"/>
                  </a:lnTo>
                  <a:lnTo>
                    <a:pt x="123571" y="208280"/>
                  </a:lnTo>
                  <a:lnTo>
                    <a:pt x="123571" y="218554"/>
                  </a:lnTo>
                  <a:lnTo>
                    <a:pt x="123202" y="218554"/>
                  </a:lnTo>
                  <a:lnTo>
                    <a:pt x="119456" y="219710"/>
                  </a:lnTo>
                  <a:lnTo>
                    <a:pt x="122186" y="220980"/>
                  </a:lnTo>
                  <a:lnTo>
                    <a:pt x="117271" y="219710"/>
                  </a:lnTo>
                  <a:lnTo>
                    <a:pt x="117182" y="223520"/>
                  </a:lnTo>
                  <a:lnTo>
                    <a:pt x="117055" y="228600"/>
                  </a:lnTo>
                  <a:lnTo>
                    <a:pt x="112649" y="232410"/>
                  </a:lnTo>
                  <a:lnTo>
                    <a:pt x="109702" y="237490"/>
                  </a:lnTo>
                  <a:lnTo>
                    <a:pt x="103632" y="237490"/>
                  </a:lnTo>
                  <a:lnTo>
                    <a:pt x="94907" y="236220"/>
                  </a:lnTo>
                  <a:lnTo>
                    <a:pt x="87045" y="236220"/>
                  </a:lnTo>
                  <a:lnTo>
                    <a:pt x="87045" y="234950"/>
                  </a:lnTo>
                  <a:lnTo>
                    <a:pt x="85750" y="234950"/>
                  </a:lnTo>
                  <a:lnTo>
                    <a:pt x="86182" y="233680"/>
                  </a:lnTo>
                  <a:lnTo>
                    <a:pt x="86601" y="232410"/>
                  </a:lnTo>
                  <a:lnTo>
                    <a:pt x="87045" y="232410"/>
                  </a:lnTo>
                  <a:lnTo>
                    <a:pt x="84505" y="231140"/>
                  </a:lnTo>
                  <a:lnTo>
                    <a:pt x="84099" y="233680"/>
                  </a:lnTo>
                  <a:lnTo>
                    <a:pt x="83248" y="232410"/>
                  </a:lnTo>
                  <a:lnTo>
                    <a:pt x="83248" y="228600"/>
                  </a:lnTo>
                  <a:lnTo>
                    <a:pt x="88163" y="228600"/>
                  </a:lnTo>
                  <a:lnTo>
                    <a:pt x="89535" y="227330"/>
                  </a:lnTo>
                  <a:lnTo>
                    <a:pt x="89535" y="224790"/>
                  </a:lnTo>
                  <a:lnTo>
                    <a:pt x="92062" y="224790"/>
                  </a:lnTo>
                  <a:lnTo>
                    <a:pt x="93319" y="226060"/>
                  </a:lnTo>
                  <a:lnTo>
                    <a:pt x="93319" y="224790"/>
                  </a:lnTo>
                  <a:lnTo>
                    <a:pt x="92824" y="224358"/>
                  </a:lnTo>
                  <a:lnTo>
                    <a:pt x="92824" y="224790"/>
                  </a:lnTo>
                  <a:lnTo>
                    <a:pt x="91897" y="223520"/>
                  </a:lnTo>
                  <a:lnTo>
                    <a:pt x="92252" y="223850"/>
                  </a:lnTo>
                  <a:lnTo>
                    <a:pt x="92392" y="224193"/>
                  </a:lnTo>
                  <a:lnTo>
                    <a:pt x="92824" y="224790"/>
                  </a:lnTo>
                  <a:lnTo>
                    <a:pt x="92824" y="224358"/>
                  </a:lnTo>
                  <a:lnTo>
                    <a:pt x="92646" y="224193"/>
                  </a:lnTo>
                  <a:lnTo>
                    <a:pt x="92544" y="223837"/>
                  </a:lnTo>
                  <a:lnTo>
                    <a:pt x="92443" y="223520"/>
                  </a:lnTo>
                  <a:lnTo>
                    <a:pt x="92062" y="222250"/>
                  </a:lnTo>
                  <a:lnTo>
                    <a:pt x="97078" y="220980"/>
                  </a:lnTo>
                  <a:lnTo>
                    <a:pt x="97078" y="219710"/>
                  </a:lnTo>
                  <a:lnTo>
                    <a:pt x="94602" y="219710"/>
                  </a:lnTo>
                  <a:lnTo>
                    <a:pt x="93726" y="215900"/>
                  </a:lnTo>
                  <a:lnTo>
                    <a:pt x="93319" y="214630"/>
                  </a:lnTo>
                  <a:lnTo>
                    <a:pt x="95846" y="214630"/>
                  </a:lnTo>
                  <a:lnTo>
                    <a:pt x="95846" y="213360"/>
                  </a:lnTo>
                  <a:lnTo>
                    <a:pt x="97078" y="213360"/>
                  </a:lnTo>
                  <a:lnTo>
                    <a:pt x="97078" y="208280"/>
                  </a:lnTo>
                  <a:lnTo>
                    <a:pt x="100952" y="209550"/>
                  </a:lnTo>
                  <a:lnTo>
                    <a:pt x="108331" y="213360"/>
                  </a:lnTo>
                  <a:lnTo>
                    <a:pt x="112217" y="209550"/>
                  </a:lnTo>
                  <a:lnTo>
                    <a:pt x="109220" y="208280"/>
                  </a:lnTo>
                  <a:lnTo>
                    <a:pt x="108432" y="207010"/>
                  </a:lnTo>
                  <a:lnTo>
                    <a:pt x="110096" y="205740"/>
                  </a:lnTo>
                  <a:lnTo>
                    <a:pt x="109918" y="205740"/>
                  </a:lnTo>
                  <a:lnTo>
                    <a:pt x="110972" y="204470"/>
                  </a:lnTo>
                  <a:lnTo>
                    <a:pt x="112636" y="204470"/>
                  </a:lnTo>
                  <a:lnTo>
                    <a:pt x="114312" y="205740"/>
                  </a:lnTo>
                  <a:lnTo>
                    <a:pt x="116001" y="205740"/>
                  </a:lnTo>
                  <a:lnTo>
                    <a:pt x="116840" y="207010"/>
                  </a:lnTo>
                  <a:lnTo>
                    <a:pt x="117271" y="208280"/>
                  </a:lnTo>
                  <a:lnTo>
                    <a:pt x="119240" y="209550"/>
                  </a:lnTo>
                  <a:lnTo>
                    <a:pt x="119697" y="207010"/>
                  </a:lnTo>
                  <a:lnTo>
                    <a:pt x="122313" y="208280"/>
                  </a:lnTo>
                  <a:lnTo>
                    <a:pt x="123571" y="208280"/>
                  </a:lnTo>
                  <a:lnTo>
                    <a:pt x="123571" y="95250"/>
                  </a:lnTo>
                  <a:lnTo>
                    <a:pt x="121107" y="95250"/>
                  </a:lnTo>
                  <a:lnTo>
                    <a:pt x="120992" y="96520"/>
                  </a:lnTo>
                  <a:lnTo>
                    <a:pt x="116878" y="96520"/>
                  </a:lnTo>
                  <a:lnTo>
                    <a:pt x="115773" y="95250"/>
                  </a:lnTo>
                  <a:lnTo>
                    <a:pt x="115277" y="95250"/>
                  </a:lnTo>
                  <a:lnTo>
                    <a:pt x="115011" y="96520"/>
                  </a:lnTo>
                  <a:lnTo>
                    <a:pt x="115062" y="95250"/>
                  </a:lnTo>
                  <a:lnTo>
                    <a:pt x="114744" y="96520"/>
                  </a:lnTo>
                  <a:lnTo>
                    <a:pt x="113449" y="96520"/>
                  </a:lnTo>
                  <a:lnTo>
                    <a:pt x="113334" y="97790"/>
                  </a:lnTo>
                  <a:lnTo>
                    <a:pt x="113271" y="96520"/>
                  </a:lnTo>
                  <a:lnTo>
                    <a:pt x="112877" y="96520"/>
                  </a:lnTo>
                  <a:lnTo>
                    <a:pt x="112788" y="97790"/>
                  </a:lnTo>
                  <a:lnTo>
                    <a:pt x="109778" y="97790"/>
                  </a:lnTo>
                  <a:lnTo>
                    <a:pt x="108864" y="96520"/>
                  </a:lnTo>
                  <a:lnTo>
                    <a:pt x="106921" y="96520"/>
                  </a:lnTo>
                  <a:lnTo>
                    <a:pt x="106895" y="95250"/>
                  </a:lnTo>
                  <a:lnTo>
                    <a:pt x="105968" y="95250"/>
                  </a:lnTo>
                  <a:lnTo>
                    <a:pt x="105778" y="93980"/>
                  </a:lnTo>
                  <a:lnTo>
                    <a:pt x="103670" y="93980"/>
                  </a:lnTo>
                  <a:lnTo>
                    <a:pt x="103466" y="95250"/>
                  </a:lnTo>
                  <a:lnTo>
                    <a:pt x="102882" y="95250"/>
                  </a:lnTo>
                  <a:lnTo>
                    <a:pt x="102882" y="93980"/>
                  </a:lnTo>
                  <a:lnTo>
                    <a:pt x="103479" y="93980"/>
                  </a:lnTo>
                  <a:lnTo>
                    <a:pt x="103555" y="92710"/>
                  </a:lnTo>
                  <a:lnTo>
                    <a:pt x="102819" y="92710"/>
                  </a:lnTo>
                  <a:lnTo>
                    <a:pt x="102755" y="91440"/>
                  </a:lnTo>
                  <a:lnTo>
                    <a:pt x="102349" y="91440"/>
                  </a:lnTo>
                  <a:lnTo>
                    <a:pt x="102349" y="90170"/>
                  </a:lnTo>
                  <a:lnTo>
                    <a:pt x="101473" y="90170"/>
                  </a:lnTo>
                  <a:lnTo>
                    <a:pt x="101320" y="88900"/>
                  </a:lnTo>
                  <a:lnTo>
                    <a:pt x="98615" y="88900"/>
                  </a:lnTo>
                  <a:lnTo>
                    <a:pt x="98386" y="87630"/>
                  </a:lnTo>
                  <a:lnTo>
                    <a:pt x="94526" y="87630"/>
                  </a:lnTo>
                  <a:lnTo>
                    <a:pt x="94449" y="86360"/>
                  </a:lnTo>
                  <a:lnTo>
                    <a:pt x="94830" y="85090"/>
                  </a:lnTo>
                  <a:lnTo>
                    <a:pt x="95440" y="85090"/>
                  </a:lnTo>
                  <a:lnTo>
                    <a:pt x="95732" y="83820"/>
                  </a:lnTo>
                  <a:lnTo>
                    <a:pt x="95973" y="83820"/>
                  </a:lnTo>
                  <a:lnTo>
                    <a:pt x="96100" y="85090"/>
                  </a:lnTo>
                  <a:lnTo>
                    <a:pt x="96291" y="86360"/>
                  </a:lnTo>
                  <a:lnTo>
                    <a:pt x="96469" y="86360"/>
                  </a:lnTo>
                  <a:lnTo>
                    <a:pt x="96672" y="85090"/>
                  </a:lnTo>
                  <a:lnTo>
                    <a:pt x="99644" y="85090"/>
                  </a:lnTo>
                  <a:lnTo>
                    <a:pt x="99517" y="83820"/>
                  </a:lnTo>
                  <a:lnTo>
                    <a:pt x="99047" y="83820"/>
                  </a:lnTo>
                  <a:lnTo>
                    <a:pt x="99148" y="82550"/>
                  </a:lnTo>
                  <a:lnTo>
                    <a:pt x="99872" y="82550"/>
                  </a:lnTo>
                  <a:lnTo>
                    <a:pt x="99961" y="81280"/>
                  </a:lnTo>
                  <a:lnTo>
                    <a:pt x="98933" y="81280"/>
                  </a:lnTo>
                  <a:lnTo>
                    <a:pt x="99110" y="80010"/>
                  </a:lnTo>
                  <a:lnTo>
                    <a:pt x="98945" y="80010"/>
                  </a:lnTo>
                  <a:lnTo>
                    <a:pt x="98945" y="78740"/>
                  </a:lnTo>
                  <a:lnTo>
                    <a:pt x="99136" y="78740"/>
                  </a:lnTo>
                  <a:lnTo>
                    <a:pt x="99136" y="77470"/>
                  </a:lnTo>
                  <a:lnTo>
                    <a:pt x="97142" y="77470"/>
                  </a:lnTo>
                  <a:lnTo>
                    <a:pt x="96227" y="76200"/>
                  </a:lnTo>
                  <a:lnTo>
                    <a:pt x="93192" y="76200"/>
                  </a:lnTo>
                  <a:lnTo>
                    <a:pt x="93129" y="74930"/>
                  </a:lnTo>
                  <a:lnTo>
                    <a:pt x="93497" y="73660"/>
                  </a:lnTo>
                  <a:lnTo>
                    <a:pt x="94195" y="73660"/>
                  </a:lnTo>
                  <a:lnTo>
                    <a:pt x="94538" y="74930"/>
                  </a:lnTo>
                  <a:lnTo>
                    <a:pt x="100558" y="74930"/>
                  </a:lnTo>
                  <a:lnTo>
                    <a:pt x="101765" y="76200"/>
                  </a:lnTo>
                  <a:lnTo>
                    <a:pt x="102336" y="76200"/>
                  </a:lnTo>
                  <a:lnTo>
                    <a:pt x="101942" y="74930"/>
                  </a:lnTo>
                  <a:lnTo>
                    <a:pt x="100698" y="74930"/>
                  </a:lnTo>
                  <a:lnTo>
                    <a:pt x="100431" y="73660"/>
                  </a:lnTo>
                  <a:lnTo>
                    <a:pt x="101727" y="73660"/>
                  </a:lnTo>
                  <a:lnTo>
                    <a:pt x="102006" y="72390"/>
                  </a:lnTo>
                  <a:lnTo>
                    <a:pt x="102476" y="72390"/>
                  </a:lnTo>
                  <a:lnTo>
                    <a:pt x="102400" y="71120"/>
                  </a:lnTo>
                  <a:lnTo>
                    <a:pt x="102120" y="71120"/>
                  </a:lnTo>
                  <a:lnTo>
                    <a:pt x="101485" y="69850"/>
                  </a:lnTo>
                  <a:lnTo>
                    <a:pt x="95681" y="69850"/>
                  </a:lnTo>
                  <a:lnTo>
                    <a:pt x="95643" y="68580"/>
                  </a:lnTo>
                  <a:lnTo>
                    <a:pt x="94615" y="68580"/>
                  </a:lnTo>
                  <a:lnTo>
                    <a:pt x="94716" y="67310"/>
                  </a:lnTo>
                  <a:lnTo>
                    <a:pt x="94792" y="66040"/>
                  </a:lnTo>
                  <a:lnTo>
                    <a:pt x="95707" y="66040"/>
                  </a:lnTo>
                  <a:lnTo>
                    <a:pt x="95554" y="67310"/>
                  </a:lnTo>
                  <a:lnTo>
                    <a:pt x="96202" y="67310"/>
                  </a:lnTo>
                  <a:lnTo>
                    <a:pt x="96443" y="66040"/>
                  </a:lnTo>
                  <a:lnTo>
                    <a:pt x="96291" y="66040"/>
                  </a:lnTo>
                  <a:lnTo>
                    <a:pt x="96608" y="64770"/>
                  </a:lnTo>
                  <a:lnTo>
                    <a:pt x="96989" y="64770"/>
                  </a:lnTo>
                  <a:lnTo>
                    <a:pt x="97472" y="66040"/>
                  </a:lnTo>
                  <a:lnTo>
                    <a:pt x="97777" y="66040"/>
                  </a:lnTo>
                  <a:lnTo>
                    <a:pt x="98031" y="64770"/>
                  </a:lnTo>
                  <a:lnTo>
                    <a:pt x="98856" y="64770"/>
                  </a:lnTo>
                  <a:lnTo>
                    <a:pt x="99072" y="63500"/>
                  </a:lnTo>
                  <a:lnTo>
                    <a:pt x="100012" y="63500"/>
                  </a:lnTo>
                  <a:lnTo>
                    <a:pt x="100291" y="62230"/>
                  </a:lnTo>
                  <a:lnTo>
                    <a:pt x="101917" y="62230"/>
                  </a:lnTo>
                  <a:lnTo>
                    <a:pt x="102057" y="63500"/>
                  </a:lnTo>
                  <a:lnTo>
                    <a:pt x="102755" y="63500"/>
                  </a:lnTo>
                  <a:lnTo>
                    <a:pt x="102755" y="64770"/>
                  </a:lnTo>
                  <a:lnTo>
                    <a:pt x="103581" y="64770"/>
                  </a:lnTo>
                  <a:lnTo>
                    <a:pt x="103695" y="66040"/>
                  </a:lnTo>
                  <a:lnTo>
                    <a:pt x="104305" y="66040"/>
                  </a:lnTo>
                  <a:lnTo>
                    <a:pt x="104457" y="64770"/>
                  </a:lnTo>
                  <a:lnTo>
                    <a:pt x="103987" y="64770"/>
                  </a:lnTo>
                  <a:lnTo>
                    <a:pt x="103124" y="63500"/>
                  </a:lnTo>
                  <a:lnTo>
                    <a:pt x="102997" y="63500"/>
                  </a:lnTo>
                  <a:lnTo>
                    <a:pt x="102844" y="62230"/>
                  </a:lnTo>
                  <a:lnTo>
                    <a:pt x="103136" y="62230"/>
                  </a:lnTo>
                  <a:lnTo>
                    <a:pt x="102704" y="60960"/>
                  </a:lnTo>
                  <a:lnTo>
                    <a:pt x="103225" y="60960"/>
                  </a:lnTo>
                  <a:lnTo>
                    <a:pt x="103339" y="59690"/>
                  </a:lnTo>
                  <a:lnTo>
                    <a:pt x="103924" y="59690"/>
                  </a:lnTo>
                  <a:lnTo>
                    <a:pt x="104876" y="60960"/>
                  </a:lnTo>
                  <a:lnTo>
                    <a:pt x="106603" y="60960"/>
                  </a:lnTo>
                  <a:lnTo>
                    <a:pt x="106641" y="62230"/>
                  </a:lnTo>
                  <a:lnTo>
                    <a:pt x="106895" y="62230"/>
                  </a:lnTo>
                  <a:lnTo>
                    <a:pt x="106743" y="63500"/>
                  </a:lnTo>
                  <a:lnTo>
                    <a:pt x="107353" y="63500"/>
                  </a:lnTo>
                  <a:lnTo>
                    <a:pt x="107530" y="64770"/>
                  </a:lnTo>
                  <a:lnTo>
                    <a:pt x="107861" y="64770"/>
                  </a:lnTo>
                  <a:lnTo>
                    <a:pt x="107911" y="66040"/>
                  </a:lnTo>
                  <a:lnTo>
                    <a:pt x="108546" y="66040"/>
                  </a:lnTo>
                  <a:lnTo>
                    <a:pt x="108546" y="67310"/>
                  </a:lnTo>
                  <a:lnTo>
                    <a:pt x="109207" y="67310"/>
                  </a:lnTo>
                  <a:lnTo>
                    <a:pt x="109220" y="68580"/>
                  </a:lnTo>
                  <a:lnTo>
                    <a:pt x="109004" y="68580"/>
                  </a:lnTo>
                  <a:lnTo>
                    <a:pt x="108432" y="69850"/>
                  </a:lnTo>
                  <a:lnTo>
                    <a:pt x="108064" y="69850"/>
                  </a:lnTo>
                  <a:lnTo>
                    <a:pt x="107492" y="71120"/>
                  </a:lnTo>
                  <a:lnTo>
                    <a:pt x="107302" y="71120"/>
                  </a:lnTo>
                  <a:lnTo>
                    <a:pt x="107670" y="72390"/>
                  </a:lnTo>
                  <a:lnTo>
                    <a:pt x="107048" y="72390"/>
                  </a:lnTo>
                  <a:lnTo>
                    <a:pt x="106997" y="74930"/>
                  </a:lnTo>
                  <a:lnTo>
                    <a:pt x="107391" y="74930"/>
                  </a:lnTo>
                  <a:lnTo>
                    <a:pt x="107391" y="73660"/>
                  </a:lnTo>
                  <a:lnTo>
                    <a:pt x="108267" y="73660"/>
                  </a:lnTo>
                  <a:lnTo>
                    <a:pt x="108445" y="72390"/>
                  </a:lnTo>
                  <a:lnTo>
                    <a:pt x="109855" y="72390"/>
                  </a:lnTo>
                  <a:lnTo>
                    <a:pt x="109969" y="71120"/>
                  </a:lnTo>
                  <a:lnTo>
                    <a:pt x="110375" y="71120"/>
                  </a:lnTo>
                  <a:lnTo>
                    <a:pt x="110451" y="72390"/>
                  </a:lnTo>
                  <a:lnTo>
                    <a:pt x="111061" y="72390"/>
                  </a:lnTo>
                  <a:lnTo>
                    <a:pt x="111074" y="73660"/>
                  </a:lnTo>
                  <a:lnTo>
                    <a:pt x="111506" y="73660"/>
                  </a:lnTo>
                  <a:lnTo>
                    <a:pt x="111455" y="72390"/>
                  </a:lnTo>
                  <a:lnTo>
                    <a:pt x="112141" y="72390"/>
                  </a:lnTo>
                  <a:lnTo>
                    <a:pt x="112090" y="71120"/>
                  </a:lnTo>
                  <a:lnTo>
                    <a:pt x="112433" y="71120"/>
                  </a:lnTo>
                  <a:lnTo>
                    <a:pt x="112395" y="69850"/>
                  </a:lnTo>
                  <a:lnTo>
                    <a:pt x="112166" y="69850"/>
                  </a:lnTo>
                  <a:lnTo>
                    <a:pt x="113106" y="68580"/>
                  </a:lnTo>
                  <a:lnTo>
                    <a:pt x="114579" y="68580"/>
                  </a:lnTo>
                  <a:lnTo>
                    <a:pt x="114604" y="71120"/>
                  </a:lnTo>
                  <a:lnTo>
                    <a:pt x="115189" y="71120"/>
                  </a:lnTo>
                  <a:lnTo>
                    <a:pt x="115125" y="72390"/>
                  </a:lnTo>
                  <a:lnTo>
                    <a:pt x="114922" y="72390"/>
                  </a:lnTo>
                  <a:lnTo>
                    <a:pt x="115697" y="73660"/>
                  </a:lnTo>
                  <a:lnTo>
                    <a:pt x="116382" y="72390"/>
                  </a:lnTo>
                  <a:lnTo>
                    <a:pt x="116014" y="71120"/>
                  </a:lnTo>
                  <a:lnTo>
                    <a:pt x="116306" y="69850"/>
                  </a:lnTo>
                  <a:lnTo>
                    <a:pt x="120675" y="69850"/>
                  </a:lnTo>
                  <a:lnTo>
                    <a:pt x="120688" y="71120"/>
                  </a:lnTo>
                  <a:lnTo>
                    <a:pt x="121056" y="72390"/>
                  </a:lnTo>
                  <a:lnTo>
                    <a:pt x="121005" y="73660"/>
                  </a:lnTo>
                  <a:lnTo>
                    <a:pt x="121158" y="73660"/>
                  </a:lnTo>
                  <a:lnTo>
                    <a:pt x="121259" y="74930"/>
                  </a:lnTo>
                  <a:lnTo>
                    <a:pt x="121475" y="74930"/>
                  </a:lnTo>
                  <a:lnTo>
                    <a:pt x="121564" y="72390"/>
                  </a:lnTo>
                  <a:lnTo>
                    <a:pt x="121373" y="71120"/>
                  </a:lnTo>
                  <a:lnTo>
                    <a:pt x="123825" y="71120"/>
                  </a:lnTo>
                  <a:lnTo>
                    <a:pt x="123685" y="72390"/>
                  </a:lnTo>
                  <a:lnTo>
                    <a:pt x="124104" y="72390"/>
                  </a:lnTo>
                  <a:lnTo>
                    <a:pt x="124079" y="73660"/>
                  </a:lnTo>
                  <a:lnTo>
                    <a:pt x="125437" y="73660"/>
                  </a:lnTo>
                  <a:lnTo>
                    <a:pt x="125615" y="72390"/>
                  </a:lnTo>
                  <a:lnTo>
                    <a:pt x="127584" y="72390"/>
                  </a:lnTo>
                  <a:lnTo>
                    <a:pt x="127596" y="73660"/>
                  </a:lnTo>
                  <a:lnTo>
                    <a:pt x="129349" y="73660"/>
                  </a:lnTo>
                  <a:lnTo>
                    <a:pt x="129832" y="72390"/>
                  </a:lnTo>
                  <a:lnTo>
                    <a:pt x="130022" y="72390"/>
                  </a:lnTo>
                  <a:lnTo>
                    <a:pt x="130124" y="71120"/>
                  </a:lnTo>
                  <a:lnTo>
                    <a:pt x="130454" y="71120"/>
                  </a:lnTo>
                  <a:lnTo>
                    <a:pt x="130340" y="69850"/>
                  </a:lnTo>
                  <a:lnTo>
                    <a:pt x="132346" y="69850"/>
                  </a:lnTo>
                  <a:lnTo>
                    <a:pt x="132791" y="71120"/>
                  </a:lnTo>
                  <a:lnTo>
                    <a:pt x="133159" y="71120"/>
                  </a:lnTo>
                  <a:lnTo>
                    <a:pt x="132981" y="72390"/>
                  </a:lnTo>
                  <a:lnTo>
                    <a:pt x="133819" y="72390"/>
                  </a:lnTo>
                  <a:lnTo>
                    <a:pt x="133578" y="73660"/>
                  </a:lnTo>
                  <a:lnTo>
                    <a:pt x="133540" y="74930"/>
                  </a:lnTo>
                  <a:lnTo>
                    <a:pt x="134366" y="74930"/>
                  </a:lnTo>
                  <a:lnTo>
                    <a:pt x="134594" y="73660"/>
                  </a:lnTo>
                  <a:lnTo>
                    <a:pt x="134899" y="74930"/>
                  </a:lnTo>
                  <a:lnTo>
                    <a:pt x="135483" y="74930"/>
                  </a:lnTo>
                  <a:lnTo>
                    <a:pt x="135686" y="73660"/>
                  </a:lnTo>
                  <a:lnTo>
                    <a:pt x="137566" y="73660"/>
                  </a:lnTo>
                  <a:lnTo>
                    <a:pt x="137807" y="74930"/>
                  </a:lnTo>
                  <a:lnTo>
                    <a:pt x="136194" y="74930"/>
                  </a:lnTo>
                  <a:lnTo>
                    <a:pt x="136017" y="76200"/>
                  </a:lnTo>
                  <a:lnTo>
                    <a:pt x="134912" y="76200"/>
                  </a:lnTo>
                  <a:lnTo>
                    <a:pt x="135216" y="77470"/>
                  </a:lnTo>
                  <a:lnTo>
                    <a:pt x="136550" y="77470"/>
                  </a:lnTo>
                  <a:lnTo>
                    <a:pt x="136486" y="78740"/>
                  </a:lnTo>
                  <a:lnTo>
                    <a:pt x="136118" y="80010"/>
                  </a:lnTo>
                  <a:lnTo>
                    <a:pt x="136372" y="80010"/>
                  </a:lnTo>
                  <a:lnTo>
                    <a:pt x="136791" y="81280"/>
                  </a:lnTo>
                  <a:lnTo>
                    <a:pt x="136461" y="81280"/>
                  </a:lnTo>
                  <a:lnTo>
                    <a:pt x="136702" y="82550"/>
                  </a:lnTo>
                  <a:lnTo>
                    <a:pt x="137147" y="82550"/>
                  </a:lnTo>
                  <a:lnTo>
                    <a:pt x="137452" y="83820"/>
                  </a:lnTo>
                  <a:lnTo>
                    <a:pt x="138747" y="83820"/>
                  </a:lnTo>
                  <a:lnTo>
                    <a:pt x="138747" y="34671"/>
                  </a:lnTo>
                  <a:lnTo>
                    <a:pt x="94208" y="64770"/>
                  </a:lnTo>
                  <a:lnTo>
                    <a:pt x="61849" y="96520"/>
                  </a:lnTo>
                  <a:lnTo>
                    <a:pt x="35356" y="134620"/>
                  </a:lnTo>
                  <a:lnTo>
                    <a:pt x="15494" y="177800"/>
                  </a:lnTo>
                  <a:lnTo>
                    <a:pt x="3009" y="223520"/>
                  </a:lnTo>
                  <a:lnTo>
                    <a:pt x="2895" y="224790"/>
                  </a:lnTo>
                  <a:lnTo>
                    <a:pt x="2781" y="226060"/>
                  </a:lnTo>
                  <a:lnTo>
                    <a:pt x="2679" y="227330"/>
                  </a:lnTo>
                  <a:lnTo>
                    <a:pt x="2565" y="228600"/>
                  </a:lnTo>
                  <a:lnTo>
                    <a:pt x="2451" y="229870"/>
                  </a:lnTo>
                  <a:lnTo>
                    <a:pt x="1308" y="242570"/>
                  </a:lnTo>
                  <a:lnTo>
                    <a:pt x="1181" y="243916"/>
                  </a:lnTo>
                  <a:lnTo>
                    <a:pt x="1079" y="245110"/>
                  </a:lnTo>
                  <a:lnTo>
                    <a:pt x="965" y="246380"/>
                  </a:lnTo>
                  <a:lnTo>
                    <a:pt x="850" y="247650"/>
                  </a:lnTo>
                  <a:lnTo>
                    <a:pt x="50" y="256540"/>
                  </a:lnTo>
                  <a:lnTo>
                    <a:pt x="0" y="298450"/>
                  </a:lnTo>
                  <a:lnTo>
                    <a:pt x="3835" y="325120"/>
                  </a:lnTo>
                  <a:lnTo>
                    <a:pt x="10071" y="350520"/>
                  </a:lnTo>
                  <a:lnTo>
                    <a:pt x="18567" y="374650"/>
                  </a:lnTo>
                  <a:lnTo>
                    <a:pt x="19265" y="373380"/>
                  </a:lnTo>
                  <a:lnTo>
                    <a:pt x="19354" y="372110"/>
                  </a:lnTo>
                  <a:lnTo>
                    <a:pt x="20243" y="370840"/>
                  </a:lnTo>
                  <a:lnTo>
                    <a:pt x="21513" y="370840"/>
                  </a:lnTo>
                  <a:lnTo>
                    <a:pt x="21513" y="368300"/>
                  </a:lnTo>
                  <a:lnTo>
                    <a:pt x="22758" y="368300"/>
                  </a:lnTo>
                  <a:lnTo>
                    <a:pt x="25298" y="364490"/>
                  </a:lnTo>
                  <a:lnTo>
                    <a:pt x="22758" y="364490"/>
                  </a:lnTo>
                  <a:lnTo>
                    <a:pt x="23469" y="360680"/>
                  </a:lnTo>
                  <a:lnTo>
                    <a:pt x="24079" y="360680"/>
                  </a:lnTo>
                  <a:lnTo>
                    <a:pt x="25298" y="359410"/>
                  </a:lnTo>
                  <a:lnTo>
                    <a:pt x="21513" y="360680"/>
                  </a:lnTo>
                  <a:lnTo>
                    <a:pt x="21513" y="356870"/>
                  </a:lnTo>
                  <a:lnTo>
                    <a:pt x="29883" y="350520"/>
                  </a:lnTo>
                  <a:lnTo>
                    <a:pt x="34086" y="346710"/>
                  </a:lnTo>
                  <a:lnTo>
                    <a:pt x="34086" y="344208"/>
                  </a:lnTo>
                  <a:lnTo>
                    <a:pt x="35775" y="342900"/>
                  </a:lnTo>
                  <a:lnTo>
                    <a:pt x="39141" y="340360"/>
                  </a:lnTo>
                  <a:lnTo>
                    <a:pt x="40398" y="331470"/>
                  </a:lnTo>
                  <a:lnTo>
                    <a:pt x="41656" y="331470"/>
                  </a:lnTo>
                  <a:lnTo>
                    <a:pt x="42595" y="330200"/>
                  </a:lnTo>
                  <a:lnTo>
                    <a:pt x="42697" y="328930"/>
                  </a:lnTo>
                  <a:lnTo>
                    <a:pt x="42799" y="327660"/>
                  </a:lnTo>
                  <a:lnTo>
                    <a:pt x="42913" y="326390"/>
                  </a:lnTo>
                  <a:lnTo>
                    <a:pt x="45262" y="326390"/>
                  </a:lnTo>
                  <a:lnTo>
                    <a:pt x="45173" y="326224"/>
                  </a:lnTo>
                  <a:lnTo>
                    <a:pt x="44183" y="325120"/>
                  </a:lnTo>
                  <a:lnTo>
                    <a:pt x="44005" y="323850"/>
                  </a:lnTo>
                  <a:lnTo>
                    <a:pt x="45173" y="326224"/>
                  </a:lnTo>
                  <a:lnTo>
                    <a:pt x="45351" y="325120"/>
                  </a:lnTo>
                  <a:lnTo>
                    <a:pt x="45440" y="323850"/>
                  </a:lnTo>
                  <a:lnTo>
                    <a:pt x="44183" y="317500"/>
                  </a:lnTo>
                  <a:lnTo>
                    <a:pt x="46113" y="316230"/>
                  </a:lnTo>
                  <a:lnTo>
                    <a:pt x="49225" y="316230"/>
                  </a:lnTo>
                  <a:lnTo>
                    <a:pt x="49225" y="317500"/>
                  </a:lnTo>
                  <a:lnTo>
                    <a:pt x="51244" y="317500"/>
                  </a:lnTo>
                  <a:lnTo>
                    <a:pt x="51587" y="316230"/>
                  </a:lnTo>
                  <a:lnTo>
                    <a:pt x="56057" y="314960"/>
                  </a:lnTo>
                  <a:lnTo>
                    <a:pt x="58788" y="316230"/>
                  </a:lnTo>
                  <a:lnTo>
                    <a:pt x="61823" y="317500"/>
                  </a:lnTo>
                  <a:lnTo>
                    <a:pt x="63093" y="321310"/>
                  </a:lnTo>
                  <a:lnTo>
                    <a:pt x="67957" y="321310"/>
                  </a:lnTo>
                  <a:lnTo>
                    <a:pt x="68287" y="322580"/>
                  </a:lnTo>
                  <a:lnTo>
                    <a:pt x="73164" y="323850"/>
                  </a:lnTo>
                  <a:lnTo>
                    <a:pt x="73164" y="325120"/>
                  </a:lnTo>
                  <a:lnTo>
                    <a:pt x="74409" y="325120"/>
                  </a:lnTo>
                  <a:lnTo>
                    <a:pt x="74409" y="326390"/>
                  </a:lnTo>
                  <a:lnTo>
                    <a:pt x="78193" y="326390"/>
                  </a:lnTo>
                  <a:lnTo>
                    <a:pt x="79476" y="328930"/>
                  </a:lnTo>
                  <a:lnTo>
                    <a:pt x="82143" y="331470"/>
                  </a:lnTo>
                  <a:lnTo>
                    <a:pt x="89535" y="331470"/>
                  </a:lnTo>
                  <a:lnTo>
                    <a:pt x="89941" y="332740"/>
                  </a:lnTo>
                  <a:lnTo>
                    <a:pt x="90817" y="335280"/>
                  </a:lnTo>
                  <a:lnTo>
                    <a:pt x="96291" y="335280"/>
                  </a:lnTo>
                  <a:lnTo>
                    <a:pt x="98132" y="337820"/>
                  </a:lnTo>
                  <a:lnTo>
                    <a:pt x="102146" y="339090"/>
                  </a:lnTo>
                  <a:lnTo>
                    <a:pt x="102984" y="336550"/>
                  </a:lnTo>
                  <a:lnTo>
                    <a:pt x="104127" y="335280"/>
                  </a:lnTo>
                  <a:lnTo>
                    <a:pt x="105930" y="332740"/>
                  </a:lnTo>
                  <a:lnTo>
                    <a:pt x="107200" y="332740"/>
                  </a:lnTo>
                  <a:lnTo>
                    <a:pt x="107200" y="330200"/>
                  </a:lnTo>
                  <a:lnTo>
                    <a:pt x="109042" y="327660"/>
                  </a:lnTo>
                  <a:lnTo>
                    <a:pt x="111239" y="325120"/>
                  </a:lnTo>
                  <a:lnTo>
                    <a:pt x="112217" y="321310"/>
                  </a:lnTo>
                  <a:lnTo>
                    <a:pt x="113499" y="320040"/>
                  </a:lnTo>
                  <a:lnTo>
                    <a:pt x="116001" y="320040"/>
                  </a:lnTo>
                  <a:lnTo>
                    <a:pt x="114744" y="314960"/>
                  </a:lnTo>
                  <a:lnTo>
                    <a:pt x="116001" y="314960"/>
                  </a:lnTo>
                  <a:lnTo>
                    <a:pt x="117271" y="311150"/>
                  </a:lnTo>
                  <a:lnTo>
                    <a:pt x="116408" y="309880"/>
                  </a:lnTo>
                  <a:lnTo>
                    <a:pt x="114744" y="309880"/>
                  </a:lnTo>
                  <a:lnTo>
                    <a:pt x="112826" y="306070"/>
                  </a:lnTo>
                  <a:lnTo>
                    <a:pt x="113449" y="302260"/>
                  </a:lnTo>
                  <a:lnTo>
                    <a:pt x="114744" y="298450"/>
                  </a:lnTo>
                  <a:lnTo>
                    <a:pt x="112217" y="298450"/>
                  </a:lnTo>
                  <a:lnTo>
                    <a:pt x="112217" y="293370"/>
                  </a:lnTo>
                  <a:lnTo>
                    <a:pt x="112217" y="292100"/>
                  </a:lnTo>
                  <a:lnTo>
                    <a:pt x="109702" y="293370"/>
                  </a:lnTo>
                  <a:lnTo>
                    <a:pt x="108432" y="290830"/>
                  </a:lnTo>
                  <a:lnTo>
                    <a:pt x="105930" y="290830"/>
                  </a:lnTo>
                  <a:lnTo>
                    <a:pt x="104648" y="289560"/>
                  </a:lnTo>
                  <a:lnTo>
                    <a:pt x="103835" y="287020"/>
                  </a:lnTo>
                  <a:lnTo>
                    <a:pt x="103403" y="285750"/>
                  </a:lnTo>
                  <a:lnTo>
                    <a:pt x="102146" y="285750"/>
                  </a:lnTo>
                  <a:lnTo>
                    <a:pt x="102958" y="283210"/>
                  </a:lnTo>
                  <a:lnTo>
                    <a:pt x="103403" y="281940"/>
                  </a:lnTo>
                  <a:lnTo>
                    <a:pt x="104648" y="281940"/>
                  </a:lnTo>
                  <a:lnTo>
                    <a:pt x="103835" y="279400"/>
                  </a:lnTo>
                  <a:lnTo>
                    <a:pt x="103403" y="278130"/>
                  </a:lnTo>
                  <a:lnTo>
                    <a:pt x="114744" y="278130"/>
                  </a:lnTo>
                  <a:lnTo>
                    <a:pt x="115265" y="280733"/>
                  </a:lnTo>
                  <a:lnTo>
                    <a:pt x="117271" y="281940"/>
                  </a:lnTo>
                  <a:lnTo>
                    <a:pt x="117271" y="283210"/>
                  </a:lnTo>
                  <a:lnTo>
                    <a:pt x="119786" y="284480"/>
                  </a:lnTo>
                  <a:lnTo>
                    <a:pt x="124841" y="284480"/>
                  </a:lnTo>
                  <a:lnTo>
                    <a:pt x="125641" y="278130"/>
                  </a:lnTo>
                  <a:lnTo>
                    <a:pt x="126098" y="275590"/>
                  </a:lnTo>
                  <a:lnTo>
                    <a:pt x="128625" y="275590"/>
                  </a:lnTo>
                  <a:lnTo>
                    <a:pt x="128625" y="278130"/>
                  </a:lnTo>
                  <a:lnTo>
                    <a:pt x="132105" y="279400"/>
                  </a:lnTo>
                  <a:lnTo>
                    <a:pt x="133692" y="281940"/>
                  </a:lnTo>
                  <a:lnTo>
                    <a:pt x="138684" y="281940"/>
                  </a:lnTo>
                  <a:lnTo>
                    <a:pt x="138684" y="279400"/>
                  </a:lnTo>
                  <a:lnTo>
                    <a:pt x="143637" y="280670"/>
                  </a:lnTo>
                  <a:lnTo>
                    <a:pt x="153809" y="270510"/>
                  </a:lnTo>
                  <a:lnTo>
                    <a:pt x="158623" y="270510"/>
                  </a:lnTo>
                  <a:lnTo>
                    <a:pt x="165747" y="271780"/>
                  </a:lnTo>
                  <a:lnTo>
                    <a:pt x="167665" y="270510"/>
                  </a:lnTo>
                  <a:lnTo>
                    <a:pt x="168351" y="269900"/>
                  </a:lnTo>
                  <a:lnTo>
                    <a:pt x="168554" y="269240"/>
                  </a:lnTo>
                  <a:lnTo>
                    <a:pt x="168922" y="267970"/>
                  </a:lnTo>
                  <a:lnTo>
                    <a:pt x="173977" y="267970"/>
                  </a:lnTo>
                  <a:lnTo>
                    <a:pt x="176466" y="269240"/>
                  </a:lnTo>
                  <a:lnTo>
                    <a:pt x="175996" y="265430"/>
                  </a:lnTo>
                  <a:lnTo>
                    <a:pt x="175831" y="264160"/>
                  </a:lnTo>
                  <a:lnTo>
                    <a:pt x="176707" y="262890"/>
                  </a:lnTo>
                  <a:lnTo>
                    <a:pt x="177749" y="261620"/>
                  </a:lnTo>
                  <a:lnTo>
                    <a:pt x="180251" y="260350"/>
                  </a:lnTo>
                  <a:lnTo>
                    <a:pt x="180251" y="259080"/>
                  </a:lnTo>
                  <a:lnTo>
                    <a:pt x="179031" y="259080"/>
                  </a:lnTo>
                  <a:lnTo>
                    <a:pt x="180251" y="255270"/>
                  </a:lnTo>
                  <a:lnTo>
                    <a:pt x="185331" y="255270"/>
                  </a:lnTo>
                  <a:lnTo>
                    <a:pt x="185331" y="256540"/>
                  </a:lnTo>
                  <a:lnTo>
                    <a:pt x="184035" y="256540"/>
                  </a:lnTo>
                  <a:lnTo>
                    <a:pt x="184035" y="260350"/>
                  </a:lnTo>
                  <a:lnTo>
                    <a:pt x="181533" y="260350"/>
                  </a:lnTo>
                  <a:lnTo>
                    <a:pt x="181533" y="262890"/>
                  </a:lnTo>
                  <a:lnTo>
                    <a:pt x="183578" y="261620"/>
                  </a:lnTo>
                  <a:lnTo>
                    <a:pt x="186575" y="261620"/>
                  </a:lnTo>
                  <a:lnTo>
                    <a:pt x="186397" y="260350"/>
                  </a:lnTo>
                  <a:lnTo>
                    <a:pt x="186296" y="259740"/>
                  </a:lnTo>
                  <a:lnTo>
                    <a:pt x="186207" y="259080"/>
                  </a:lnTo>
                  <a:lnTo>
                    <a:pt x="186016" y="257860"/>
                  </a:lnTo>
                  <a:lnTo>
                    <a:pt x="186397" y="255270"/>
                  </a:lnTo>
                  <a:lnTo>
                    <a:pt x="186575" y="254000"/>
                  </a:lnTo>
                  <a:lnTo>
                    <a:pt x="192379" y="254000"/>
                  </a:lnTo>
                  <a:lnTo>
                    <a:pt x="194398" y="255270"/>
                  </a:lnTo>
                  <a:lnTo>
                    <a:pt x="197916" y="256540"/>
                  </a:lnTo>
                  <a:lnTo>
                    <a:pt x="197916" y="254000"/>
                  </a:lnTo>
                  <a:lnTo>
                    <a:pt x="197916" y="252730"/>
                  </a:lnTo>
                  <a:lnTo>
                    <a:pt x="204228" y="252730"/>
                  </a:lnTo>
                  <a:lnTo>
                    <a:pt x="204609" y="254000"/>
                  </a:lnTo>
                  <a:lnTo>
                    <a:pt x="205066" y="255270"/>
                  </a:lnTo>
                  <a:lnTo>
                    <a:pt x="205473" y="256540"/>
                  </a:lnTo>
                  <a:lnTo>
                    <a:pt x="208013" y="256540"/>
                  </a:lnTo>
                  <a:lnTo>
                    <a:pt x="208013" y="255270"/>
                  </a:lnTo>
                  <a:lnTo>
                    <a:pt x="206717" y="255270"/>
                  </a:lnTo>
                  <a:lnTo>
                    <a:pt x="207556" y="252730"/>
                  </a:lnTo>
                  <a:lnTo>
                    <a:pt x="211607" y="252730"/>
                  </a:lnTo>
                  <a:lnTo>
                    <a:pt x="211785" y="252730"/>
                  </a:lnTo>
                  <a:lnTo>
                    <a:pt x="212267" y="253326"/>
                  </a:lnTo>
                  <a:lnTo>
                    <a:pt x="211607" y="252730"/>
                  </a:lnTo>
                  <a:lnTo>
                    <a:pt x="212839" y="254000"/>
                  </a:lnTo>
                  <a:lnTo>
                    <a:pt x="213042" y="254000"/>
                  </a:lnTo>
                  <a:lnTo>
                    <a:pt x="213042" y="252730"/>
                  </a:lnTo>
                  <a:lnTo>
                    <a:pt x="211391" y="251460"/>
                  </a:lnTo>
                  <a:lnTo>
                    <a:pt x="212255" y="242570"/>
                  </a:lnTo>
                  <a:lnTo>
                    <a:pt x="213042" y="234950"/>
                  </a:lnTo>
                  <a:lnTo>
                    <a:pt x="210515" y="234950"/>
                  </a:lnTo>
                  <a:lnTo>
                    <a:pt x="211378" y="232410"/>
                  </a:lnTo>
                  <a:lnTo>
                    <a:pt x="212178" y="228600"/>
                  </a:lnTo>
                  <a:lnTo>
                    <a:pt x="213042" y="224790"/>
                  </a:lnTo>
                  <a:lnTo>
                    <a:pt x="216344" y="223837"/>
                  </a:lnTo>
                  <a:lnTo>
                    <a:pt x="219316" y="224790"/>
                  </a:lnTo>
                  <a:lnTo>
                    <a:pt x="219316" y="223520"/>
                  </a:lnTo>
                  <a:lnTo>
                    <a:pt x="219316" y="222250"/>
                  </a:lnTo>
                  <a:lnTo>
                    <a:pt x="221856" y="222250"/>
                  </a:lnTo>
                  <a:lnTo>
                    <a:pt x="221856" y="218554"/>
                  </a:lnTo>
                  <a:lnTo>
                    <a:pt x="221551" y="218554"/>
                  </a:lnTo>
                  <a:lnTo>
                    <a:pt x="225310" y="217170"/>
                  </a:lnTo>
                  <a:lnTo>
                    <a:pt x="224701" y="217170"/>
                  </a:lnTo>
                  <a:lnTo>
                    <a:pt x="228168" y="215900"/>
                  </a:lnTo>
                  <a:lnTo>
                    <a:pt x="228092" y="217170"/>
                  </a:lnTo>
                  <a:lnTo>
                    <a:pt x="228015" y="218554"/>
                  </a:lnTo>
                  <a:lnTo>
                    <a:pt x="227939" y="219710"/>
                  </a:lnTo>
                  <a:lnTo>
                    <a:pt x="227850" y="220980"/>
                  </a:lnTo>
                  <a:lnTo>
                    <a:pt x="227761" y="222250"/>
                  </a:lnTo>
                  <a:lnTo>
                    <a:pt x="227672" y="223520"/>
                  </a:lnTo>
                  <a:lnTo>
                    <a:pt x="225640" y="224790"/>
                  </a:lnTo>
                  <a:lnTo>
                    <a:pt x="225640" y="226060"/>
                  </a:lnTo>
                  <a:lnTo>
                    <a:pt x="226987" y="227330"/>
                  </a:lnTo>
                  <a:lnTo>
                    <a:pt x="227977" y="224790"/>
                  </a:lnTo>
                  <a:lnTo>
                    <a:pt x="229425" y="229870"/>
                  </a:lnTo>
                  <a:lnTo>
                    <a:pt x="225640" y="229870"/>
                  </a:lnTo>
                  <a:lnTo>
                    <a:pt x="224701" y="232410"/>
                  </a:lnTo>
                  <a:lnTo>
                    <a:pt x="221856" y="232410"/>
                  </a:lnTo>
                  <a:lnTo>
                    <a:pt x="222364" y="237490"/>
                  </a:lnTo>
                  <a:lnTo>
                    <a:pt x="222910" y="236220"/>
                  </a:lnTo>
                  <a:lnTo>
                    <a:pt x="224383" y="238760"/>
                  </a:lnTo>
                  <a:lnTo>
                    <a:pt x="225640" y="238760"/>
                  </a:lnTo>
                  <a:lnTo>
                    <a:pt x="225196" y="240030"/>
                  </a:lnTo>
                  <a:lnTo>
                    <a:pt x="224815" y="241300"/>
                  </a:lnTo>
                  <a:lnTo>
                    <a:pt x="224383" y="242570"/>
                  </a:lnTo>
                  <a:lnTo>
                    <a:pt x="223100" y="242570"/>
                  </a:lnTo>
                  <a:lnTo>
                    <a:pt x="221678" y="241300"/>
                  </a:lnTo>
                  <a:lnTo>
                    <a:pt x="218059" y="240030"/>
                  </a:lnTo>
                  <a:lnTo>
                    <a:pt x="218935" y="246380"/>
                  </a:lnTo>
                  <a:lnTo>
                    <a:pt x="219316" y="248920"/>
                  </a:lnTo>
                  <a:lnTo>
                    <a:pt x="223507" y="250190"/>
                  </a:lnTo>
                  <a:lnTo>
                    <a:pt x="225640" y="250190"/>
                  </a:lnTo>
                  <a:lnTo>
                    <a:pt x="225640" y="254000"/>
                  </a:lnTo>
                  <a:lnTo>
                    <a:pt x="234061" y="252730"/>
                  </a:lnTo>
                  <a:lnTo>
                    <a:pt x="238213" y="252730"/>
                  </a:lnTo>
                  <a:lnTo>
                    <a:pt x="238213" y="254000"/>
                  </a:lnTo>
                  <a:lnTo>
                    <a:pt x="240322" y="255270"/>
                  </a:lnTo>
                  <a:lnTo>
                    <a:pt x="243293" y="256540"/>
                  </a:lnTo>
                  <a:lnTo>
                    <a:pt x="243395" y="257860"/>
                  </a:lnTo>
                  <a:lnTo>
                    <a:pt x="243497" y="259080"/>
                  </a:lnTo>
                  <a:lnTo>
                    <a:pt x="243814" y="259080"/>
                  </a:lnTo>
                  <a:lnTo>
                    <a:pt x="244525" y="261620"/>
                  </a:lnTo>
                  <a:lnTo>
                    <a:pt x="244703" y="261620"/>
                  </a:lnTo>
                  <a:lnTo>
                    <a:pt x="245973" y="260350"/>
                  </a:lnTo>
                  <a:lnTo>
                    <a:pt x="245224" y="261010"/>
                  </a:lnTo>
                  <a:lnTo>
                    <a:pt x="245783" y="260350"/>
                  </a:lnTo>
                  <a:lnTo>
                    <a:pt x="246481" y="259740"/>
                  </a:lnTo>
                  <a:lnTo>
                    <a:pt x="247053" y="257860"/>
                  </a:lnTo>
                  <a:lnTo>
                    <a:pt x="246799" y="257860"/>
                  </a:lnTo>
                  <a:lnTo>
                    <a:pt x="254647" y="256540"/>
                  </a:lnTo>
                  <a:lnTo>
                    <a:pt x="258419" y="256540"/>
                  </a:lnTo>
                  <a:lnTo>
                    <a:pt x="258419" y="254000"/>
                  </a:lnTo>
                  <a:lnTo>
                    <a:pt x="267652" y="252730"/>
                  </a:lnTo>
                  <a:lnTo>
                    <a:pt x="272249" y="252730"/>
                  </a:lnTo>
                  <a:lnTo>
                    <a:pt x="273545" y="256540"/>
                  </a:lnTo>
                  <a:lnTo>
                    <a:pt x="283591" y="257822"/>
                  </a:lnTo>
                  <a:lnTo>
                    <a:pt x="283591" y="255270"/>
                  </a:lnTo>
                  <a:lnTo>
                    <a:pt x="284581" y="255270"/>
                  </a:lnTo>
                  <a:lnTo>
                    <a:pt x="283591" y="254000"/>
                  </a:lnTo>
                  <a:lnTo>
                    <a:pt x="284226" y="252730"/>
                  </a:lnTo>
                  <a:lnTo>
                    <a:pt x="284861" y="251460"/>
                  </a:lnTo>
                  <a:lnTo>
                    <a:pt x="286956" y="251460"/>
                  </a:lnTo>
                  <a:lnTo>
                    <a:pt x="289039" y="252730"/>
                  </a:lnTo>
                  <a:lnTo>
                    <a:pt x="291134" y="252730"/>
                  </a:lnTo>
                  <a:lnTo>
                    <a:pt x="291020" y="251460"/>
                  </a:lnTo>
                  <a:lnTo>
                    <a:pt x="290906" y="250190"/>
                  </a:lnTo>
                  <a:lnTo>
                    <a:pt x="290791" y="248920"/>
                  </a:lnTo>
                  <a:lnTo>
                    <a:pt x="290677" y="247650"/>
                  </a:lnTo>
                  <a:lnTo>
                    <a:pt x="290563" y="246380"/>
                  </a:lnTo>
                  <a:lnTo>
                    <a:pt x="290449" y="245110"/>
                  </a:lnTo>
                  <a:lnTo>
                    <a:pt x="290347" y="243916"/>
                  </a:lnTo>
                  <a:lnTo>
                    <a:pt x="290220" y="242570"/>
                  </a:lnTo>
                  <a:lnTo>
                    <a:pt x="290106" y="241300"/>
                  </a:lnTo>
                  <a:lnTo>
                    <a:pt x="289991" y="240030"/>
                  </a:lnTo>
                  <a:lnTo>
                    <a:pt x="289877" y="238760"/>
                  </a:lnTo>
                  <a:lnTo>
                    <a:pt x="292442" y="238760"/>
                  </a:lnTo>
                  <a:lnTo>
                    <a:pt x="291871" y="237490"/>
                  </a:lnTo>
                  <a:lnTo>
                    <a:pt x="290944" y="236220"/>
                  </a:lnTo>
                  <a:lnTo>
                    <a:pt x="290017" y="234950"/>
                  </a:lnTo>
                  <a:lnTo>
                    <a:pt x="291134" y="232410"/>
                  </a:lnTo>
                  <a:lnTo>
                    <a:pt x="293687" y="231140"/>
                  </a:lnTo>
                  <a:lnTo>
                    <a:pt x="293509" y="229870"/>
                  </a:lnTo>
                  <a:lnTo>
                    <a:pt x="293166" y="227330"/>
                  </a:lnTo>
                  <a:lnTo>
                    <a:pt x="292608" y="228460"/>
                  </a:lnTo>
                  <a:lnTo>
                    <a:pt x="293116" y="227330"/>
                  </a:lnTo>
                  <a:lnTo>
                    <a:pt x="292989" y="226060"/>
                  </a:lnTo>
                  <a:lnTo>
                    <a:pt x="293166" y="227330"/>
                  </a:lnTo>
                  <a:lnTo>
                    <a:pt x="293687" y="226060"/>
                  </a:lnTo>
                  <a:lnTo>
                    <a:pt x="296456" y="224790"/>
                  </a:lnTo>
                  <a:lnTo>
                    <a:pt x="297230" y="223520"/>
                  </a:lnTo>
                  <a:lnTo>
                    <a:pt x="301256" y="223520"/>
                  </a:lnTo>
                  <a:lnTo>
                    <a:pt x="301688" y="224790"/>
                  </a:lnTo>
                  <a:lnTo>
                    <a:pt x="302488" y="229870"/>
                  </a:lnTo>
                  <a:lnTo>
                    <a:pt x="303771" y="229870"/>
                  </a:lnTo>
                  <a:lnTo>
                    <a:pt x="303771" y="231140"/>
                  </a:lnTo>
                  <a:lnTo>
                    <a:pt x="308813" y="231140"/>
                  </a:lnTo>
                  <a:lnTo>
                    <a:pt x="309257" y="229870"/>
                  </a:lnTo>
                  <a:lnTo>
                    <a:pt x="311327" y="228600"/>
                  </a:lnTo>
                  <a:lnTo>
                    <a:pt x="312547" y="224790"/>
                  </a:lnTo>
                  <a:lnTo>
                    <a:pt x="309727" y="223520"/>
                  </a:lnTo>
                  <a:lnTo>
                    <a:pt x="310032" y="222250"/>
                  </a:lnTo>
                  <a:lnTo>
                    <a:pt x="310908" y="220980"/>
                  </a:lnTo>
                  <a:lnTo>
                    <a:pt x="312572" y="220980"/>
                  </a:lnTo>
                  <a:lnTo>
                    <a:pt x="312572" y="219710"/>
                  </a:lnTo>
                  <a:lnTo>
                    <a:pt x="311327" y="219710"/>
                  </a:lnTo>
                  <a:lnTo>
                    <a:pt x="311683" y="218554"/>
                  </a:lnTo>
                  <a:lnTo>
                    <a:pt x="312166" y="217170"/>
                  </a:lnTo>
                  <a:lnTo>
                    <a:pt x="312572" y="215900"/>
                  </a:lnTo>
                  <a:lnTo>
                    <a:pt x="307543" y="215900"/>
                  </a:lnTo>
                  <a:lnTo>
                    <a:pt x="306959" y="210820"/>
                  </a:lnTo>
                  <a:lnTo>
                    <a:pt x="306692" y="209550"/>
                  </a:lnTo>
                  <a:lnTo>
                    <a:pt x="306273" y="207010"/>
                  </a:lnTo>
                  <a:lnTo>
                    <a:pt x="307543" y="207010"/>
                  </a:lnTo>
                  <a:lnTo>
                    <a:pt x="308813" y="205740"/>
                  </a:lnTo>
                  <a:lnTo>
                    <a:pt x="310032" y="205740"/>
                  </a:lnTo>
                  <a:lnTo>
                    <a:pt x="310032" y="204470"/>
                  </a:lnTo>
                  <a:lnTo>
                    <a:pt x="313842" y="204470"/>
                  </a:lnTo>
                  <a:lnTo>
                    <a:pt x="313842" y="203225"/>
                  </a:lnTo>
                  <a:lnTo>
                    <a:pt x="315137" y="203225"/>
                  </a:lnTo>
                  <a:lnTo>
                    <a:pt x="316217" y="204470"/>
                  </a:lnTo>
                  <a:lnTo>
                    <a:pt x="314693" y="205740"/>
                  </a:lnTo>
                  <a:lnTo>
                    <a:pt x="316382" y="204470"/>
                  </a:lnTo>
                  <a:lnTo>
                    <a:pt x="316382" y="203225"/>
                  </a:lnTo>
                  <a:lnTo>
                    <a:pt x="316750" y="203060"/>
                  </a:lnTo>
                  <a:lnTo>
                    <a:pt x="319722" y="201930"/>
                  </a:lnTo>
                  <a:lnTo>
                    <a:pt x="321386" y="201930"/>
                  </a:lnTo>
                  <a:lnTo>
                    <a:pt x="321386" y="203225"/>
                  </a:lnTo>
                  <a:lnTo>
                    <a:pt x="325170" y="203225"/>
                  </a:lnTo>
                  <a:lnTo>
                    <a:pt x="325170" y="204470"/>
                  </a:lnTo>
                  <a:lnTo>
                    <a:pt x="331355" y="203225"/>
                  </a:lnTo>
                  <a:lnTo>
                    <a:pt x="331482" y="203225"/>
                  </a:lnTo>
                  <a:lnTo>
                    <a:pt x="331050" y="205740"/>
                  </a:lnTo>
                  <a:lnTo>
                    <a:pt x="330238" y="209550"/>
                  </a:lnTo>
                  <a:lnTo>
                    <a:pt x="328942" y="209550"/>
                  </a:lnTo>
                  <a:lnTo>
                    <a:pt x="328942" y="218554"/>
                  </a:lnTo>
                  <a:lnTo>
                    <a:pt x="330212" y="218554"/>
                  </a:lnTo>
                  <a:lnTo>
                    <a:pt x="329412" y="223520"/>
                  </a:lnTo>
                  <a:lnTo>
                    <a:pt x="328942" y="226060"/>
                  </a:lnTo>
                  <a:lnTo>
                    <a:pt x="330631" y="226060"/>
                  </a:lnTo>
                  <a:lnTo>
                    <a:pt x="331482" y="227330"/>
                  </a:lnTo>
                  <a:lnTo>
                    <a:pt x="332562" y="229870"/>
                  </a:lnTo>
                  <a:lnTo>
                    <a:pt x="330517" y="229870"/>
                  </a:lnTo>
                  <a:lnTo>
                    <a:pt x="330238" y="232410"/>
                  </a:lnTo>
                  <a:lnTo>
                    <a:pt x="332727" y="233680"/>
                  </a:lnTo>
                  <a:lnTo>
                    <a:pt x="334010" y="233680"/>
                  </a:lnTo>
                  <a:lnTo>
                    <a:pt x="335292" y="236220"/>
                  </a:lnTo>
                  <a:lnTo>
                    <a:pt x="333235" y="238760"/>
                  </a:lnTo>
                  <a:lnTo>
                    <a:pt x="335267" y="240030"/>
                  </a:lnTo>
                  <a:lnTo>
                    <a:pt x="337807" y="240030"/>
                  </a:lnTo>
                  <a:lnTo>
                    <a:pt x="337807" y="241300"/>
                  </a:lnTo>
                  <a:lnTo>
                    <a:pt x="340296" y="241300"/>
                  </a:lnTo>
                  <a:lnTo>
                    <a:pt x="341566" y="240030"/>
                  </a:lnTo>
                  <a:lnTo>
                    <a:pt x="342823" y="242570"/>
                  </a:lnTo>
                  <a:lnTo>
                    <a:pt x="345668" y="243840"/>
                  </a:lnTo>
                  <a:lnTo>
                    <a:pt x="347700" y="242570"/>
                  </a:lnTo>
                  <a:lnTo>
                    <a:pt x="349123" y="241300"/>
                  </a:lnTo>
                  <a:lnTo>
                    <a:pt x="349123" y="242570"/>
                  </a:lnTo>
                  <a:lnTo>
                    <a:pt x="350393" y="242570"/>
                  </a:lnTo>
                  <a:lnTo>
                    <a:pt x="351218" y="245110"/>
                  </a:lnTo>
                  <a:lnTo>
                    <a:pt x="352094" y="247650"/>
                  </a:lnTo>
                  <a:lnTo>
                    <a:pt x="352806" y="250190"/>
                  </a:lnTo>
                  <a:lnTo>
                    <a:pt x="350494" y="251460"/>
                  </a:lnTo>
                  <a:lnTo>
                    <a:pt x="351637" y="254000"/>
                  </a:lnTo>
                  <a:lnTo>
                    <a:pt x="352894" y="254000"/>
                  </a:lnTo>
                  <a:lnTo>
                    <a:pt x="354584" y="256540"/>
                  </a:lnTo>
                  <a:lnTo>
                    <a:pt x="355777" y="256540"/>
                  </a:lnTo>
                  <a:lnTo>
                    <a:pt x="356692" y="260350"/>
                  </a:lnTo>
                  <a:lnTo>
                    <a:pt x="359194" y="260350"/>
                  </a:lnTo>
                  <a:lnTo>
                    <a:pt x="359194" y="264160"/>
                  </a:lnTo>
                  <a:lnTo>
                    <a:pt x="362991" y="264160"/>
                  </a:lnTo>
                  <a:lnTo>
                    <a:pt x="363905" y="265430"/>
                  </a:lnTo>
                  <a:lnTo>
                    <a:pt x="365518" y="266700"/>
                  </a:lnTo>
                  <a:lnTo>
                    <a:pt x="365112" y="267182"/>
                  </a:lnTo>
                  <a:lnTo>
                    <a:pt x="365658" y="266700"/>
                  </a:lnTo>
                  <a:lnTo>
                    <a:pt x="535317" y="266700"/>
                  </a:lnTo>
                  <a:close/>
                </a:path>
                <a:path w="535939" h="542925">
                  <a:moveTo>
                    <a:pt x="535673" y="273050"/>
                  </a:moveTo>
                  <a:lnTo>
                    <a:pt x="535597" y="269900"/>
                  </a:lnTo>
                  <a:lnTo>
                    <a:pt x="535546" y="269240"/>
                  </a:lnTo>
                  <a:lnTo>
                    <a:pt x="535432" y="267970"/>
                  </a:lnTo>
                  <a:lnTo>
                    <a:pt x="364451" y="267970"/>
                  </a:lnTo>
                  <a:lnTo>
                    <a:pt x="364223" y="267970"/>
                  </a:lnTo>
                  <a:lnTo>
                    <a:pt x="362458" y="270510"/>
                  </a:lnTo>
                  <a:lnTo>
                    <a:pt x="356692" y="270510"/>
                  </a:lnTo>
                  <a:lnTo>
                    <a:pt x="357568" y="275590"/>
                  </a:lnTo>
                  <a:lnTo>
                    <a:pt x="359841" y="278130"/>
                  </a:lnTo>
                  <a:lnTo>
                    <a:pt x="361734" y="281940"/>
                  </a:lnTo>
                  <a:lnTo>
                    <a:pt x="365518" y="280733"/>
                  </a:lnTo>
                  <a:lnTo>
                    <a:pt x="365658" y="280733"/>
                  </a:lnTo>
                  <a:lnTo>
                    <a:pt x="367995" y="278130"/>
                  </a:lnTo>
                  <a:lnTo>
                    <a:pt x="374307" y="278130"/>
                  </a:lnTo>
                  <a:lnTo>
                    <a:pt x="375031" y="280733"/>
                  </a:lnTo>
                  <a:lnTo>
                    <a:pt x="375551" y="280733"/>
                  </a:lnTo>
                  <a:lnTo>
                    <a:pt x="376872" y="281940"/>
                  </a:lnTo>
                  <a:lnTo>
                    <a:pt x="378117" y="281940"/>
                  </a:lnTo>
                  <a:lnTo>
                    <a:pt x="376872" y="285750"/>
                  </a:lnTo>
                  <a:lnTo>
                    <a:pt x="378117" y="285750"/>
                  </a:lnTo>
                  <a:lnTo>
                    <a:pt x="378117" y="287020"/>
                  </a:lnTo>
                  <a:lnTo>
                    <a:pt x="384441" y="288290"/>
                  </a:lnTo>
                  <a:lnTo>
                    <a:pt x="385584" y="289560"/>
                  </a:lnTo>
                  <a:lnTo>
                    <a:pt x="387883" y="294640"/>
                  </a:lnTo>
                  <a:lnTo>
                    <a:pt x="388200" y="297180"/>
                  </a:lnTo>
                  <a:lnTo>
                    <a:pt x="399110" y="297180"/>
                  </a:lnTo>
                  <a:lnTo>
                    <a:pt x="398653" y="293370"/>
                  </a:lnTo>
                  <a:lnTo>
                    <a:pt x="402031" y="294640"/>
                  </a:lnTo>
                  <a:lnTo>
                    <a:pt x="402894" y="295910"/>
                  </a:lnTo>
                  <a:lnTo>
                    <a:pt x="404558" y="298450"/>
                  </a:lnTo>
                  <a:lnTo>
                    <a:pt x="420954" y="299720"/>
                  </a:lnTo>
                  <a:lnTo>
                    <a:pt x="421957" y="300990"/>
                  </a:lnTo>
                  <a:lnTo>
                    <a:pt x="421830" y="300990"/>
                  </a:lnTo>
                  <a:lnTo>
                    <a:pt x="423481" y="302260"/>
                  </a:lnTo>
                  <a:lnTo>
                    <a:pt x="422617" y="303530"/>
                  </a:lnTo>
                  <a:lnTo>
                    <a:pt x="420954" y="307340"/>
                  </a:lnTo>
                  <a:lnTo>
                    <a:pt x="422211" y="307340"/>
                  </a:lnTo>
                  <a:lnTo>
                    <a:pt x="422211" y="309880"/>
                  </a:lnTo>
                  <a:lnTo>
                    <a:pt x="421386" y="311150"/>
                  </a:lnTo>
                  <a:lnTo>
                    <a:pt x="421792" y="311150"/>
                  </a:lnTo>
                  <a:lnTo>
                    <a:pt x="423481" y="312420"/>
                  </a:lnTo>
                  <a:lnTo>
                    <a:pt x="423481" y="318770"/>
                  </a:lnTo>
                  <a:lnTo>
                    <a:pt x="419277" y="318770"/>
                  </a:lnTo>
                  <a:lnTo>
                    <a:pt x="414934" y="321310"/>
                  </a:lnTo>
                  <a:lnTo>
                    <a:pt x="413385" y="323850"/>
                  </a:lnTo>
                  <a:lnTo>
                    <a:pt x="413385" y="327660"/>
                  </a:lnTo>
                  <a:lnTo>
                    <a:pt x="529310" y="327660"/>
                  </a:lnTo>
                  <a:lnTo>
                    <a:pt x="532777" y="312420"/>
                  </a:lnTo>
                  <a:lnTo>
                    <a:pt x="533438" y="303530"/>
                  </a:lnTo>
                  <a:lnTo>
                    <a:pt x="533527" y="302260"/>
                  </a:lnTo>
                  <a:lnTo>
                    <a:pt x="533628" y="300990"/>
                  </a:lnTo>
                  <a:lnTo>
                    <a:pt x="533717" y="299720"/>
                  </a:lnTo>
                  <a:lnTo>
                    <a:pt x="533806" y="298450"/>
                  </a:lnTo>
                  <a:lnTo>
                    <a:pt x="533908" y="297180"/>
                  </a:lnTo>
                  <a:lnTo>
                    <a:pt x="533996" y="295910"/>
                  </a:lnTo>
                  <a:lnTo>
                    <a:pt x="534085" y="294640"/>
                  </a:lnTo>
                  <a:lnTo>
                    <a:pt x="534187" y="293370"/>
                  </a:lnTo>
                  <a:lnTo>
                    <a:pt x="534276" y="292100"/>
                  </a:lnTo>
                  <a:lnTo>
                    <a:pt x="534365" y="290830"/>
                  </a:lnTo>
                  <a:lnTo>
                    <a:pt x="534466" y="289560"/>
                  </a:lnTo>
                  <a:lnTo>
                    <a:pt x="534555" y="288290"/>
                  </a:lnTo>
                  <a:lnTo>
                    <a:pt x="534644" y="287020"/>
                  </a:lnTo>
                  <a:lnTo>
                    <a:pt x="534746" y="285750"/>
                  </a:lnTo>
                  <a:lnTo>
                    <a:pt x="534835" y="284480"/>
                  </a:lnTo>
                  <a:lnTo>
                    <a:pt x="534924" y="283210"/>
                  </a:lnTo>
                  <a:lnTo>
                    <a:pt x="535025" y="281940"/>
                  </a:lnTo>
                  <a:lnTo>
                    <a:pt x="535114" y="280733"/>
                  </a:lnTo>
                  <a:lnTo>
                    <a:pt x="535203" y="279400"/>
                  </a:lnTo>
                  <a:lnTo>
                    <a:pt x="535305" y="278130"/>
                  </a:lnTo>
                  <a:lnTo>
                    <a:pt x="535673" y="273050"/>
                  </a:lnTo>
                  <a:close/>
                </a:path>
              </a:pathLst>
            </a:custGeom>
            <a:solidFill>
              <a:srgbClr val="E5A10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B57951-45AE-8CF7-CBD7-844FB4002D95}"/>
              </a:ext>
            </a:extLst>
          </p:cNvPr>
          <p:cNvSpPr txBox="1"/>
          <p:nvPr/>
        </p:nvSpPr>
        <p:spPr>
          <a:xfrm>
            <a:off x="2426440" y="4855977"/>
            <a:ext cx="7197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See you @ the poster session!</a:t>
            </a:r>
          </a:p>
        </p:txBody>
      </p:sp>
    </p:spTree>
    <p:extLst>
      <p:ext uri="{BB962C8B-B14F-4D97-AF65-F5344CB8AC3E}">
        <p14:creationId xmlns:p14="http://schemas.microsoft.com/office/powerpoint/2010/main" val="2240533855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Macintosh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Lato</vt:lpstr>
      <vt:lpstr>2_Tema di Office</vt:lpstr>
      <vt:lpstr>1_Office Theme</vt:lpstr>
      <vt:lpstr>Seismic monitoring with DAS  at the Irpinia  Near Fault Observatory  Claudio Strumia, Gaetano Festa, Raffaello Pegna, Diane Rivet,  Alister Trabattoni, Gilberto Saccorotti, Antonio Scala, Francesco Scotto di Uccio  </vt:lpstr>
      <vt:lpstr>Distributed Acoustic Sensing (DAS)</vt:lpstr>
      <vt:lpstr>DAS amplitudes</vt:lpstr>
      <vt:lpstr>EPOS portal and more</vt:lpstr>
      <vt:lpstr>EPOS portal and more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2025-03-27T13:27:31Z</dcterms:created>
  <dcterms:modified xsi:type="dcterms:W3CDTF">2025-03-27T13:27:48Z</dcterms:modified>
</cp:coreProperties>
</file>