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38FBB-86B9-9943-91D9-73AC46E8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35733D-4B6C-A74C-B29A-58C3005DB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8E038-94F8-874B-A98E-0311E3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DE6C-5370-3741-837F-9ED1028CF52F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D9C158-228A-DB40-8E66-B018D2B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C09264-41CF-3445-8DAF-9F4FAB54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27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25002-995B-F049-90D9-09238600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DDAB69-9583-884D-BB72-E226027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D61E9-5729-0343-BED1-AA440825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425-4DFA-2346-95B2-4C49152A718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E50F2-7B75-4A4F-BCB0-D6111E21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B88B43-476A-1B4B-AF4A-E98C7E26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49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D4C1FB-0F7B-C04A-8B77-1A97D01BA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54A2BE-4E76-C54A-9E02-ACF3DB36B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E7265-6D66-0A48-8853-7B82081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B1DD-0CEC-724B-AF43-DAAB40D97626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71A801-D62D-C547-A22B-F3CFEB2F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9ABFA3-EBEE-0A42-9B9D-D28FA37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76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48255" y="2274023"/>
            <a:ext cx="7301839" cy="92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64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60F70-1F00-D643-94A3-303D1D30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6C0D70-2889-BD49-B4CC-777BA515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CF7FBD-075C-7C4A-85DF-D0BFF223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6C8C-E6F8-3243-8BAD-29F9FF9B4D14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98F7D-78CC-9546-B1F8-0DEB594B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A14941-1C0E-F049-9242-33976AC8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0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12B9FB-8446-214B-B0C0-579D0FA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592B07-A025-524D-BF64-8C572D2C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8270C-F743-B542-B016-0C049B14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707-4A48-804D-9C2A-4DDFC4E54C3A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A72D-EDA9-7F4D-BDFA-099ED064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8E7436-599A-5448-806D-9EF7E086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8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50C14-30D2-6440-BB9D-56BD7B7C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6F1A0-947B-E748-B56D-FA32B97C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4BA94D-E621-7D42-B8A1-4934FBE3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03B0BD-61F6-D143-BAEA-11DE2B5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4CE3-5130-CE44-A63B-445237BE6AD7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624939-23EA-694F-B26C-95656C21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404F88-C4D4-6E43-BABD-0279DEAE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33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C76C0-C991-C748-93FB-A9A01031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0349B1-7F61-9D4E-B220-0049C8609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093F6C-B8E8-0342-AEED-97A3F85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0762C7-84B8-2C4B-9387-F9F50D66C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FD2827-B82F-8F44-B6AF-942F810AB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93F5F-8493-B74C-9517-EEC2D55A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E2E4-5F79-7C45-BB57-48F92BED5E88}" type="datetime1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88C6F0-63CF-B94E-9148-BFFE830F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B8CC07B-3409-9C4A-8E6F-A9F80C65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59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8D559-01B3-EA40-BE88-7F8565E4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A00E70-7DBF-B143-94A2-A626858A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CB67-2890-E949-AEDF-7C3C5B263041}" type="datetime1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E8FD8D-DFE1-A44B-B59B-A3CA7AE8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7E340C-FC76-5B41-9F47-A176CE5F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9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095382-22A7-8746-A7D9-F44E3BC9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01A9-A493-BD4A-B120-F5381E0299B1}" type="datetime1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A1060E-6D86-944A-B245-4785AC8A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7CC35C-418F-9D40-94C9-0A18EAD0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76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247EE-4C2B-F24D-974A-00018E3A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C7DE57-D27E-BA42-A583-3942682F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1A9DD4-D7F7-5F43-BC8F-984210F0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A2A710-8A5E-0744-BBF1-7C26F12B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93B2-E4C3-E542-B03F-B649DA568A26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1496CD-F163-0242-9857-A0E5F2CB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844987-5EDA-A946-AC74-C6BD8B32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12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B1C2A-0D79-CC42-8170-BE11802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9473AE-321F-0C41-903E-2B5278012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BAC4C7-8A1C-F646-8E1B-3E99256D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723EF0-D794-B04B-A2F6-2AFFC3FE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136-552E-E843-90C3-8C98EC00F52C}" type="datetime1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69F02-45C9-E444-AA07-5CFABE1F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491159-3D90-3B45-A795-C5F47C0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42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8B3620-A003-F34C-A2E3-BC2793D6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51603-7208-0C4E-A901-8F7F5A3D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1F6AB-3784-6949-AAF0-578C003F5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C37-A975-9B47-8DC9-99DA81560F28}" type="datetime1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06D1CC-BBC6-D749-A2D4-CC8EB0009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E3AEE-20CE-C242-AC3C-A7FB4AD2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FA24-8C21-FE4F-AE69-589F0CD33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A7698-BA7B-42BB-A62A-587BD138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CBDF9-5A98-39DE-3DB6-D95A5C61C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092"/>
            <a:ext cx="9144000" cy="3812426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World Data Centre </a:t>
            </a:r>
            <a:br>
              <a:rPr lang="en-GB" sz="53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53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Geomagnetism, Edinburgh</a:t>
            </a: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Oli Chambers</a:t>
            </a:r>
            <a:b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British Geological Survey</a:t>
            </a:r>
            <a:b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it-IT" sz="24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ochambers@bgs.ac.uk</a:t>
            </a:r>
            <a:br>
              <a:rPr lang="it-IT" sz="5900" b="1" dirty="0">
                <a:solidFill>
                  <a:srgbClr val="1A3E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it-IT" sz="5900" b="1" dirty="0">
              <a:solidFill>
                <a:srgbClr val="1A3E2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F18FE7-8F01-F20F-2D37-829D70D1BE3D}"/>
              </a:ext>
            </a:extLst>
          </p:cNvPr>
          <p:cNvSpPr txBox="1"/>
          <p:nvPr/>
        </p:nvSpPr>
        <p:spPr>
          <a:xfrm>
            <a:off x="12723223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2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219E-74FD-FC9A-9C1D-F5FB74092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64280-1355-E628-1D32-B928E39A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365125"/>
            <a:ext cx="10162572" cy="1325563"/>
          </a:xfrm>
        </p:spPr>
        <p:txBody>
          <a:bodyPr/>
          <a:lstStyle/>
          <a:p>
            <a:r>
              <a:rPr lang="it-I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the WDC?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40C72-FD2D-E797-805C-57764C90A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65" y="2361837"/>
            <a:ext cx="6024841" cy="4131038"/>
          </a:xfrm>
        </p:spPr>
        <p:txBody>
          <a:bodyPr>
            <a:normAutofit/>
          </a:bodyPr>
          <a:lstStyle/>
          <a:p>
            <a:r>
              <a:rPr lang="en-GB" sz="2800" dirty="0"/>
              <a:t>574 Geomagnetic Observatories. 218 currently operational.</a:t>
            </a:r>
          </a:p>
          <a:p>
            <a:endParaRPr lang="en-GB" sz="2800" dirty="0"/>
          </a:p>
          <a:p>
            <a:r>
              <a:rPr lang="en-GB" sz="2800" dirty="0"/>
              <a:t>Data files spanning ~85 million hours</a:t>
            </a:r>
          </a:p>
          <a:p>
            <a:endParaRPr lang="en-GB" sz="2800" dirty="0"/>
          </a:p>
          <a:p>
            <a:r>
              <a:rPr lang="en-GB" sz="2800" dirty="0"/>
              <a:t>Oldest data from Prague in 1830-07-02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0E171-C758-417C-4EF7-BF9DAF56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506" y="3853472"/>
            <a:ext cx="5010714" cy="272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1A34F-B21D-AB7C-6B69-050C01A6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07" y="312401"/>
            <a:ext cx="5010714" cy="33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B676-1DAE-D5F4-861E-728B30863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C6D1D-B50B-8030-1FCA-86E1EE21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675" y="797653"/>
            <a:ext cx="3430438" cy="1325563"/>
          </a:xfrm>
        </p:spPr>
        <p:txBody>
          <a:bodyPr/>
          <a:lstStyle/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API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4E918-D1E7-E98A-FAEE-69561CB8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78" y="1834654"/>
            <a:ext cx="4948307" cy="4349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6288B-59CD-F957-1BE5-B612AF96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452" r="10411"/>
          <a:stretch/>
        </p:blipFill>
        <p:spPr>
          <a:xfrm>
            <a:off x="565309" y="1963998"/>
            <a:ext cx="6189847" cy="4086075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44B2D57D-20FE-4367-5F4B-2D3ABE6A7C14}"/>
              </a:ext>
            </a:extLst>
          </p:cNvPr>
          <p:cNvSpPr txBox="1">
            <a:spLocks/>
          </p:cNvSpPr>
          <p:nvPr/>
        </p:nvSpPr>
        <p:spPr>
          <a:xfrm>
            <a:off x="7109717" y="761725"/>
            <a:ext cx="4694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WDC Data Portal</a:t>
            </a:r>
          </a:p>
        </p:txBody>
      </p:sp>
    </p:spTree>
    <p:extLst>
      <p:ext uri="{BB962C8B-B14F-4D97-AF65-F5344CB8AC3E}">
        <p14:creationId xmlns:p14="http://schemas.microsoft.com/office/powerpoint/2010/main" val="239133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AE4F-BD53-D2D9-A061-87210156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CECFA-EA7E-8084-4B68-12A07671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8" y="365125"/>
            <a:ext cx="9904562" cy="1325563"/>
          </a:xfrm>
        </p:spPr>
        <p:txBody>
          <a:bodyPr/>
          <a:lstStyle/>
          <a:p>
            <a:r>
              <a:rPr lang="it-I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EPOS Platform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BBDA8-B17B-C89F-1AD9-AAD029DC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2242875"/>
            <a:ext cx="4482226" cy="4351338"/>
          </a:xfrm>
        </p:spPr>
        <p:txBody>
          <a:bodyPr/>
          <a:lstStyle/>
          <a:p>
            <a:r>
              <a:rPr lang="en-GB" sz="2800" dirty="0"/>
              <a:t>2 dedicated endpoints</a:t>
            </a:r>
          </a:p>
          <a:p>
            <a:endParaRPr lang="en-GB" sz="2800" dirty="0"/>
          </a:p>
          <a:p>
            <a:r>
              <a:rPr lang="en-GB" sz="2800" dirty="0"/>
              <a:t>30-day testing period</a:t>
            </a:r>
          </a:p>
          <a:p>
            <a:endParaRPr lang="en-GB" sz="2800" dirty="0"/>
          </a:p>
          <a:p>
            <a:r>
              <a:rPr lang="en-GB" sz="2800" dirty="0"/>
              <a:t>Uses </a:t>
            </a:r>
            <a:r>
              <a:rPr lang="en-GB" sz="2800" dirty="0" err="1"/>
              <a:t>geoJson</a:t>
            </a:r>
            <a:r>
              <a:rPr lang="en-GB" sz="2800" dirty="0"/>
              <a:t> &amp; </a:t>
            </a:r>
            <a:r>
              <a:rPr lang="en-GB" sz="2800" dirty="0" err="1"/>
              <a:t>covJson</a:t>
            </a:r>
            <a:endParaRPr lang="en-GB" sz="2800" dirty="0"/>
          </a:p>
          <a:p>
            <a:endParaRPr lang="en-GB" dirty="0"/>
          </a:p>
          <a:p>
            <a:endParaRPr lang="en-GB" sz="2800" dirty="0"/>
          </a:p>
          <a:p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17E26B-EF6F-D8E9-6140-407F242C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76" y="3589941"/>
            <a:ext cx="6513719" cy="2940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1F852-64A2-AA4C-D417-10EC2D0D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76" y="263787"/>
            <a:ext cx="6513719" cy="33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A71F-13BD-E939-71F4-4259CB6DB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9409B-DDBD-C28B-B519-7CBF1E4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88" y="143803"/>
            <a:ext cx="3024910" cy="844257"/>
          </a:xfrm>
        </p:spPr>
        <p:txBody>
          <a:bodyPr>
            <a:normAutofit/>
          </a:bodyPr>
          <a:lstStyle/>
          <a:p>
            <a:r>
              <a:rPr lang="it-IT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9E2703-6771-5178-0728-890E0B582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88142" y="988060"/>
            <a:ext cx="4815716" cy="4815716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E51C449B-3442-3D3C-1879-E8108D735D75}"/>
              </a:ext>
            </a:extLst>
          </p:cNvPr>
          <p:cNvSpPr txBox="1">
            <a:spLocks/>
          </p:cNvSpPr>
          <p:nvPr/>
        </p:nvSpPr>
        <p:spPr>
          <a:xfrm>
            <a:off x="4067262" y="5388634"/>
            <a:ext cx="4057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wdcapi.bgs.ac.uk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D872701-1FB0-C15D-AE40-2606101E07B3}"/>
              </a:ext>
            </a:extLst>
          </p:cNvPr>
          <p:cNvSpPr txBox="1">
            <a:spLocks/>
          </p:cNvSpPr>
          <p:nvPr/>
        </p:nvSpPr>
        <p:spPr>
          <a:xfrm>
            <a:off x="8993129" y="2733136"/>
            <a:ext cx="4057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Feedback Welcome!</a:t>
            </a:r>
          </a:p>
        </p:txBody>
      </p:sp>
    </p:spTree>
    <p:extLst>
      <p:ext uri="{BB962C8B-B14F-4D97-AF65-F5344CB8AC3E}">
        <p14:creationId xmlns:p14="http://schemas.microsoft.com/office/powerpoint/2010/main" val="19146322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1_Tema di Office</vt:lpstr>
      <vt:lpstr>The World Data Centre  For Geomagnetism, Edinburgh  Oli Chambers British Geological Survey ochambers@bgs.ac.uk </vt:lpstr>
      <vt:lpstr>What is the WDC?</vt:lpstr>
      <vt:lpstr>WDC API</vt:lpstr>
      <vt:lpstr>EPOS Platform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2025-03-27T13:23:08Z</dcterms:created>
  <dcterms:modified xsi:type="dcterms:W3CDTF">2025-03-27T13:23:27Z</dcterms:modified>
</cp:coreProperties>
</file>