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77" r:id="rId3"/>
    <p:sldId id="257" r:id="rId4"/>
    <p:sldId id="272" r:id="rId5"/>
    <p:sldId id="273" r:id="rId6"/>
    <p:sldId id="274" r:id="rId7"/>
    <p:sldId id="275" r:id="rId8"/>
    <p:sldId id="276" r:id="rId9"/>
    <p:sldId id="271" r:id="rId10"/>
    <p:sldId id="262" r:id="rId11"/>
    <p:sldId id="263" r:id="rId12"/>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927"/>
    <a:srgbClr val="E5A1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EAF2BB-6804-4A90-96D8-E17534CFB818}" v="26" dt="2025-03-16T16:22:50.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17" d="100"/>
          <a:sy n="117" d="100"/>
        </p:scale>
        <p:origin x="808"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ETANO FESTA" userId="e31f001e-5832-4602-a902-ea5abf685bc5" providerId="ADAL" clId="{B1EAF2BB-6804-4A90-96D8-E17534CFB818}"/>
    <pc:docChg chg="undo custSel addSld delSld modSld sldOrd">
      <pc:chgData name="GAETANO FESTA" userId="e31f001e-5832-4602-a902-ea5abf685bc5" providerId="ADAL" clId="{B1EAF2BB-6804-4A90-96D8-E17534CFB818}" dt="2025-03-16T16:23:58.270" v="359" actId="47"/>
      <pc:docMkLst>
        <pc:docMk/>
      </pc:docMkLst>
      <pc:sldChg chg="modSp mod">
        <pc:chgData name="GAETANO FESTA" userId="e31f001e-5832-4602-a902-ea5abf685bc5" providerId="ADAL" clId="{B1EAF2BB-6804-4A90-96D8-E17534CFB818}" dt="2025-03-16T15:19:11.800" v="150" actId="113"/>
        <pc:sldMkLst>
          <pc:docMk/>
          <pc:sldMk cId="1336428247" sldId="256"/>
        </pc:sldMkLst>
        <pc:spChg chg="mod">
          <ac:chgData name="GAETANO FESTA" userId="e31f001e-5832-4602-a902-ea5abf685bc5" providerId="ADAL" clId="{B1EAF2BB-6804-4A90-96D8-E17534CFB818}" dt="2025-03-16T15:19:11.800" v="150" actId="113"/>
          <ac:spMkLst>
            <pc:docMk/>
            <pc:sldMk cId="1336428247" sldId="256"/>
            <ac:spMk id="3" creationId="{413A46CC-2792-3202-4219-C2C42095ED1D}"/>
          </ac:spMkLst>
        </pc:spChg>
        <pc:spChg chg="mod">
          <ac:chgData name="GAETANO FESTA" userId="e31f001e-5832-4602-a902-ea5abf685bc5" providerId="ADAL" clId="{B1EAF2BB-6804-4A90-96D8-E17534CFB818}" dt="2025-03-16T15:18:14.612" v="3" actId="20577"/>
          <ac:spMkLst>
            <pc:docMk/>
            <pc:sldMk cId="1336428247" sldId="256"/>
            <ac:spMk id="5" creationId="{0F308337-0AF8-ECA1-6B23-AF02CCFD068A}"/>
          </ac:spMkLst>
        </pc:spChg>
      </pc:sldChg>
      <pc:sldChg chg="addSp delSp modSp mod">
        <pc:chgData name="GAETANO FESTA" userId="e31f001e-5832-4602-a902-ea5abf685bc5" providerId="ADAL" clId="{B1EAF2BB-6804-4A90-96D8-E17534CFB818}" dt="2025-03-16T15:22:59.328" v="172" actId="207"/>
        <pc:sldMkLst>
          <pc:docMk/>
          <pc:sldMk cId="2407702255" sldId="257"/>
        </pc:sldMkLst>
        <pc:spChg chg="del">
          <ac:chgData name="GAETANO FESTA" userId="e31f001e-5832-4602-a902-ea5abf685bc5" providerId="ADAL" clId="{B1EAF2BB-6804-4A90-96D8-E17534CFB818}" dt="2025-03-16T15:20:40.178" v="151" actId="478"/>
          <ac:spMkLst>
            <pc:docMk/>
            <pc:sldMk cId="2407702255" sldId="257"/>
            <ac:spMk id="2" creationId="{4BB0645C-6A71-3B60-8035-CF71013F35A2}"/>
          </ac:spMkLst>
        </pc:spChg>
        <pc:spChg chg="add mod">
          <ac:chgData name="GAETANO FESTA" userId="e31f001e-5832-4602-a902-ea5abf685bc5" providerId="ADAL" clId="{B1EAF2BB-6804-4A90-96D8-E17534CFB818}" dt="2025-03-16T15:21:57.443" v="167" actId="1076"/>
          <ac:spMkLst>
            <pc:docMk/>
            <pc:sldMk cId="2407702255" sldId="257"/>
            <ac:spMk id="4" creationId="{33FC26F4-51AD-6A3F-5A79-B439D8AA8BEE}"/>
          </ac:spMkLst>
        </pc:spChg>
        <pc:spChg chg="del">
          <ac:chgData name="GAETANO FESTA" userId="e31f001e-5832-4602-a902-ea5abf685bc5" providerId="ADAL" clId="{B1EAF2BB-6804-4A90-96D8-E17534CFB818}" dt="2025-03-16T15:20:42.191" v="152" actId="478"/>
          <ac:spMkLst>
            <pc:docMk/>
            <pc:sldMk cId="2407702255" sldId="257"/>
            <ac:spMk id="5" creationId="{BE28BD82-A276-EA7A-766C-90504D007116}"/>
          </ac:spMkLst>
        </pc:spChg>
        <pc:spChg chg="add mod">
          <ac:chgData name="GAETANO FESTA" userId="e31f001e-5832-4602-a902-ea5abf685bc5" providerId="ADAL" clId="{B1EAF2BB-6804-4A90-96D8-E17534CFB818}" dt="2025-03-16T15:21:36.222" v="166"/>
          <ac:spMkLst>
            <pc:docMk/>
            <pc:sldMk cId="2407702255" sldId="257"/>
            <ac:spMk id="6" creationId="{808C518B-B4A0-9DC5-0186-A45EAE07BDE8}"/>
          </ac:spMkLst>
        </pc:spChg>
        <pc:spChg chg="add mod">
          <ac:chgData name="GAETANO FESTA" userId="e31f001e-5832-4602-a902-ea5abf685bc5" providerId="ADAL" clId="{B1EAF2BB-6804-4A90-96D8-E17534CFB818}" dt="2025-03-16T15:22:59.328" v="172" actId="207"/>
          <ac:spMkLst>
            <pc:docMk/>
            <pc:sldMk cId="2407702255" sldId="257"/>
            <ac:spMk id="7" creationId="{F65D985B-A065-6EC4-1F12-6A95D2C9C764}"/>
          </ac:spMkLst>
        </pc:spChg>
        <pc:picChg chg="add mod">
          <ac:chgData name="GAETANO FESTA" userId="e31f001e-5832-4602-a902-ea5abf685bc5" providerId="ADAL" clId="{B1EAF2BB-6804-4A90-96D8-E17534CFB818}" dt="2025-03-16T15:22:43.487" v="170" actId="732"/>
          <ac:picMkLst>
            <pc:docMk/>
            <pc:sldMk cId="2407702255" sldId="257"/>
            <ac:picMk id="3" creationId="{3605CD50-44F8-3359-6EBE-B79E9622F052}"/>
          </ac:picMkLst>
        </pc:picChg>
      </pc:sldChg>
      <pc:sldChg chg="del">
        <pc:chgData name="GAETANO FESTA" userId="e31f001e-5832-4602-a902-ea5abf685bc5" providerId="ADAL" clId="{B1EAF2BB-6804-4A90-96D8-E17534CFB818}" dt="2025-03-16T15:26:38.422" v="268" actId="47"/>
        <pc:sldMkLst>
          <pc:docMk/>
          <pc:sldMk cId="3570526651" sldId="258"/>
        </pc:sldMkLst>
      </pc:sldChg>
      <pc:sldChg chg="del">
        <pc:chgData name="GAETANO FESTA" userId="e31f001e-5832-4602-a902-ea5abf685bc5" providerId="ADAL" clId="{B1EAF2BB-6804-4A90-96D8-E17534CFB818}" dt="2025-03-16T15:28:21.701" v="299" actId="47"/>
        <pc:sldMkLst>
          <pc:docMk/>
          <pc:sldMk cId="492227859" sldId="259"/>
        </pc:sldMkLst>
      </pc:sldChg>
      <pc:sldChg chg="del">
        <pc:chgData name="GAETANO FESTA" userId="e31f001e-5832-4602-a902-ea5abf685bc5" providerId="ADAL" clId="{B1EAF2BB-6804-4A90-96D8-E17534CFB818}" dt="2025-03-16T15:28:21.701" v="299" actId="47"/>
        <pc:sldMkLst>
          <pc:docMk/>
          <pc:sldMk cId="3990980675" sldId="260"/>
        </pc:sldMkLst>
      </pc:sldChg>
      <pc:sldChg chg="modSp mod">
        <pc:chgData name="GAETANO FESTA" userId="e31f001e-5832-4602-a902-ea5abf685bc5" providerId="ADAL" clId="{B1EAF2BB-6804-4A90-96D8-E17534CFB818}" dt="2025-03-16T15:28:35.399" v="336" actId="6549"/>
        <pc:sldMkLst>
          <pc:docMk/>
          <pc:sldMk cId="3570579095" sldId="262"/>
        </pc:sldMkLst>
        <pc:spChg chg="mod">
          <ac:chgData name="GAETANO FESTA" userId="e31f001e-5832-4602-a902-ea5abf685bc5" providerId="ADAL" clId="{B1EAF2BB-6804-4A90-96D8-E17534CFB818}" dt="2025-03-16T15:28:35.399" v="336" actId="6549"/>
          <ac:spMkLst>
            <pc:docMk/>
            <pc:sldMk cId="3570579095" sldId="262"/>
            <ac:spMk id="6" creationId="{7B7934E8-C0FC-623C-AE84-67461FB98E7D}"/>
          </ac:spMkLst>
        </pc:spChg>
      </pc:sldChg>
      <pc:sldChg chg="del">
        <pc:chgData name="GAETANO FESTA" userId="e31f001e-5832-4602-a902-ea5abf685bc5" providerId="ADAL" clId="{B1EAF2BB-6804-4A90-96D8-E17534CFB818}" dt="2025-03-16T15:28:21.701" v="299" actId="47"/>
        <pc:sldMkLst>
          <pc:docMk/>
          <pc:sldMk cId="3929706341" sldId="264"/>
        </pc:sldMkLst>
      </pc:sldChg>
      <pc:sldChg chg="del">
        <pc:chgData name="GAETANO FESTA" userId="e31f001e-5832-4602-a902-ea5abf685bc5" providerId="ADAL" clId="{B1EAF2BB-6804-4A90-96D8-E17534CFB818}" dt="2025-03-16T15:26:40.430" v="269" actId="47"/>
        <pc:sldMkLst>
          <pc:docMk/>
          <pc:sldMk cId="1286474698" sldId="265"/>
        </pc:sldMkLst>
      </pc:sldChg>
      <pc:sldChg chg="del">
        <pc:chgData name="GAETANO FESTA" userId="e31f001e-5832-4602-a902-ea5abf685bc5" providerId="ADAL" clId="{B1EAF2BB-6804-4A90-96D8-E17534CFB818}" dt="2025-03-16T16:23:54.586" v="357" actId="47"/>
        <pc:sldMkLst>
          <pc:docMk/>
          <pc:sldMk cId="2393711125" sldId="266"/>
        </pc:sldMkLst>
      </pc:sldChg>
      <pc:sldChg chg="del">
        <pc:chgData name="GAETANO FESTA" userId="e31f001e-5832-4602-a902-ea5abf685bc5" providerId="ADAL" clId="{B1EAF2BB-6804-4A90-96D8-E17534CFB818}" dt="2025-03-16T16:23:52.708" v="355" actId="47"/>
        <pc:sldMkLst>
          <pc:docMk/>
          <pc:sldMk cId="803088929" sldId="267"/>
        </pc:sldMkLst>
      </pc:sldChg>
      <pc:sldChg chg="del">
        <pc:chgData name="GAETANO FESTA" userId="e31f001e-5832-4602-a902-ea5abf685bc5" providerId="ADAL" clId="{B1EAF2BB-6804-4A90-96D8-E17534CFB818}" dt="2025-03-16T16:23:53.809" v="356" actId="47"/>
        <pc:sldMkLst>
          <pc:docMk/>
          <pc:sldMk cId="478008617" sldId="268"/>
        </pc:sldMkLst>
      </pc:sldChg>
      <pc:sldChg chg="del">
        <pc:chgData name="GAETANO FESTA" userId="e31f001e-5832-4602-a902-ea5abf685bc5" providerId="ADAL" clId="{B1EAF2BB-6804-4A90-96D8-E17534CFB818}" dt="2025-03-16T16:23:56.394" v="358" actId="47"/>
        <pc:sldMkLst>
          <pc:docMk/>
          <pc:sldMk cId="2108910871" sldId="269"/>
        </pc:sldMkLst>
      </pc:sldChg>
      <pc:sldChg chg="del">
        <pc:chgData name="GAETANO FESTA" userId="e31f001e-5832-4602-a902-ea5abf685bc5" providerId="ADAL" clId="{B1EAF2BB-6804-4A90-96D8-E17534CFB818}" dt="2025-03-16T16:23:58.270" v="359" actId="47"/>
        <pc:sldMkLst>
          <pc:docMk/>
          <pc:sldMk cId="2918719582" sldId="270"/>
        </pc:sldMkLst>
      </pc:sldChg>
      <pc:sldChg chg="addSp delSp modSp mod">
        <pc:chgData name="GAETANO FESTA" userId="e31f001e-5832-4602-a902-ea5abf685bc5" providerId="ADAL" clId="{B1EAF2BB-6804-4A90-96D8-E17534CFB818}" dt="2025-03-16T16:23:39.025" v="354" actId="20577"/>
        <pc:sldMkLst>
          <pc:docMk/>
          <pc:sldMk cId="3692013252" sldId="271"/>
        </pc:sldMkLst>
        <pc:spChg chg="add mod">
          <ac:chgData name="GAETANO FESTA" userId="e31f001e-5832-4602-a902-ea5abf685bc5" providerId="ADAL" clId="{B1EAF2BB-6804-4A90-96D8-E17534CFB818}" dt="2025-03-16T15:27:07.543" v="272" actId="1076"/>
          <ac:spMkLst>
            <pc:docMk/>
            <pc:sldMk cId="3692013252" sldId="271"/>
            <ac:spMk id="3" creationId="{20F53380-BCBD-63F3-435F-E33FDA6AC8AE}"/>
          </ac:spMkLst>
        </pc:spChg>
        <pc:spChg chg="add mod">
          <ac:chgData name="GAETANO FESTA" userId="e31f001e-5832-4602-a902-ea5abf685bc5" providerId="ADAL" clId="{B1EAF2BB-6804-4A90-96D8-E17534CFB818}" dt="2025-03-16T15:26:54.215" v="270"/>
          <ac:spMkLst>
            <pc:docMk/>
            <pc:sldMk cId="3692013252" sldId="271"/>
            <ac:spMk id="4" creationId="{3A1CEC0E-90F5-8195-33E2-D2B052CFEE4A}"/>
          </ac:spMkLst>
        </pc:spChg>
        <pc:spChg chg="add mod">
          <ac:chgData name="GAETANO FESTA" userId="e31f001e-5832-4602-a902-ea5abf685bc5" providerId="ADAL" clId="{B1EAF2BB-6804-4A90-96D8-E17534CFB818}" dt="2025-03-16T15:26:54.215" v="270"/>
          <ac:spMkLst>
            <pc:docMk/>
            <pc:sldMk cId="3692013252" sldId="271"/>
            <ac:spMk id="5" creationId="{9A050AC6-9D3A-0EE6-FB51-F9716BD035A0}"/>
          </ac:spMkLst>
        </pc:spChg>
        <pc:spChg chg="add mod">
          <ac:chgData name="GAETANO FESTA" userId="e31f001e-5832-4602-a902-ea5abf685bc5" providerId="ADAL" clId="{B1EAF2BB-6804-4A90-96D8-E17534CFB818}" dt="2025-03-16T16:23:39.025" v="354" actId="20577"/>
          <ac:spMkLst>
            <pc:docMk/>
            <pc:sldMk cId="3692013252" sldId="271"/>
            <ac:spMk id="6" creationId="{A1EE6DF1-1CC5-CFE8-0264-EBBF080C2DD2}"/>
          </ac:spMkLst>
        </pc:spChg>
        <pc:spChg chg="del">
          <ac:chgData name="GAETANO FESTA" userId="e31f001e-5832-4602-a902-ea5abf685bc5" providerId="ADAL" clId="{B1EAF2BB-6804-4A90-96D8-E17534CFB818}" dt="2025-03-16T15:26:35.272" v="267" actId="478"/>
          <ac:spMkLst>
            <pc:docMk/>
            <pc:sldMk cId="3692013252" sldId="271"/>
            <ac:spMk id="13" creationId="{D692133B-4C47-A97A-A5D1-C37A6575BEBC}"/>
          </ac:spMkLst>
        </pc:spChg>
        <pc:spChg chg="del">
          <ac:chgData name="GAETANO FESTA" userId="e31f001e-5832-4602-a902-ea5abf685bc5" providerId="ADAL" clId="{B1EAF2BB-6804-4A90-96D8-E17534CFB818}" dt="2025-03-16T15:26:35.272" v="267" actId="478"/>
          <ac:spMkLst>
            <pc:docMk/>
            <pc:sldMk cId="3692013252" sldId="271"/>
            <ac:spMk id="14" creationId="{AEB1580A-CE6B-4B79-3F13-DE1BF946CF63}"/>
          </ac:spMkLst>
        </pc:spChg>
        <pc:spChg chg="del">
          <ac:chgData name="GAETANO FESTA" userId="e31f001e-5832-4602-a902-ea5abf685bc5" providerId="ADAL" clId="{B1EAF2BB-6804-4A90-96D8-E17534CFB818}" dt="2025-03-16T15:26:35.272" v="267" actId="478"/>
          <ac:spMkLst>
            <pc:docMk/>
            <pc:sldMk cId="3692013252" sldId="271"/>
            <ac:spMk id="15" creationId="{B76F781D-089D-D6D8-0B22-0866ADC9127B}"/>
          </ac:spMkLst>
        </pc:spChg>
        <pc:spChg chg="del">
          <ac:chgData name="GAETANO FESTA" userId="e31f001e-5832-4602-a902-ea5abf685bc5" providerId="ADAL" clId="{B1EAF2BB-6804-4A90-96D8-E17534CFB818}" dt="2025-03-16T15:26:35.272" v="267" actId="478"/>
          <ac:spMkLst>
            <pc:docMk/>
            <pc:sldMk cId="3692013252" sldId="271"/>
            <ac:spMk id="16" creationId="{AA8643B4-2E4A-D630-7B71-7465FC4F406A}"/>
          </ac:spMkLst>
        </pc:spChg>
        <pc:spChg chg="del">
          <ac:chgData name="GAETANO FESTA" userId="e31f001e-5832-4602-a902-ea5abf685bc5" providerId="ADAL" clId="{B1EAF2BB-6804-4A90-96D8-E17534CFB818}" dt="2025-03-16T15:26:35.272" v="267" actId="478"/>
          <ac:spMkLst>
            <pc:docMk/>
            <pc:sldMk cId="3692013252" sldId="271"/>
            <ac:spMk id="17" creationId="{211CF3A3-189C-B291-35D4-BB2936ED8E44}"/>
          </ac:spMkLst>
        </pc:spChg>
        <pc:picChg chg="add mod">
          <ac:chgData name="GAETANO FESTA" userId="e31f001e-5832-4602-a902-ea5abf685bc5" providerId="ADAL" clId="{B1EAF2BB-6804-4A90-96D8-E17534CFB818}" dt="2025-03-16T15:27:04.586" v="271" actId="14100"/>
          <ac:picMkLst>
            <pc:docMk/>
            <pc:sldMk cId="3692013252" sldId="271"/>
            <ac:picMk id="2" creationId="{B3439175-4486-8E51-2541-F4C115F3647A}"/>
          </ac:picMkLst>
        </pc:picChg>
        <pc:picChg chg="add mod">
          <ac:chgData name="GAETANO FESTA" userId="e31f001e-5832-4602-a902-ea5abf685bc5" providerId="ADAL" clId="{B1EAF2BB-6804-4A90-96D8-E17534CFB818}" dt="2025-03-16T15:27:33.896" v="278" actId="14100"/>
          <ac:picMkLst>
            <pc:docMk/>
            <pc:sldMk cId="3692013252" sldId="271"/>
            <ac:picMk id="7" creationId="{275DBFB7-DF63-ED79-B6A7-7F37BD6D9029}"/>
          </ac:picMkLst>
        </pc:picChg>
        <pc:picChg chg="add mod">
          <ac:chgData name="GAETANO FESTA" userId="e31f001e-5832-4602-a902-ea5abf685bc5" providerId="ADAL" clId="{B1EAF2BB-6804-4A90-96D8-E17534CFB818}" dt="2025-03-16T15:27:18.801" v="275" actId="14100"/>
          <ac:picMkLst>
            <pc:docMk/>
            <pc:sldMk cId="3692013252" sldId="271"/>
            <ac:picMk id="8" creationId="{8558ED45-DC97-7961-7E9D-7A21EBF73FB3}"/>
          </ac:picMkLst>
        </pc:picChg>
        <pc:picChg chg="add mod">
          <ac:chgData name="GAETANO FESTA" userId="e31f001e-5832-4602-a902-ea5abf685bc5" providerId="ADAL" clId="{B1EAF2BB-6804-4A90-96D8-E17534CFB818}" dt="2025-03-16T15:27:10.720" v="273" actId="1076"/>
          <ac:picMkLst>
            <pc:docMk/>
            <pc:sldMk cId="3692013252" sldId="271"/>
            <ac:picMk id="9" creationId="{407096BE-EC35-8AA8-81A8-7D316E71DA5D}"/>
          </ac:picMkLst>
        </pc:picChg>
      </pc:sldChg>
      <pc:sldChg chg="addSp modSp add mod">
        <pc:chgData name="GAETANO FESTA" userId="e31f001e-5832-4602-a902-ea5abf685bc5" providerId="ADAL" clId="{B1EAF2BB-6804-4A90-96D8-E17534CFB818}" dt="2025-03-16T15:23:40.925" v="193" actId="1076"/>
        <pc:sldMkLst>
          <pc:docMk/>
          <pc:sldMk cId="2045400701" sldId="272"/>
        </pc:sldMkLst>
        <pc:spChg chg="add mod">
          <ac:chgData name="GAETANO FESTA" userId="e31f001e-5832-4602-a902-ea5abf685bc5" providerId="ADAL" clId="{B1EAF2BB-6804-4A90-96D8-E17534CFB818}" dt="2025-03-16T15:23:40.925" v="193" actId="1076"/>
          <ac:spMkLst>
            <pc:docMk/>
            <pc:sldMk cId="2045400701" sldId="272"/>
            <ac:spMk id="2" creationId="{3DC7DE66-DC75-C06E-60A9-5A320010B7AD}"/>
          </ac:spMkLst>
        </pc:spChg>
        <pc:spChg chg="add mod">
          <ac:chgData name="GAETANO FESTA" userId="e31f001e-5832-4602-a902-ea5abf685bc5" providerId="ADAL" clId="{B1EAF2BB-6804-4A90-96D8-E17534CFB818}" dt="2025-03-16T15:23:32.372" v="192" actId="1038"/>
          <ac:spMkLst>
            <pc:docMk/>
            <pc:sldMk cId="2045400701" sldId="272"/>
            <ac:spMk id="3" creationId="{30A0B559-B5C9-484B-6AA3-E5488AB6C8AC}"/>
          </ac:spMkLst>
        </pc:spChg>
      </pc:sldChg>
      <pc:sldChg chg="addSp modSp add mod">
        <pc:chgData name="GAETANO FESTA" userId="e31f001e-5832-4602-a902-ea5abf685bc5" providerId="ADAL" clId="{B1EAF2BB-6804-4A90-96D8-E17534CFB818}" dt="2025-03-16T15:24:22.295" v="198" actId="1035"/>
        <pc:sldMkLst>
          <pc:docMk/>
          <pc:sldMk cId="1323785218" sldId="273"/>
        </pc:sldMkLst>
        <pc:spChg chg="add mod">
          <ac:chgData name="GAETANO FESTA" userId="e31f001e-5832-4602-a902-ea5abf685bc5" providerId="ADAL" clId="{B1EAF2BB-6804-4A90-96D8-E17534CFB818}" dt="2025-03-16T15:24:17.146" v="197" actId="14100"/>
          <ac:spMkLst>
            <pc:docMk/>
            <pc:sldMk cId="1323785218" sldId="273"/>
            <ac:spMk id="2" creationId="{59610969-5630-B797-BA1B-56BDCD15CBD8}"/>
          </ac:spMkLst>
        </pc:spChg>
        <pc:spChg chg="add mod">
          <ac:chgData name="GAETANO FESTA" userId="e31f001e-5832-4602-a902-ea5abf685bc5" providerId="ADAL" clId="{B1EAF2BB-6804-4A90-96D8-E17534CFB818}" dt="2025-03-16T15:24:22.295" v="198" actId="1035"/>
          <ac:spMkLst>
            <pc:docMk/>
            <pc:sldMk cId="1323785218" sldId="273"/>
            <ac:spMk id="3" creationId="{3691EA70-066B-A365-7816-2F163173262B}"/>
          </ac:spMkLst>
        </pc:spChg>
        <pc:spChg chg="add mod">
          <ac:chgData name="GAETANO FESTA" userId="e31f001e-5832-4602-a902-ea5abf685bc5" providerId="ADAL" clId="{B1EAF2BB-6804-4A90-96D8-E17534CFB818}" dt="2025-03-16T15:23:52.740" v="194"/>
          <ac:spMkLst>
            <pc:docMk/>
            <pc:sldMk cId="1323785218" sldId="273"/>
            <ac:spMk id="4" creationId="{A24BA80E-CF77-1E55-916D-9A0A238C6F7F}"/>
          </ac:spMkLst>
        </pc:spChg>
        <pc:spChg chg="add mod">
          <ac:chgData name="GAETANO FESTA" userId="e31f001e-5832-4602-a902-ea5abf685bc5" providerId="ADAL" clId="{B1EAF2BB-6804-4A90-96D8-E17534CFB818}" dt="2025-03-16T15:23:52.740" v="194"/>
          <ac:spMkLst>
            <pc:docMk/>
            <pc:sldMk cId="1323785218" sldId="273"/>
            <ac:spMk id="5" creationId="{1155364D-D308-4DDB-4F8F-786FEF9B4D5A}"/>
          </ac:spMkLst>
        </pc:spChg>
        <pc:spChg chg="add mod">
          <ac:chgData name="GAETANO FESTA" userId="e31f001e-5832-4602-a902-ea5abf685bc5" providerId="ADAL" clId="{B1EAF2BB-6804-4A90-96D8-E17534CFB818}" dt="2025-03-16T15:23:52.740" v="194"/>
          <ac:spMkLst>
            <pc:docMk/>
            <pc:sldMk cId="1323785218" sldId="273"/>
            <ac:spMk id="6" creationId="{072A54E7-8BC9-3229-5E98-39850FFFDD66}"/>
          </ac:spMkLst>
        </pc:spChg>
        <pc:picChg chg="add mod">
          <ac:chgData name="GAETANO FESTA" userId="e31f001e-5832-4602-a902-ea5abf685bc5" providerId="ADAL" clId="{B1EAF2BB-6804-4A90-96D8-E17534CFB818}" dt="2025-03-16T15:23:52.740" v="194"/>
          <ac:picMkLst>
            <pc:docMk/>
            <pc:sldMk cId="1323785218" sldId="273"/>
            <ac:picMk id="7" creationId="{708EFAD8-12C6-D853-33E5-EE5CDE4954C5}"/>
          </ac:picMkLst>
        </pc:picChg>
      </pc:sldChg>
      <pc:sldChg chg="addSp modSp add mod">
        <pc:chgData name="GAETANO FESTA" userId="e31f001e-5832-4602-a902-ea5abf685bc5" providerId="ADAL" clId="{B1EAF2BB-6804-4A90-96D8-E17534CFB818}" dt="2025-03-16T15:25:37.963" v="225" actId="1035"/>
        <pc:sldMkLst>
          <pc:docMk/>
          <pc:sldMk cId="3856385743" sldId="274"/>
        </pc:sldMkLst>
        <pc:spChg chg="add mod">
          <ac:chgData name="GAETANO FESTA" userId="e31f001e-5832-4602-a902-ea5abf685bc5" providerId="ADAL" clId="{B1EAF2BB-6804-4A90-96D8-E17534CFB818}" dt="2025-03-16T15:24:38.673" v="199"/>
          <ac:spMkLst>
            <pc:docMk/>
            <pc:sldMk cId="3856385743" sldId="274"/>
            <ac:spMk id="2" creationId="{E5998B34-61B8-ADAD-5326-A702C33D1B9D}"/>
          </ac:spMkLst>
        </pc:spChg>
        <pc:graphicFrameChg chg="mod">
          <ac:chgData name="GAETANO FESTA" userId="e31f001e-5832-4602-a902-ea5abf685bc5" providerId="ADAL" clId="{B1EAF2BB-6804-4A90-96D8-E17534CFB818}" dt="2025-03-16T15:25:28.616" v="204"/>
          <ac:graphicFrameMkLst>
            <pc:docMk/>
            <pc:sldMk cId="3856385743" sldId="274"/>
            <ac:graphicFrameMk id="13" creationId="{5F70FC4C-9CE9-4C97-73D1-1D36F840508A}"/>
          </ac:graphicFrameMkLst>
        </pc:graphicFrameChg>
        <pc:picChg chg="add mod">
          <ac:chgData name="GAETANO FESTA" userId="e31f001e-5832-4602-a902-ea5abf685bc5" providerId="ADAL" clId="{B1EAF2BB-6804-4A90-96D8-E17534CFB818}" dt="2025-03-16T15:25:37.963" v="225" actId="1035"/>
          <ac:picMkLst>
            <pc:docMk/>
            <pc:sldMk cId="3856385743" sldId="274"/>
            <ac:picMk id="3" creationId="{1E5FC7AC-ED28-C7E0-7223-30579218D758}"/>
          </ac:picMkLst>
        </pc:picChg>
        <pc:picChg chg="add mod">
          <ac:chgData name="GAETANO FESTA" userId="e31f001e-5832-4602-a902-ea5abf685bc5" providerId="ADAL" clId="{B1EAF2BB-6804-4A90-96D8-E17534CFB818}" dt="2025-03-16T15:25:37.963" v="225" actId="1035"/>
          <ac:picMkLst>
            <pc:docMk/>
            <pc:sldMk cId="3856385743" sldId="274"/>
            <ac:picMk id="4" creationId="{E395161E-BE27-0F6E-E77D-AB3C35210A5E}"/>
          </ac:picMkLst>
        </pc:picChg>
        <pc:picChg chg="add mod">
          <ac:chgData name="GAETANO FESTA" userId="e31f001e-5832-4602-a902-ea5abf685bc5" providerId="ADAL" clId="{B1EAF2BB-6804-4A90-96D8-E17534CFB818}" dt="2025-03-16T15:25:37.963" v="225" actId="1035"/>
          <ac:picMkLst>
            <pc:docMk/>
            <pc:sldMk cId="3856385743" sldId="274"/>
            <ac:picMk id="5" creationId="{D62D300F-2680-5A1D-5FF7-9B250E7140E2}"/>
          </ac:picMkLst>
        </pc:picChg>
        <pc:picChg chg="add mod">
          <ac:chgData name="GAETANO FESTA" userId="e31f001e-5832-4602-a902-ea5abf685bc5" providerId="ADAL" clId="{B1EAF2BB-6804-4A90-96D8-E17534CFB818}" dt="2025-03-16T15:25:37.963" v="225" actId="1035"/>
          <ac:picMkLst>
            <pc:docMk/>
            <pc:sldMk cId="3856385743" sldId="274"/>
            <ac:picMk id="6" creationId="{097BDAD3-D4AA-F6E7-933E-4631DCB991DC}"/>
          </ac:picMkLst>
        </pc:picChg>
        <pc:picChg chg="add mod">
          <ac:chgData name="GAETANO FESTA" userId="e31f001e-5832-4602-a902-ea5abf685bc5" providerId="ADAL" clId="{B1EAF2BB-6804-4A90-96D8-E17534CFB818}" dt="2025-03-16T15:25:37.963" v="225" actId="1035"/>
          <ac:picMkLst>
            <pc:docMk/>
            <pc:sldMk cId="3856385743" sldId="274"/>
            <ac:picMk id="7" creationId="{0E3F3727-6440-AF79-6018-CC7BF034BF73}"/>
          </ac:picMkLst>
        </pc:picChg>
        <pc:picChg chg="mod">
          <ac:chgData name="GAETANO FESTA" userId="e31f001e-5832-4602-a902-ea5abf685bc5" providerId="ADAL" clId="{B1EAF2BB-6804-4A90-96D8-E17534CFB818}" dt="2025-03-16T15:25:37.963" v="225" actId="1035"/>
          <ac:picMkLst>
            <pc:docMk/>
            <pc:sldMk cId="3856385743" sldId="274"/>
            <ac:picMk id="8" creationId="{63C55538-A3BF-053F-E4B5-3D2B56BF7226}"/>
          </ac:picMkLst>
        </pc:picChg>
        <pc:picChg chg="add mod">
          <ac:chgData name="GAETANO FESTA" userId="e31f001e-5832-4602-a902-ea5abf685bc5" providerId="ADAL" clId="{B1EAF2BB-6804-4A90-96D8-E17534CFB818}" dt="2025-03-16T15:25:37.963" v="225" actId="1035"/>
          <ac:picMkLst>
            <pc:docMk/>
            <pc:sldMk cId="3856385743" sldId="274"/>
            <ac:picMk id="9" creationId="{582747E5-D952-60C6-2698-D4C1673183CB}"/>
          </ac:picMkLst>
        </pc:picChg>
        <pc:picChg chg="add mod">
          <ac:chgData name="GAETANO FESTA" userId="e31f001e-5832-4602-a902-ea5abf685bc5" providerId="ADAL" clId="{B1EAF2BB-6804-4A90-96D8-E17534CFB818}" dt="2025-03-16T15:25:37.963" v="225" actId="1035"/>
          <ac:picMkLst>
            <pc:docMk/>
            <pc:sldMk cId="3856385743" sldId="274"/>
            <ac:picMk id="10" creationId="{943730BC-A813-B20F-4942-F1AECC9C62A7}"/>
          </ac:picMkLst>
        </pc:picChg>
        <pc:picChg chg="add mod">
          <ac:chgData name="GAETANO FESTA" userId="e31f001e-5832-4602-a902-ea5abf685bc5" providerId="ADAL" clId="{B1EAF2BB-6804-4A90-96D8-E17534CFB818}" dt="2025-03-16T15:25:37.963" v="225" actId="1035"/>
          <ac:picMkLst>
            <pc:docMk/>
            <pc:sldMk cId="3856385743" sldId="274"/>
            <ac:picMk id="11" creationId="{5BC7C1E8-63D0-919F-81A0-CD556D8EA461}"/>
          </ac:picMkLst>
        </pc:picChg>
        <pc:picChg chg="add mod">
          <ac:chgData name="GAETANO FESTA" userId="e31f001e-5832-4602-a902-ea5abf685bc5" providerId="ADAL" clId="{B1EAF2BB-6804-4A90-96D8-E17534CFB818}" dt="2025-03-16T15:25:37.963" v="225" actId="1035"/>
          <ac:picMkLst>
            <pc:docMk/>
            <pc:sldMk cId="3856385743" sldId="274"/>
            <ac:picMk id="12" creationId="{3B00DC62-F14F-1C26-BB4D-87DEB0CDEC2B}"/>
          </ac:picMkLst>
        </pc:picChg>
      </pc:sldChg>
      <pc:sldChg chg="addSp delSp modSp add mod">
        <pc:chgData name="GAETANO FESTA" userId="e31f001e-5832-4602-a902-ea5abf685bc5" providerId="ADAL" clId="{B1EAF2BB-6804-4A90-96D8-E17534CFB818}" dt="2025-03-16T16:23:00.546" v="341" actId="313"/>
        <pc:sldMkLst>
          <pc:docMk/>
          <pc:sldMk cId="2452302003" sldId="275"/>
        </pc:sldMkLst>
        <pc:spChg chg="add del mod">
          <ac:chgData name="GAETANO FESTA" userId="e31f001e-5832-4602-a902-ea5abf685bc5" providerId="ADAL" clId="{B1EAF2BB-6804-4A90-96D8-E17534CFB818}" dt="2025-03-16T16:21:08.192" v="337" actId="478"/>
          <ac:spMkLst>
            <pc:docMk/>
            <pc:sldMk cId="2452302003" sldId="275"/>
            <ac:spMk id="2" creationId="{5D47E25E-F3C9-57EE-2A04-798162D7AD6D}"/>
          </ac:spMkLst>
        </pc:spChg>
        <pc:spChg chg="add del mod">
          <ac:chgData name="GAETANO FESTA" userId="e31f001e-5832-4602-a902-ea5abf685bc5" providerId="ADAL" clId="{B1EAF2BB-6804-4A90-96D8-E17534CFB818}" dt="2025-03-16T16:21:11.086" v="338" actId="478"/>
          <ac:spMkLst>
            <pc:docMk/>
            <pc:sldMk cId="2452302003" sldId="275"/>
            <ac:spMk id="6" creationId="{7DFA8064-D8A5-E90B-FF4A-CB4A7D44D25C}"/>
          </ac:spMkLst>
        </pc:spChg>
        <pc:spChg chg="add mod">
          <ac:chgData name="GAETANO FESTA" userId="e31f001e-5832-4602-a902-ea5abf685bc5" providerId="ADAL" clId="{B1EAF2BB-6804-4A90-96D8-E17534CFB818}" dt="2025-03-16T16:22:56.891" v="340" actId="1076"/>
          <ac:spMkLst>
            <pc:docMk/>
            <pc:sldMk cId="2452302003" sldId="275"/>
            <ac:spMk id="17" creationId="{A2DDCADD-7A90-0257-3128-20ABC539913C}"/>
          </ac:spMkLst>
        </pc:spChg>
        <pc:spChg chg="add mod">
          <ac:chgData name="GAETANO FESTA" userId="e31f001e-5832-4602-a902-ea5abf685bc5" providerId="ADAL" clId="{B1EAF2BB-6804-4A90-96D8-E17534CFB818}" dt="2025-03-16T16:23:00.546" v="341" actId="313"/>
          <ac:spMkLst>
            <pc:docMk/>
            <pc:sldMk cId="2452302003" sldId="275"/>
            <ac:spMk id="18" creationId="{68AA5E31-4A8B-E5CB-8FC2-48D2FCAFFB6C}"/>
          </ac:spMkLst>
        </pc:spChg>
        <pc:spChg chg="add mod">
          <ac:chgData name="GAETANO FESTA" userId="e31f001e-5832-4602-a902-ea5abf685bc5" providerId="ADAL" clId="{B1EAF2BB-6804-4A90-96D8-E17534CFB818}" dt="2025-03-16T16:22:50.073" v="339"/>
          <ac:spMkLst>
            <pc:docMk/>
            <pc:sldMk cId="2452302003" sldId="275"/>
            <ac:spMk id="23" creationId="{F2C52D4C-DDB2-DFDA-2338-D8BFDD902093}"/>
          </ac:spMkLst>
        </pc:spChg>
        <pc:spChg chg="add mod">
          <ac:chgData name="GAETANO FESTA" userId="e31f001e-5832-4602-a902-ea5abf685bc5" providerId="ADAL" clId="{B1EAF2BB-6804-4A90-96D8-E17534CFB818}" dt="2025-03-16T16:22:50.073" v="339"/>
          <ac:spMkLst>
            <pc:docMk/>
            <pc:sldMk cId="2452302003" sldId="275"/>
            <ac:spMk id="24" creationId="{1A848534-7021-EEFD-42B9-61F75AD1D932}"/>
          </ac:spMkLst>
        </pc:spChg>
        <pc:spChg chg="add mod">
          <ac:chgData name="GAETANO FESTA" userId="e31f001e-5832-4602-a902-ea5abf685bc5" providerId="ADAL" clId="{B1EAF2BB-6804-4A90-96D8-E17534CFB818}" dt="2025-03-16T16:22:50.073" v="339"/>
          <ac:spMkLst>
            <pc:docMk/>
            <pc:sldMk cId="2452302003" sldId="275"/>
            <ac:spMk id="25" creationId="{A46F6546-7DF1-7BC2-95E1-343158638044}"/>
          </ac:spMkLst>
        </pc:spChg>
        <pc:spChg chg="add mod">
          <ac:chgData name="GAETANO FESTA" userId="e31f001e-5832-4602-a902-ea5abf685bc5" providerId="ADAL" clId="{B1EAF2BB-6804-4A90-96D8-E17534CFB818}" dt="2025-03-16T16:22:50.073" v="339"/>
          <ac:spMkLst>
            <pc:docMk/>
            <pc:sldMk cId="2452302003" sldId="275"/>
            <ac:spMk id="26" creationId="{986C8324-3355-A05E-8A61-89EDB4FF7C97}"/>
          </ac:spMkLst>
        </pc:spChg>
        <pc:spChg chg="add mod">
          <ac:chgData name="GAETANO FESTA" userId="e31f001e-5832-4602-a902-ea5abf685bc5" providerId="ADAL" clId="{B1EAF2BB-6804-4A90-96D8-E17534CFB818}" dt="2025-03-16T16:22:50.073" v="339"/>
          <ac:spMkLst>
            <pc:docMk/>
            <pc:sldMk cId="2452302003" sldId="275"/>
            <ac:spMk id="28" creationId="{BE25DE37-7518-DE25-F469-50E25DFD6944}"/>
          </ac:spMkLst>
        </pc:spChg>
        <pc:picChg chg="del">
          <ac:chgData name="GAETANO FESTA" userId="e31f001e-5832-4602-a902-ea5abf685bc5" providerId="ADAL" clId="{B1EAF2BB-6804-4A90-96D8-E17534CFB818}" dt="2025-03-16T16:21:11.086" v="338" actId="478"/>
          <ac:picMkLst>
            <pc:docMk/>
            <pc:sldMk cId="2452302003" sldId="275"/>
            <ac:picMk id="3" creationId="{83BB77B2-BEDB-2A76-55D6-CEFF8A97EF3D}"/>
          </ac:picMkLst>
        </pc:picChg>
        <pc:picChg chg="add mod">
          <ac:chgData name="GAETANO FESTA" userId="e31f001e-5832-4602-a902-ea5abf685bc5" providerId="ADAL" clId="{B1EAF2BB-6804-4A90-96D8-E17534CFB818}" dt="2025-03-16T15:25:55.149" v="226"/>
          <ac:picMkLst>
            <pc:docMk/>
            <pc:sldMk cId="2452302003" sldId="275"/>
            <ac:picMk id="4" creationId="{0B42EA21-689E-50E6-2B8D-E78E977AB1AD}"/>
          </ac:picMkLst>
        </pc:picChg>
        <pc:picChg chg="add del mod">
          <ac:chgData name="GAETANO FESTA" userId="e31f001e-5832-4602-a902-ea5abf685bc5" providerId="ADAL" clId="{B1EAF2BB-6804-4A90-96D8-E17534CFB818}" dt="2025-03-16T16:21:11.086" v="338" actId="478"/>
          <ac:picMkLst>
            <pc:docMk/>
            <pc:sldMk cId="2452302003" sldId="275"/>
            <ac:picMk id="5" creationId="{A522DA9F-0562-C7D7-B72A-C2CC0175B565}"/>
          </ac:picMkLst>
        </pc:picChg>
        <pc:picChg chg="add del mod">
          <ac:chgData name="GAETANO FESTA" userId="e31f001e-5832-4602-a902-ea5abf685bc5" providerId="ADAL" clId="{B1EAF2BB-6804-4A90-96D8-E17534CFB818}" dt="2025-03-16T16:21:11.086" v="338" actId="478"/>
          <ac:picMkLst>
            <pc:docMk/>
            <pc:sldMk cId="2452302003" sldId="275"/>
            <ac:picMk id="7" creationId="{97EFCAB0-71E9-EFD5-420E-85F89ECFBBED}"/>
          </ac:picMkLst>
        </pc:picChg>
        <pc:picChg chg="del">
          <ac:chgData name="GAETANO FESTA" userId="e31f001e-5832-4602-a902-ea5abf685bc5" providerId="ADAL" clId="{B1EAF2BB-6804-4A90-96D8-E17534CFB818}" dt="2025-03-16T16:21:11.086" v="338" actId="478"/>
          <ac:picMkLst>
            <pc:docMk/>
            <pc:sldMk cId="2452302003" sldId="275"/>
            <ac:picMk id="8" creationId="{23B347E6-05E3-AFBC-4B67-6861B26B7BA0}"/>
          </ac:picMkLst>
        </pc:picChg>
        <pc:picChg chg="add del mod">
          <ac:chgData name="GAETANO FESTA" userId="e31f001e-5832-4602-a902-ea5abf685bc5" providerId="ADAL" clId="{B1EAF2BB-6804-4A90-96D8-E17534CFB818}" dt="2025-03-16T16:21:11.086" v="338" actId="478"/>
          <ac:picMkLst>
            <pc:docMk/>
            <pc:sldMk cId="2452302003" sldId="275"/>
            <ac:picMk id="9" creationId="{95D2B47F-D761-D1D2-87C6-4C7C803102D4}"/>
          </ac:picMkLst>
        </pc:picChg>
        <pc:picChg chg="add del mod">
          <ac:chgData name="GAETANO FESTA" userId="e31f001e-5832-4602-a902-ea5abf685bc5" providerId="ADAL" clId="{B1EAF2BB-6804-4A90-96D8-E17534CFB818}" dt="2025-03-16T16:21:11.086" v="338" actId="478"/>
          <ac:picMkLst>
            <pc:docMk/>
            <pc:sldMk cId="2452302003" sldId="275"/>
            <ac:picMk id="10" creationId="{995C0E26-DDCE-FCE3-BF09-F1AFA2633BDD}"/>
          </ac:picMkLst>
        </pc:picChg>
        <pc:picChg chg="add del mod">
          <ac:chgData name="GAETANO FESTA" userId="e31f001e-5832-4602-a902-ea5abf685bc5" providerId="ADAL" clId="{B1EAF2BB-6804-4A90-96D8-E17534CFB818}" dt="2025-03-16T16:21:11.086" v="338" actId="478"/>
          <ac:picMkLst>
            <pc:docMk/>
            <pc:sldMk cId="2452302003" sldId="275"/>
            <ac:picMk id="12" creationId="{8D75B520-17B2-6111-CD38-CA25AEC32CCC}"/>
          </ac:picMkLst>
        </pc:picChg>
        <pc:picChg chg="add mod">
          <ac:chgData name="GAETANO FESTA" userId="e31f001e-5832-4602-a902-ea5abf685bc5" providerId="ADAL" clId="{B1EAF2BB-6804-4A90-96D8-E17534CFB818}" dt="2025-03-16T15:25:55.149" v="226"/>
          <ac:picMkLst>
            <pc:docMk/>
            <pc:sldMk cId="2452302003" sldId="275"/>
            <ac:picMk id="13" creationId="{B125153F-A32D-0414-AFD0-6375A98E5828}"/>
          </ac:picMkLst>
        </pc:picChg>
        <pc:picChg chg="add del mod">
          <ac:chgData name="GAETANO FESTA" userId="e31f001e-5832-4602-a902-ea5abf685bc5" providerId="ADAL" clId="{B1EAF2BB-6804-4A90-96D8-E17534CFB818}" dt="2025-03-16T16:21:11.086" v="338" actId="478"/>
          <ac:picMkLst>
            <pc:docMk/>
            <pc:sldMk cId="2452302003" sldId="275"/>
            <ac:picMk id="14" creationId="{518BA844-3FA1-6211-7BAE-CEED1F885867}"/>
          </ac:picMkLst>
        </pc:picChg>
        <pc:picChg chg="del">
          <ac:chgData name="GAETANO FESTA" userId="e31f001e-5832-4602-a902-ea5abf685bc5" providerId="ADAL" clId="{B1EAF2BB-6804-4A90-96D8-E17534CFB818}" dt="2025-03-16T16:21:11.086" v="338" actId="478"/>
          <ac:picMkLst>
            <pc:docMk/>
            <pc:sldMk cId="2452302003" sldId="275"/>
            <ac:picMk id="15" creationId="{78A7688B-1B1F-4ABD-4522-AAB400F91BD5}"/>
          </ac:picMkLst>
        </pc:picChg>
        <pc:picChg chg="add mod">
          <ac:chgData name="GAETANO FESTA" userId="e31f001e-5832-4602-a902-ea5abf685bc5" providerId="ADAL" clId="{B1EAF2BB-6804-4A90-96D8-E17534CFB818}" dt="2025-03-16T16:22:50.073" v="339"/>
          <ac:picMkLst>
            <pc:docMk/>
            <pc:sldMk cId="2452302003" sldId="275"/>
            <ac:picMk id="20" creationId="{9014A56B-3F4F-3F61-78C7-EEAB5EBA3424}"/>
          </ac:picMkLst>
        </pc:picChg>
        <pc:picChg chg="add mod">
          <ac:chgData name="GAETANO FESTA" userId="e31f001e-5832-4602-a902-ea5abf685bc5" providerId="ADAL" clId="{B1EAF2BB-6804-4A90-96D8-E17534CFB818}" dt="2025-03-16T16:22:50.073" v="339"/>
          <ac:picMkLst>
            <pc:docMk/>
            <pc:sldMk cId="2452302003" sldId="275"/>
            <ac:picMk id="21" creationId="{FF9CEA82-E6A3-30D8-895A-8B681FBE5B04}"/>
          </ac:picMkLst>
        </pc:picChg>
        <pc:picChg chg="add mod">
          <ac:chgData name="GAETANO FESTA" userId="e31f001e-5832-4602-a902-ea5abf685bc5" providerId="ADAL" clId="{B1EAF2BB-6804-4A90-96D8-E17534CFB818}" dt="2025-03-16T16:22:50.073" v="339"/>
          <ac:picMkLst>
            <pc:docMk/>
            <pc:sldMk cId="2452302003" sldId="275"/>
            <ac:picMk id="27" creationId="{B32B0C40-29E3-F288-1311-7B5F3E115CA3}"/>
          </ac:picMkLst>
        </pc:picChg>
      </pc:sldChg>
      <pc:sldChg chg="addSp modSp add mod">
        <pc:chgData name="GAETANO FESTA" userId="e31f001e-5832-4602-a902-ea5abf685bc5" providerId="ADAL" clId="{B1EAF2BB-6804-4A90-96D8-E17534CFB818}" dt="2025-03-16T15:26:23.994" v="266" actId="1038"/>
        <pc:sldMkLst>
          <pc:docMk/>
          <pc:sldMk cId="4127328074" sldId="276"/>
        </pc:sldMkLst>
        <pc:spChg chg="add mod">
          <ac:chgData name="GAETANO FESTA" userId="e31f001e-5832-4602-a902-ea5abf685bc5" providerId="ADAL" clId="{B1EAF2BB-6804-4A90-96D8-E17534CFB818}" dt="2025-03-16T15:26:23.994" v="266" actId="1038"/>
          <ac:spMkLst>
            <pc:docMk/>
            <pc:sldMk cId="4127328074" sldId="276"/>
            <ac:spMk id="2" creationId="{5F523379-137C-C88B-2382-3E1E4B49F6B9}"/>
          </ac:spMkLst>
        </pc:spChg>
        <pc:spChg chg="add mod">
          <ac:chgData name="GAETANO FESTA" userId="e31f001e-5832-4602-a902-ea5abf685bc5" providerId="ADAL" clId="{B1EAF2BB-6804-4A90-96D8-E17534CFB818}" dt="2025-03-16T15:26:18.032" v="244"/>
          <ac:spMkLst>
            <pc:docMk/>
            <pc:sldMk cId="4127328074" sldId="276"/>
            <ac:spMk id="6" creationId="{AD3F1C5E-C721-2CF9-9752-E69BFA27ABDE}"/>
          </ac:spMkLst>
        </pc:spChg>
        <pc:picChg chg="add mod">
          <ac:chgData name="GAETANO FESTA" userId="e31f001e-5832-4602-a902-ea5abf685bc5" providerId="ADAL" clId="{B1EAF2BB-6804-4A90-96D8-E17534CFB818}" dt="2025-03-16T15:26:18.032" v="244"/>
          <ac:picMkLst>
            <pc:docMk/>
            <pc:sldMk cId="4127328074" sldId="276"/>
            <ac:picMk id="3" creationId="{5DE12D8C-B042-4B2D-B00C-E8606936CD96}"/>
          </ac:picMkLst>
        </pc:picChg>
        <pc:picChg chg="add mod">
          <ac:chgData name="GAETANO FESTA" userId="e31f001e-5832-4602-a902-ea5abf685bc5" providerId="ADAL" clId="{B1EAF2BB-6804-4A90-96D8-E17534CFB818}" dt="2025-03-16T15:26:18.032" v="244"/>
          <ac:picMkLst>
            <pc:docMk/>
            <pc:sldMk cId="4127328074" sldId="276"/>
            <ac:picMk id="5" creationId="{8C363B5F-761C-2701-44D1-6608B1B1B80D}"/>
          </ac:picMkLst>
        </pc:picChg>
        <pc:picChg chg="add mod">
          <ac:chgData name="GAETANO FESTA" userId="e31f001e-5832-4602-a902-ea5abf685bc5" providerId="ADAL" clId="{B1EAF2BB-6804-4A90-96D8-E17534CFB818}" dt="2025-03-16T15:26:18.032" v="244"/>
          <ac:picMkLst>
            <pc:docMk/>
            <pc:sldMk cId="4127328074" sldId="276"/>
            <ac:picMk id="7" creationId="{69074012-3AF4-6255-D43B-4CD9EBF2D7F9}"/>
          </ac:picMkLst>
        </pc:picChg>
        <pc:picChg chg="add mod">
          <ac:chgData name="GAETANO FESTA" userId="e31f001e-5832-4602-a902-ea5abf685bc5" providerId="ADAL" clId="{B1EAF2BB-6804-4A90-96D8-E17534CFB818}" dt="2025-03-16T15:26:18.032" v="244"/>
          <ac:picMkLst>
            <pc:docMk/>
            <pc:sldMk cId="4127328074" sldId="276"/>
            <ac:picMk id="8" creationId="{56096FAD-E50F-24C9-97A1-E6E0EC06BE5D}"/>
          </ac:picMkLst>
        </pc:picChg>
        <pc:picChg chg="add mod">
          <ac:chgData name="GAETANO FESTA" userId="e31f001e-5832-4602-a902-ea5abf685bc5" providerId="ADAL" clId="{B1EAF2BB-6804-4A90-96D8-E17534CFB818}" dt="2025-03-16T15:26:18.032" v="244"/>
          <ac:picMkLst>
            <pc:docMk/>
            <pc:sldMk cId="4127328074" sldId="276"/>
            <ac:picMk id="10" creationId="{B2FBCBE8-6DFB-AA23-920D-475F9B232203}"/>
          </ac:picMkLst>
        </pc:picChg>
        <pc:picChg chg="add mod">
          <ac:chgData name="GAETANO FESTA" userId="e31f001e-5832-4602-a902-ea5abf685bc5" providerId="ADAL" clId="{B1EAF2BB-6804-4A90-96D8-E17534CFB818}" dt="2025-03-16T15:26:18.032" v="244"/>
          <ac:picMkLst>
            <pc:docMk/>
            <pc:sldMk cId="4127328074" sldId="276"/>
            <ac:picMk id="11" creationId="{BA647C10-2198-586F-106C-AA12A2BA1A22}"/>
          </ac:picMkLst>
        </pc:picChg>
        <pc:picChg chg="add mod">
          <ac:chgData name="GAETANO FESTA" userId="e31f001e-5832-4602-a902-ea5abf685bc5" providerId="ADAL" clId="{B1EAF2BB-6804-4A90-96D8-E17534CFB818}" dt="2025-03-16T15:26:18.032" v="244"/>
          <ac:picMkLst>
            <pc:docMk/>
            <pc:sldMk cId="4127328074" sldId="276"/>
            <ac:picMk id="12" creationId="{AC83DBC5-FEEC-2D98-875E-41B8D8035B26}"/>
          </ac:picMkLst>
        </pc:picChg>
        <pc:picChg chg="add mod">
          <ac:chgData name="GAETANO FESTA" userId="e31f001e-5832-4602-a902-ea5abf685bc5" providerId="ADAL" clId="{B1EAF2BB-6804-4A90-96D8-E17534CFB818}" dt="2025-03-16T15:26:18.032" v="244"/>
          <ac:picMkLst>
            <pc:docMk/>
            <pc:sldMk cId="4127328074" sldId="276"/>
            <ac:picMk id="14" creationId="{4D74A028-E6F8-3179-2ED3-F2230D47B3A9}"/>
          </ac:picMkLst>
        </pc:picChg>
      </pc:sldChg>
      <pc:sldChg chg="addSp delSp modSp add mod ord">
        <pc:chgData name="GAETANO FESTA" userId="e31f001e-5832-4602-a902-ea5abf685bc5" providerId="ADAL" clId="{B1EAF2BB-6804-4A90-96D8-E17534CFB818}" dt="2025-03-16T15:21:13.874" v="165"/>
        <pc:sldMkLst>
          <pc:docMk/>
          <pc:sldMk cId="3620069154" sldId="277"/>
        </pc:sldMkLst>
        <pc:spChg chg="add mod">
          <ac:chgData name="GAETANO FESTA" userId="e31f001e-5832-4602-a902-ea5abf685bc5" providerId="ADAL" clId="{B1EAF2BB-6804-4A90-96D8-E17534CFB818}" dt="2025-03-16T15:20:55.746" v="159"/>
          <ac:spMkLst>
            <pc:docMk/>
            <pc:sldMk cId="3620069154" sldId="277"/>
            <ac:spMk id="2" creationId="{4DEA0AC2-0354-5A32-3D4B-44F88316919F}"/>
          </ac:spMkLst>
        </pc:spChg>
        <pc:spChg chg="add mod">
          <ac:chgData name="GAETANO FESTA" userId="e31f001e-5832-4602-a902-ea5abf685bc5" providerId="ADAL" clId="{B1EAF2BB-6804-4A90-96D8-E17534CFB818}" dt="2025-03-16T15:20:55.746" v="159"/>
          <ac:spMkLst>
            <pc:docMk/>
            <pc:sldMk cId="3620069154" sldId="277"/>
            <ac:spMk id="3" creationId="{FF7AC441-F641-8C59-DD59-96B8FCA51F06}"/>
          </ac:spMkLst>
        </pc:spChg>
        <pc:spChg chg="add del mod">
          <ac:chgData name="GAETANO FESTA" userId="e31f001e-5832-4602-a902-ea5abf685bc5" providerId="ADAL" clId="{B1EAF2BB-6804-4A90-96D8-E17534CFB818}" dt="2025-03-16T15:21:06.480" v="161" actId="478"/>
          <ac:spMkLst>
            <pc:docMk/>
            <pc:sldMk cId="3620069154" sldId="277"/>
            <ac:spMk id="5" creationId="{47299BA2-8E5C-5044-D9BF-20B007DB340F}"/>
          </ac:spMkLst>
        </pc:spChg>
        <pc:spChg chg="add del mod">
          <ac:chgData name="GAETANO FESTA" userId="e31f001e-5832-4602-a902-ea5abf685bc5" providerId="ADAL" clId="{B1EAF2BB-6804-4A90-96D8-E17534CFB818}" dt="2025-03-16T15:21:07.615" v="162" actId="478"/>
          <ac:spMkLst>
            <pc:docMk/>
            <pc:sldMk cId="3620069154" sldId="277"/>
            <ac:spMk id="6" creationId="{E4F745AB-DFE3-5378-21C8-0B3B8579985D}"/>
          </ac:spMkLst>
        </pc:spChg>
        <pc:picChg chg="add mod">
          <ac:chgData name="GAETANO FESTA" userId="e31f001e-5832-4602-a902-ea5abf685bc5" providerId="ADAL" clId="{B1EAF2BB-6804-4A90-96D8-E17534CFB818}" dt="2025-03-16T15:21:11.293" v="163" actId="1076"/>
          <ac:picMkLst>
            <pc:docMk/>
            <pc:sldMk cId="3620069154" sldId="277"/>
            <ac:picMk id="4" creationId="{33C50BF5-892B-3466-B74A-45010EA6FA4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9C9AB0-7D17-4E41-9397-31CF442DF30F}" type="doc">
      <dgm:prSet loTypeId="urn:microsoft.com/office/officeart/2005/8/layout/bProcess2" loCatId="process" qsTypeId="urn:microsoft.com/office/officeart/2005/8/quickstyle/simple1" qsCatId="simple" csTypeId="urn:microsoft.com/office/officeart/2005/8/colors/colorful5" csCatId="colorful" phldr="1"/>
      <dgm:spPr/>
      <dgm:t>
        <a:bodyPr/>
        <a:lstStyle/>
        <a:p>
          <a:endParaRPr lang="en-US"/>
        </a:p>
      </dgm:t>
    </dgm:pt>
    <dgm:pt modelId="{41A348C5-DE7C-4AE2-9C87-F04731B5CABD}">
      <dgm:prSet custT="1"/>
      <dgm:spPr/>
      <dgm:t>
        <a:bodyPr/>
        <a:lstStyle/>
        <a:p>
          <a:r>
            <a:rPr lang="en-US" sz="1800" b="0" i="0" dirty="0"/>
            <a:t>TCS are </a:t>
          </a:r>
          <a:r>
            <a:rPr lang="en-US" sz="1800" b="1" i="0" dirty="0"/>
            <a:t>governance frameworks </a:t>
          </a:r>
          <a:r>
            <a:rPr lang="en-US" sz="1800" b="0" i="0" dirty="0"/>
            <a:t>for community-specific coordination and data integration across different disciplines</a:t>
          </a:r>
          <a:endParaRPr lang="en-US" sz="1800" dirty="0"/>
        </a:p>
      </dgm:t>
    </dgm:pt>
    <dgm:pt modelId="{1F972DCD-87A1-483B-9C8D-23A901023E4A}" type="parTrans" cxnId="{831E5CE5-85AC-4BF6-A305-926A6930D122}">
      <dgm:prSet/>
      <dgm:spPr/>
      <dgm:t>
        <a:bodyPr/>
        <a:lstStyle/>
        <a:p>
          <a:endParaRPr lang="en-US"/>
        </a:p>
      </dgm:t>
    </dgm:pt>
    <dgm:pt modelId="{9A5524F5-C766-4B8C-839B-3D5FD6F16504}" type="sibTrans" cxnId="{831E5CE5-85AC-4BF6-A305-926A6930D122}">
      <dgm:prSet/>
      <dgm:spPr/>
      <dgm:t>
        <a:bodyPr/>
        <a:lstStyle/>
        <a:p>
          <a:endParaRPr lang="en-US"/>
        </a:p>
      </dgm:t>
    </dgm:pt>
    <dgm:pt modelId="{41192055-2F26-4489-B253-AAC8A6FA60DB}">
      <dgm:prSet custT="1"/>
      <dgm:spPr/>
      <dgm:t>
        <a:bodyPr/>
        <a:lstStyle/>
        <a:p>
          <a:r>
            <a:rPr lang="en-US" sz="1800" b="1" i="0" dirty="0"/>
            <a:t>TCS Consortium</a:t>
          </a:r>
          <a:r>
            <a:rPr lang="en-US" sz="1800" b="0" i="0" dirty="0"/>
            <a:t> with its own governance</a:t>
          </a:r>
          <a:endParaRPr lang="en-US" sz="1800" dirty="0"/>
        </a:p>
      </dgm:t>
    </dgm:pt>
    <dgm:pt modelId="{2EBABB14-2320-43DE-A4E5-6FF2FB993515}" type="parTrans" cxnId="{B8F344FA-EF80-4C96-991D-E121898E77F2}">
      <dgm:prSet/>
      <dgm:spPr/>
      <dgm:t>
        <a:bodyPr/>
        <a:lstStyle/>
        <a:p>
          <a:endParaRPr lang="en-US"/>
        </a:p>
      </dgm:t>
    </dgm:pt>
    <dgm:pt modelId="{CE765D50-F1FA-46C2-A2AE-68C95107231C}" type="sibTrans" cxnId="{B8F344FA-EF80-4C96-991D-E121898E77F2}">
      <dgm:prSet/>
      <dgm:spPr/>
      <dgm:t>
        <a:bodyPr/>
        <a:lstStyle/>
        <a:p>
          <a:endParaRPr lang="en-US"/>
        </a:p>
      </dgm:t>
    </dgm:pt>
    <dgm:pt modelId="{9ACCA18A-7797-4103-AEC0-C648D5A9E400}">
      <dgm:prSet custT="1"/>
      <dgm:spPr/>
      <dgm:t>
        <a:bodyPr/>
        <a:lstStyle/>
        <a:p>
          <a:r>
            <a:rPr lang="en-US" sz="1800" b="1" i="0" dirty="0"/>
            <a:t>TCS Consortia designed to </a:t>
          </a:r>
          <a:r>
            <a:rPr lang="en-US" sz="1800" b="0" i="0" dirty="0"/>
            <a:t>adopt </a:t>
          </a:r>
          <a:r>
            <a:rPr lang="en-US" sz="1800" b="1" i="0" dirty="0"/>
            <a:t>joint strategies </a:t>
          </a:r>
          <a:r>
            <a:rPr lang="en-US" sz="1800" b="0" i="0" dirty="0"/>
            <a:t>to tackle scientific, technical, financial, legal and ethical issues and </a:t>
          </a:r>
          <a:r>
            <a:rPr lang="en-US" sz="1800" b="1" i="0" dirty="0"/>
            <a:t>best practices </a:t>
          </a:r>
          <a:r>
            <a:rPr lang="en-US" sz="1800" b="0" i="0" dirty="0"/>
            <a:t>for data harmonization</a:t>
          </a:r>
          <a:endParaRPr lang="en-US" sz="1800" dirty="0"/>
        </a:p>
      </dgm:t>
    </dgm:pt>
    <dgm:pt modelId="{8350DC13-9407-401B-AED3-19D14CF3BB9A}" type="parTrans" cxnId="{C0E28391-9920-4327-BD14-430EA04FEE26}">
      <dgm:prSet/>
      <dgm:spPr/>
      <dgm:t>
        <a:bodyPr/>
        <a:lstStyle/>
        <a:p>
          <a:endParaRPr lang="en-US"/>
        </a:p>
      </dgm:t>
    </dgm:pt>
    <dgm:pt modelId="{93D258BC-7FA9-4760-BAE0-30AB81F381E7}" type="sibTrans" cxnId="{C0E28391-9920-4327-BD14-430EA04FEE26}">
      <dgm:prSet/>
      <dgm:spPr/>
      <dgm:t>
        <a:bodyPr/>
        <a:lstStyle/>
        <a:p>
          <a:endParaRPr lang="en-US"/>
        </a:p>
      </dgm:t>
    </dgm:pt>
    <dgm:pt modelId="{42223CD3-310A-4D0D-8243-99BE105D0310}" type="pres">
      <dgm:prSet presAssocID="{859C9AB0-7D17-4E41-9397-31CF442DF30F}" presName="diagram" presStyleCnt="0">
        <dgm:presLayoutVars>
          <dgm:dir/>
          <dgm:resizeHandles/>
        </dgm:presLayoutVars>
      </dgm:prSet>
      <dgm:spPr/>
    </dgm:pt>
    <dgm:pt modelId="{1673BE17-4AED-4CD6-BC4B-835EB39D35A0}" type="pres">
      <dgm:prSet presAssocID="{41A348C5-DE7C-4AE2-9C87-F04731B5CABD}" presName="firstNode" presStyleLbl="node1" presStyleIdx="0" presStyleCnt="3" custLinFactNeighborX="12640">
        <dgm:presLayoutVars>
          <dgm:bulletEnabled val="1"/>
        </dgm:presLayoutVars>
      </dgm:prSet>
      <dgm:spPr/>
    </dgm:pt>
    <dgm:pt modelId="{2023F792-C527-4D52-9D4B-6D626D355756}" type="pres">
      <dgm:prSet presAssocID="{9A5524F5-C766-4B8C-839B-3D5FD6F16504}" presName="sibTrans" presStyleLbl="sibTrans2D1" presStyleIdx="0" presStyleCnt="2"/>
      <dgm:spPr/>
    </dgm:pt>
    <dgm:pt modelId="{1BFADB1F-DA6F-4631-98C2-7A49461F2398}" type="pres">
      <dgm:prSet presAssocID="{41192055-2F26-4489-B253-AAC8A6FA60DB}" presName="middleNode" presStyleCnt="0"/>
      <dgm:spPr/>
    </dgm:pt>
    <dgm:pt modelId="{005AF2B7-F743-48F6-94E6-E8CB3E760AED}" type="pres">
      <dgm:prSet presAssocID="{41192055-2F26-4489-B253-AAC8A6FA60DB}" presName="padding" presStyleLbl="node1" presStyleIdx="0" presStyleCnt="3"/>
      <dgm:spPr/>
    </dgm:pt>
    <dgm:pt modelId="{22766A75-C16F-4870-A324-CA2E54F1C1A9}" type="pres">
      <dgm:prSet presAssocID="{41192055-2F26-4489-B253-AAC8A6FA60DB}" presName="shape" presStyleLbl="node1" presStyleIdx="1" presStyleCnt="3">
        <dgm:presLayoutVars>
          <dgm:bulletEnabled val="1"/>
        </dgm:presLayoutVars>
      </dgm:prSet>
      <dgm:spPr/>
    </dgm:pt>
    <dgm:pt modelId="{441E35C8-2A4C-428E-9ECB-376F8322F59A}" type="pres">
      <dgm:prSet presAssocID="{CE765D50-F1FA-46C2-A2AE-68C95107231C}" presName="sibTrans" presStyleLbl="sibTrans2D1" presStyleIdx="1" presStyleCnt="2"/>
      <dgm:spPr/>
    </dgm:pt>
    <dgm:pt modelId="{EC2D79A5-D082-4863-9802-6B99C6E38CFB}" type="pres">
      <dgm:prSet presAssocID="{9ACCA18A-7797-4103-AEC0-C648D5A9E400}" presName="lastNode" presStyleLbl="node1" presStyleIdx="2" presStyleCnt="3" custScaleX="108548" custScaleY="108531" custLinFactNeighborX="-11060">
        <dgm:presLayoutVars>
          <dgm:bulletEnabled val="1"/>
        </dgm:presLayoutVars>
      </dgm:prSet>
      <dgm:spPr/>
    </dgm:pt>
  </dgm:ptLst>
  <dgm:cxnLst>
    <dgm:cxn modelId="{6E42D70F-8A85-4DFB-B5AD-1627055E02B9}" type="presOf" srcId="{859C9AB0-7D17-4E41-9397-31CF442DF30F}" destId="{42223CD3-310A-4D0D-8243-99BE105D0310}" srcOrd="0" destOrd="0" presId="urn:microsoft.com/office/officeart/2005/8/layout/bProcess2"/>
    <dgm:cxn modelId="{72FC6754-AA4E-423A-A0D2-8F54E9EF50B9}" type="presOf" srcId="{41192055-2F26-4489-B253-AAC8A6FA60DB}" destId="{22766A75-C16F-4870-A324-CA2E54F1C1A9}" srcOrd="0" destOrd="0" presId="urn:microsoft.com/office/officeart/2005/8/layout/bProcess2"/>
    <dgm:cxn modelId="{1FF9B567-FBD8-4C08-95D5-511AA0DFAC0F}" type="presOf" srcId="{41A348C5-DE7C-4AE2-9C87-F04731B5CABD}" destId="{1673BE17-4AED-4CD6-BC4B-835EB39D35A0}" srcOrd="0" destOrd="0" presId="urn:microsoft.com/office/officeart/2005/8/layout/bProcess2"/>
    <dgm:cxn modelId="{C0E28391-9920-4327-BD14-430EA04FEE26}" srcId="{859C9AB0-7D17-4E41-9397-31CF442DF30F}" destId="{9ACCA18A-7797-4103-AEC0-C648D5A9E400}" srcOrd="2" destOrd="0" parTransId="{8350DC13-9407-401B-AED3-19D14CF3BB9A}" sibTransId="{93D258BC-7FA9-4760-BAE0-30AB81F381E7}"/>
    <dgm:cxn modelId="{B309DCC1-F84F-48CF-B009-CDF408CDDB86}" type="presOf" srcId="{9ACCA18A-7797-4103-AEC0-C648D5A9E400}" destId="{EC2D79A5-D082-4863-9802-6B99C6E38CFB}" srcOrd="0" destOrd="0" presId="urn:microsoft.com/office/officeart/2005/8/layout/bProcess2"/>
    <dgm:cxn modelId="{831E5CE5-85AC-4BF6-A305-926A6930D122}" srcId="{859C9AB0-7D17-4E41-9397-31CF442DF30F}" destId="{41A348C5-DE7C-4AE2-9C87-F04731B5CABD}" srcOrd="0" destOrd="0" parTransId="{1F972DCD-87A1-483B-9C8D-23A901023E4A}" sibTransId="{9A5524F5-C766-4B8C-839B-3D5FD6F16504}"/>
    <dgm:cxn modelId="{DED871E5-DEFF-49FC-A285-7624253E42D8}" type="presOf" srcId="{CE765D50-F1FA-46C2-A2AE-68C95107231C}" destId="{441E35C8-2A4C-428E-9ECB-376F8322F59A}" srcOrd="0" destOrd="0" presId="urn:microsoft.com/office/officeart/2005/8/layout/bProcess2"/>
    <dgm:cxn modelId="{769773F4-D7BE-46FA-8614-B2E104DDFFE3}" type="presOf" srcId="{9A5524F5-C766-4B8C-839B-3D5FD6F16504}" destId="{2023F792-C527-4D52-9D4B-6D626D355756}" srcOrd="0" destOrd="0" presId="urn:microsoft.com/office/officeart/2005/8/layout/bProcess2"/>
    <dgm:cxn modelId="{B8F344FA-EF80-4C96-991D-E121898E77F2}" srcId="{859C9AB0-7D17-4E41-9397-31CF442DF30F}" destId="{41192055-2F26-4489-B253-AAC8A6FA60DB}" srcOrd="1" destOrd="0" parTransId="{2EBABB14-2320-43DE-A4E5-6FF2FB993515}" sibTransId="{CE765D50-F1FA-46C2-A2AE-68C95107231C}"/>
    <dgm:cxn modelId="{B0895031-F72A-4E64-88CE-53ABFEC9CFDA}" type="presParOf" srcId="{42223CD3-310A-4D0D-8243-99BE105D0310}" destId="{1673BE17-4AED-4CD6-BC4B-835EB39D35A0}" srcOrd="0" destOrd="0" presId="urn:microsoft.com/office/officeart/2005/8/layout/bProcess2"/>
    <dgm:cxn modelId="{A0700681-96EC-4AF3-A747-70B6E15A3F9D}" type="presParOf" srcId="{42223CD3-310A-4D0D-8243-99BE105D0310}" destId="{2023F792-C527-4D52-9D4B-6D626D355756}" srcOrd="1" destOrd="0" presId="urn:microsoft.com/office/officeart/2005/8/layout/bProcess2"/>
    <dgm:cxn modelId="{CE95EB31-EA21-4C7C-88B6-56592705B99B}" type="presParOf" srcId="{42223CD3-310A-4D0D-8243-99BE105D0310}" destId="{1BFADB1F-DA6F-4631-98C2-7A49461F2398}" srcOrd="2" destOrd="0" presId="urn:microsoft.com/office/officeart/2005/8/layout/bProcess2"/>
    <dgm:cxn modelId="{D19EBF1E-11DB-4029-A741-F031E03182AA}" type="presParOf" srcId="{1BFADB1F-DA6F-4631-98C2-7A49461F2398}" destId="{005AF2B7-F743-48F6-94E6-E8CB3E760AED}" srcOrd="0" destOrd="0" presId="urn:microsoft.com/office/officeart/2005/8/layout/bProcess2"/>
    <dgm:cxn modelId="{3E0B8640-4A65-445D-9549-79C01B3755A0}" type="presParOf" srcId="{1BFADB1F-DA6F-4631-98C2-7A49461F2398}" destId="{22766A75-C16F-4870-A324-CA2E54F1C1A9}" srcOrd="1" destOrd="0" presId="urn:microsoft.com/office/officeart/2005/8/layout/bProcess2"/>
    <dgm:cxn modelId="{AC12A71E-4FE3-40B9-9E96-688CFE966B69}" type="presParOf" srcId="{42223CD3-310A-4D0D-8243-99BE105D0310}" destId="{441E35C8-2A4C-428E-9ECB-376F8322F59A}" srcOrd="3" destOrd="0" presId="urn:microsoft.com/office/officeart/2005/8/layout/bProcess2"/>
    <dgm:cxn modelId="{3A12C0D2-8634-4A3B-8E65-0F80C000EF4C}" type="presParOf" srcId="{42223CD3-310A-4D0D-8243-99BE105D0310}" destId="{EC2D79A5-D082-4863-9802-6B99C6E38CFB}" srcOrd="4" destOrd="0" presId="urn:microsoft.com/office/officeart/2005/8/layout/b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3BE17-4AED-4CD6-BC4B-835EB39D35A0}">
      <dsp:nvSpPr>
        <dsp:cNvPr id="0" name=""/>
        <dsp:cNvSpPr/>
      </dsp:nvSpPr>
      <dsp:spPr>
        <a:xfrm>
          <a:off x="351619" y="200770"/>
          <a:ext cx="2756241" cy="2756241"/>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t>TCS are </a:t>
          </a:r>
          <a:r>
            <a:rPr lang="en-US" sz="1800" b="1" i="0" kern="1200" dirty="0"/>
            <a:t>governance frameworks </a:t>
          </a:r>
          <a:r>
            <a:rPr lang="en-US" sz="1800" b="0" i="0" kern="1200" dirty="0"/>
            <a:t>for community-specific coordination and data integration across different disciplines</a:t>
          </a:r>
          <a:endParaRPr lang="en-US" sz="1800" kern="1200" dirty="0"/>
        </a:p>
      </dsp:txBody>
      <dsp:txXfrm>
        <a:off x="755261" y="604412"/>
        <a:ext cx="1948957" cy="1948957"/>
      </dsp:txXfrm>
    </dsp:sp>
    <dsp:sp modelId="{2023F792-C527-4D52-9D4B-6D626D355756}">
      <dsp:nvSpPr>
        <dsp:cNvPr id="0" name=""/>
        <dsp:cNvSpPr/>
      </dsp:nvSpPr>
      <dsp:spPr>
        <a:xfrm rot="5400000">
          <a:off x="3392171" y="1184399"/>
          <a:ext cx="964684" cy="788982"/>
        </a:xfrm>
        <a:prstGeom prst="triangl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766A75-C16F-4870-A324-CA2E54F1C1A9}">
      <dsp:nvSpPr>
        <dsp:cNvPr id="0" name=""/>
        <dsp:cNvSpPr/>
      </dsp:nvSpPr>
      <dsp:spPr>
        <a:xfrm>
          <a:off x="4596506" y="659684"/>
          <a:ext cx="1838412" cy="1838412"/>
        </a:xfrm>
        <a:prstGeom prst="ellipse">
          <a:avLst/>
        </a:prstGeom>
        <a:solidFill>
          <a:schemeClr val="accent5">
            <a:hueOff val="4338442"/>
            <a:satOff val="-19121"/>
            <a:lumOff val="-129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t>TCS Consortium</a:t>
          </a:r>
          <a:r>
            <a:rPr lang="en-US" sz="1800" b="0" i="0" kern="1200" dirty="0"/>
            <a:t> with its own governance</a:t>
          </a:r>
          <a:endParaRPr lang="en-US" sz="1800" kern="1200" dirty="0"/>
        </a:p>
      </dsp:txBody>
      <dsp:txXfrm>
        <a:off x="4865735" y="928913"/>
        <a:ext cx="1299954" cy="1299954"/>
      </dsp:txXfrm>
    </dsp:sp>
    <dsp:sp modelId="{441E35C8-2A4C-428E-9ECB-376F8322F59A}">
      <dsp:nvSpPr>
        <dsp:cNvPr id="0" name=""/>
        <dsp:cNvSpPr/>
      </dsp:nvSpPr>
      <dsp:spPr>
        <a:xfrm rot="5502360">
          <a:off x="6741122" y="1235263"/>
          <a:ext cx="964684" cy="788982"/>
        </a:xfrm>
        <a:prstGeom prst="triangle">
          <a:avLst/>
        </a:prstGeom>
        <a:solidFill>
          <a:schemeClr val="accent5">
            <a:hueOff val="8676884"/>
            <a:satOff val="-38241"/>
            <a:lumOff val="-258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2D79A5-D082-4863-9802-6B99C6E38CFB}">
      <dsp:nvSpPr>
        <dsp:cNvPr id="0" name=""/>
        <dsp:cNvSpPr/>
      </dsp:nvSpPr>
      <dsp:spPr>
        <a:xfrm>
          <a:off x="7967114" y="200770"/>
          <a:ext cx="2991844" cy="2991376"/>
        </a:xfrm>
        <a:prstGeom prst="ellipse">
          <a:avLst/>
        </a:prstGeom>
        <a:solidFill>
          <a:schemeClr val="accent5">
            <a:hueOff val="8676884"/>
            <a:satOff val="-38241"/>
            <a:lumOff val="-258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t>TCS Consortia designed to </a:t>
          </a:r>
          <a:r>
            <a:rPr lang="en-US" sz="1800" b="0" i="0" kern="1200" dirty="0"/>
            <a:t>adopt </a:t>
          </a:r>
          <a:r>
            <a:rPr lang="en-US" sz="1800" b="1" i="0" kern="1200" dirty="0"/>
            <a:t>joint strategies </a:t>
          </a:r>
          <a:r>
            <a:rPr lang="en-US" sz="1800" b="0" i="0" kern="1200" dirty="0"/>
            <a:t>to tackle scientific, technical, financial, legal and ethical issues and </a:t>
          </a:r>
          <a:r>
            <a:rPr lang="en-US" sz="1800" b="1" i="0" kern="1200" dirty="0"/>
            <a:t>best practices </a:t>
          </a:r>
          <a:r>
            <a:rPr lang="en-US" sz="1800" b="0" i="0" kern="1200" dirty="0"/>
            <a:t>for data harmonization</a:t>
          </a:r>
          <a:endParaRPr lang="en-US" sz="1800" kern="1200" dirty="0"/>
        </a:p>
      </dsp:txBody>
      <dsp:txXfrm>
        <a:off x="8405259" y="638847"/>
        <a:ext cx="2115554" cy="211522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17/03/2025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10</a:t>
            </a:fld>
            <a:endParaRPr lang="en-GB"/>
          </a:p>
        </p:txBody>
      </p:sp>
    </p:spTree>
    <p:extLst>
      <p:ext uri="{BB962C8B-B14F-4D97-AF65-F5344CB8AC3E}">
        <p14:creationId xmlns:p14="http://schemas.microsoft.com/office/powerpoint/2010/main" val="246952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Logo only</a:t>
            </a:r>
          </a:p>
        </p:txBody>
      </p:sp>
      <p:sp>
        <p:nvSpPr>
          <p:cNvPr id="4" name="Slide Number Placeholder 3"/>
          <p:cNvSpPr>
            <a:spLocks noGrp="1"/>
          </p:cNvSpPr>
          <p:nvPr>
            <p:ph type="sldNum" sz="quarter" idx="5"/>
          </p:nvPr>
        </p:nvSpPr>
        <p:spPr/>
        <p:txBody>
          <a:bodyPr/>
          <a:lstStyle/>
          <a:p>
            <a:fld id="{E552B328-1FC2-1C4B-B807-8716236A14CF}" type="slidenum">
              <a:rPr lang="en-GB" smtClean="0"/>
              <a:t>11</a:t>
            </a:fld>
            <a:endParaRPr lang="en-GB"/>
          </a:p>
        </p:txBody>
      </p:sp>
    </p:spTree>
    <p:extLst>
      <p:ext uri="{BB962C8B-B14F-4D97-AF65-F5344CB8AC3E}">
        <p14:creationId xmlns:p14="http://schemas.microsoft.com/office/powerpoint/2010/main" val="18104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FEC87-3A50-6803-A432-735062614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A4DB5-1DE9-2D5B-1DFA-49568F4AC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3F3570-2AC4-F989-8297-0C7D0AA9C4A5}"/>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53B67829-A090-F8A8-4665-5A83C08FECE3}"/>
              </a:ext>
            </a:extLst>
          </p:cNvPr>
          <p:cNvSpPr>
            <a:spLocks noGrp="1"/>
          </p:cNvSpPr>
          <p:nvPr>
            <p:ph type="sldNum" sz="quarter" idx="5"/>
          </p:nvPr>
        </p:nvSpPr>
        <p:spPr/>
        <p:txBody>
          <a:bodyPr/>
          <a:lstStyle/>
          <a:p>
            <a:fld id="{E552B328-1FC2-1C4B-B807-8716236A14CF}" type="slidenum">
              <a:rPr lang="en-GB" smtClean="0"/>
              <a:t>2</a:t>
            </a:fld>
            <a:endParaRPr lang="en-GB"/>
          </a:p>
        </p:txBody>
      </p:sp>
    </p:spTree>
    <p:extLst>
      <p:ext uri="{BB962C8B-B14F-4D97-AF65-F5344CB8AC3E}">
        <p14:creationId xmlns:p14="http://schemas.microsoft.com/office/powerpoint/2010/main" val="3790201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fld id="{E552B328-1FC2-1C4B-B807-8716236A14CF}" type="slidenum">
              <a:rPr lang="en-GB" smtClean="0"/>
              <a:t>3</a:t>
            </a:fld>
            <a:endParaRPr lang="en-GB"/>
          </a:p>
        </p:txBody>
      </p:sp>
    </p:spTree>
    <p:extLst>
      <p:ext uri="{BB962C8B-B14F-4D97-AF65-F5344CB8AC3E}">
        <p14:creationId xmlns:p14="http://schemas.microsoft.com/office/powerpoint/2010/main" val="2445138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BCE69-F029-14BB-8B48-0D260F186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70D98-B573-F14F-0D95-4B1BF8978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53DC7-94FD-1BAE-4947-26F7FA6C31B2}"/>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4D3664E0-7F63-2CB2-F7EC-D6B122D3AC4C}"/>
              </a:ext>
            </a:extLst>
          </p:cNvPr>
          <p:cNvSpPr>
            <a:spLocks noGrp="1"/>
          </p:cNvSpPr>
          <p:nvPr>
            <p:ph type="sldNum" sz="quarter" idx="5"/>
          </p:nvPr>
        </p:nvSpPr>
        <p:spPr/>
        <p:txBody>
          <a:bodyPr/>
          <a:lstStyle/>
          <a:p>
            <a:fld id="{E552B328-1FC2-1C4B-B807-8716236A14CF}" type="slidenum">
              <a:rPr lang="en-GB" smtClean="0"/>
              <a:t>4</a:t>
            </a:fld>
            <a:endParaRPr lang="en-GB"/>
          </a:p>
        </p:txBody>
      </p:sp>
    </p:spTree>
    <p:extLst>
      <p:ext uri="{BB962C8B-B14F-4D97-AF65-F5344CB8AC3E}">
        <p14:creationId xmlns:p14="http://schemas.microsoft.com/office/powerpoint/2010/main" val="4261353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04E9B-2D76-4B54-B486-F932AB6FD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5DFFC-02AE-B1A5-E938-54150CC93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7C178-DFA0-8D36-4841-86DB4BBE5DC6}"/>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26C35DDE-8F32-1925-F953-3370E9D0AD5F}"/>
              </a:ext>
            </a:extLst>
          </p:cNvPr>
          <p:cNvSpPr>
            <a:spLocks noGrp="1"/>
          </p:cNvSpPr>
          <p:nvPr>
            <p:ph type="sldNum" sz="quarter" idx="5"/>
          </p:nvPr>
        </p:nvSpPr>
        <p:spPr/>
        <p:txBody>
          <a:bodyPr/>
          <a:lstStyle/>
          <a:p>
            <a:fld id="{E552B328-1FC2-1C4B-B807-8716236A14CF}" type="slidenum">
              <a:rPr lang="en-GB" smtClean="0"/>
              <a:t>5</a:t>
            </a:fld>
            <a:endParaRPr lang="en-GB"/>
          </a:p>
        </p:txBody>
      </p:sp>
    </p:spTree>
    <p:extLst>
      <p:ext uri="{BB962C8B-B14F-4D97-AF65-F5344CB8AC3E}">
        <p14:creationId xmlns:p14="http://schemas.microsoft.com/office/powerpoint/2010/main" val="202730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B5C7F-CCD1-B126-CEB5-ACF4C2EDF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2AF45-3BCE-00AB-2E8B-7A2FC2AF2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3882B-1DE5-9B75-3B13-0354AB16E284}"/>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A33F586F-7DF0-993A-F154-7BBD0A9DEFFA}"/>
              </a:ext>
            </a:extLst>
          </p:cNvPr>
          <p:cNvSpPr>
            <a:spLocks noGrp="1"/>
          </p:cNvSpPr>
          <p:nvPr>
            <p:ph type="sldNum" sz="quarter" idx="5"/>
          </p:nvPr>
        </p:nvSpPr>
        <p:spPr/>
        <p:txBody>
          <a:bodyPr/>
          <a:lstStyle/>
          <a:p>
            <a:fld id="{E552B328-1FC2-1C4B-B807-8716236A14CF}" type="slidenum">
              <a:rPr lang="en-GB" smtClean="0"/>
              <a:t>6</a:t>
            </a:fld>
            <a:endParaRPr lang="en-GB"/>
          </a:p>
        </p:txBody>
      </p:sp>
    </p:spTree>
    <p:extLst>
      <p:ext uri="{BB962C8B-B14F-4D97-AF65-F5344CB8AC3E}">
        <p14:creationId xmlns:p14="http://schemas.microsoft.com/office/powerpoint/2010/main" val="1700390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C1556-E149-80AC-A949-28BA558D7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02619-E813-0296-0F9D-60AB8385C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88E0B-EB33-293A-A0E3-DBABFC0F9A94}"/>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1730C175-DFF4-82A9-3157-FA17B7733A57}"/>
              </a:ext>
            </a:extLst>
          </p:cNvPr>
          <p:cNvSpPr>
            <a:spLocks noGrp="1"/>
          </p:cNvSpPr>
          <p:nvPr>
            <p:ph type="sldNum" sz="quarter" idx="5"/>
          </p:nvPr>
        </p:nvSpPr>
        <p:spPr/>
        <p:txBody>
          <a:bodyPr/>
          <a:lstStyle/>
          <a:p>
            <a:fld id="{E552B328-1FC2-1C4B-B807-8716236A14CF}" type="slidenum">
              <a:rPr lang="en-GB" smtClean="0"/>
              <a:t>7</a:t>
            </a:fld>
            <a:endParaRPr lang="en-GB"/>
          </a:p>
        </p:txBody>
      </p:sp>
    </p:spTree>
    <p:extLst>
      <p:ext uri="{BB962C8B-B14F-4D97-AF65-F5344CB8AC3E}">
        <p14:creationId xmlns:p14="http://schemas.microsoft.com/office/powerpoint/2010/main" val="308376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1A112-7C00-9F90-2401-5ADCDAB73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12A3D5-A899-EC02-3056-C012F96D3E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3ED067-9EA4-3950-7559-1C33DCEF4493}"/>
              </a:ext>
            </a:extLst>
          </p:cNvPr>
          <p:cNvSpPr>
            <a:spLocks noGrp="1"/>
          </p:cNvSpPr>
          <p:nvPr>
            <p:ph type="body" idx="1"/>
          </p:nvPr>
        </p:nvSpPr>
        <p:spPr/>
        <p:txBody>
          <a:bodyPr/>
          <a:lstStyle/>
          <a:p>
            <a:r>
              <a:rPr lang="en-GB" dirty="0"/>
              <a:t>Content slide</a:t>
            </a:r>
          </a:p>
        </p:txBody>
      </p:sp>
      <p:sp>
        <p:nvSpPr>
          <p:cNvPr id="4" name="Slide Number Placeholder 3">
            <a:extLst>
              <a:ext uri="{FF2B5EF4-FFF2-40B4-BE49-F238E27FC236}">
                <a16:creationId xmlns:a16="http://schemas.microsoft.com/office/drawing/2014/main" id="{D72FBA64-1FFC-841A-6393-564EA4C78F04}"/>
              </a:ext>
            </a:extLst>
          </p:cNvPr>
          <p:cNvSpPr>
            <a:spLocks noGrp="1"/>
          </p:cNvSpPr>
          <p:nvPr>
            <p:ph type="sldNum" sz="quarter" idx="5"/>
          </p:nvPr>
        </p:nvSpPr>
        <p:spPr/>
        <p:txBody>
          <a:bodyPr/>
          <a:lstStyle/>
          <a:p>
            <a:fld id="{E552B328-1FC2-1C4B-B807-8716236A14CF}" type="slidenum">
              <a:rPr lang="en-GB" smtClean="0"/>
              <a:t>8</a:t>
            </a:fld>
            <a:endParaRPr lang="en-GB"/>
          </a:p>
        </p:txBody>
      </p:sp>
    </p:spTree>
    <p:extLst>
      <p:ext uri="{BB962C8B-B14F-4D97-AF65-F5344CB8AC3E}">
        <p14:creationId xmlns:p14="http://schemas.microsoft.com/office/powerpoint/2010/main" val="541560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Content slide – 2 boxes with titles</a:t>
            </a:r>
          </a:p>
          <a:p>
            <a:endParaRPr lang="it-IT" dirty="0"/>
          </a:p>
        </p:txBody>
      </p:sp>
      <p:sp>
        <p:nvSpPr>
          <p:cNvPr id="4" name="Slide Number Placeholder 3"/>
          <p:cNvSpPr>
            <a:spLocks noGrp="1"/>
          </p:cNvSpPr>
          <p:nvPr>
            <p:ph type="sldNum" sz="quarter" idx="5"/>
          </p:nvPr>
        </p:nvSpPr>
        <p:spPr/>
        <p:txBody>
          <a:bodyPr/>
          <a:lstStyle/>
          <a:p>
            <a:fld id="{E552B328-1FC2-1C4B-B807-8716236A14CF}" type="slidenum">
              <a:rPr lang="en-GB" smtClean="0"/>
              <a:t>9</a:t>
            </a:fld>
            <a:endParaRPr lang="en-GB"/>
          </a:p>
        </p:txBody>
      </p:sp>
    </p:spTree>
    <p:extLst>
      <p:ext uri="{BB962C8B-B14F-4D97-AF65-F5344CB8AC3E}">
        <p14:creationId xmlns:p14="http://schemas.microsoft.com/office/powerpoint/2010/main" val="5218380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17/03/2025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17/03/2025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17/03/2025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17/03/2025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epos-eu.org/on"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mailto:info@epos-eric.eu"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7"/>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www.epos-eu.org/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diagramData" Target="../diagrams/data1.xml"/><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microsoft.com/office/2007/relationships/diagramDrawing" Target="../diagrams/drawing1.xml"/><Relationship Id="rId2" Type="http://schemas.openxmlformats.org/officeDocument/2006/relationships/notesSlide" Target="../notesSlides/notesSlide6.xml"/><Relationship Id="rId16" Type="http://schemas.openxmlformats.org/officeDocument/2006/relationships/diagramColors" Target="../diagrams/colors1.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diagramQuickStyle" Target="../diagrams/quickStyle1.xml"/><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5.png"/><Relationship Id="rId3" Type="http://schemas.openxmlformats.org/officeDocument/2006/relationships/image" Target="../media/image25.jpg"/><Relationship Id="rId7" Type="http://schemas.openxmlformats.org/officeDocument/2006/relationships/image" Target="../media/image29.jp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jp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308337-0AF8-ECA1-6B23-AF02CCFD068A}"/>
              </a:ext>
            </a:extLst>
          </p:cNvPr>
          <p:cNvSpPr>
            <a:spLocks noGrp="1"/>
          </p:cNvSpPr>
          <p:nvPr>
            <p:ph type="ctrTitle"/>
          </p:nvPr>
        </p:nvSpPr>
        <p:spPr/>
        <p:txBody>
          <a:bodyPr/>
          <a:lstStyle/>
          <a:p>
            <a:pPr marL="0" marR="0" lvl="0" indent="0" rtl="0">
              <a:lnSpc>
                <a:spcPct val="100000"/>
              </a:lnSpc>
              <a:spcBef>
                <a:spcPts val="0"/>
              </a:spcBef>
              <a:spcAft>
                <a:spcPts val="0"/>
              </a:spcAft>
            </a:pPr>
            <a:r>
              <a:rPr lang="it-IT" sz="5400" b="1" i="0" u="none" strike="noStrike" cap="none" dirty="0">
                <a:solidFill>
                  <a:srgbClr val="385623"/>
                </a:solidFill>
                <a:latin typeface="Calibri"/>
                <a:ea typeface="Calibri"/>
                <a:cs typeface="Calibri"/>
                <a:sym typeface="Calibri"/>
              </a:rPr>
              <a:t>EPOS - </a:t>
            </a:r>
            <a:r>
              <a:rPr lang="it-IT" sz="5400" b="1" i="0" u="none" strike="noStrike" cap="none" dirty="0" err="1">
                <a:solidFill>
                  <a:srgbClr val="385623"/>
                </a:solidFill>
                <a:latin typeface="Calibri"/>
                <a:ea typeface="Calibri"/>
                <a:cs typeface="Calibri"/>
                <a:sym typeface="Calibri"/>
              </a:rPr>
              <a:t>European</a:t>
            </a:r>
            <a:r>
              <a:rPr lang="it-IT" sz="5400" b="1" i="0" u="none" strike="noStrike" cap="none" dirty="0">
                <a:solidFill>
                  <a:srgbClr val="385623"/>
                </a:solidFill>
                <a:latin typeface="Calibri"/>
                <a:ea typeface="Calibri"/>
                <a:cs typeface="Calibri"/>
                <a:sym typeface="Calibri"/>
              </a:rPr>
              <a:t> Plate </a:t>
            </a:r>
            <a:r>
              <a:rPr lang="it-IT" sz="5400" b="1" i="0" u="none" strike="noStrike" cap="none" dirty="0" err="1">
                <a:solidFill>
                  <a:srgbClr val="385623"/>
                </a:solidFill>
                <a:latin typeface="Calibri"/>
                <a:ea typeface="Calibri"/>
                <a:cs typeface="Calibri"/>
                <a:sym typeface="Calibri"/>
              </a:rPr>
              <a:t>Observing</a:t>
            </a:r>
            <a:r>
              <a:rPr lang="it-IT" sz="5400" b="1" i="0" u="none" strike="noStrike" cap="none" dirty="0">
                <a:solidFill>
                  <a:srgbClr val="385623"/>
                </a:solidFill>
                <a:latin typeface="Calibri"/>
                <a:ea typeface="Calibri"/>
                <a:cs typeface="Calibri"/>
                <a:sym typeface="Calibri"/>
              </a:rPr>
              <a:t> System</a:t>
            </a:r>
            <a:br>
              <a:rPr lang="it-IT" sz="5400" b="0" i="0" u="none" strike="noStrike" cap="none" dirty="0">
                <a:solidFill>
                  <a:srgbClr val="000000"/>
                </a:solidFill>
                <a:latin typeface="Calibri"/>
                <a:ea typeface="Calibri"/>
                <a:cs typeface="Calibri"/>
                <a:sym typeface="Calibri"/>
              </a:rPr>
            </a:br>
            <a:r>
              <a:rPr lang="it-IT" sz="4400" b="1" i="0" u="none" strike="noStrike" cap="none" dirty="0">
                <a:solidFill>
                  <a:srgbClr val="385623"/>
                </a:solidFill>
                <a:latin typeface="Calibri"/>
                <a:ea typeface="Calibri"/>
                <a:cs typeface="Calibri"/>
                <a:sym typeface="Calibri"/>
              </a:rPr>
              <a:t>A community </a:t>
            </a:r>
            <a:r>
              <a:rPr lang="it-IT" sz="4400" b="1" i="0" u="none" strike="noStrike" cap="none" dirty="0" err="1">
                <a:solidFill>
                  <a:srgbClr val="385623"/>
                </a:solidFill>
                <a:latin typeface="Calibri"/>
                <a:ea typeface="Calibri"/>
                <a:cs typeface="Calibri"/>
                <a:sym typeface="Calibri"/>
              </a:rPr>
              <a:t>perspective</a:t>
            </a:r>
            <a:endParaRPr lang="it-IT" dirty="0"/>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1"/>
          </p:nvPr>
        </p:nvSpPr>
        <p:spPr>
          <a:xfrm>
            <a:off x="838200" y="4510088"/>
            <a:ext cx="10515600" cy="944562"/>
          </a:xfrm>
        </p:spPr>
        <p:txBody>
          <a:bodyPr>
            <a:normAutofit/>
          </a:bodyPr>
          <a:lstStyle/>
          <a:p>
            <a:r>
              <a:rPr lang="en-GB" b="1" dirty="0"/>
              <a:t>Gaetano Festa</a:t>
            </a:r>
            <a:r>
              <a:rPr lang="en-GB" dirty="0"/>
              <a:t>, SCC Chair, Univ. Napoli Federico II| gaetano.festa@unina.it| 18/03/2025</a:t>
            </a:r>
          </a:p>
        </p:txBody>
      </p:sp>
    </p:spTree>
    <p:extLst>
      <p:ext uri="{BB962C8B-B14F-4D97-AF65-F5344CB8AC3E}">
        <p14:creationId xmlns:p14="http://schemas.microsoft.com/office/powerpoint/2010/main" val="133642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2914015"/>
            <a:ext cx="12192000" cy="1365250"/>
          </a:xfrm>
        </p:spPr>
        <p:txBody>
          <a:bodyPr>
            <a:normAutofit/>
          </a:bodyPr>
          <a:lstStyle/>
          <a:p>
            <a:pPr algn="ctr"/>
            <a:r>
              <a:rPr lang="en-GB" sz="4400" dirty="0">
                <a:solidFill>
                  <a:srgbClr val="1D4927"/>
                </a:solidFill>
              </a:rPr>
              <a:t>Thank you for your attention!</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0" y="415637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400" dirty="0">
                <a:solidFill>
                  <a:srgbClr val="EBA900"/>
                </a:solidFill>
                <a:latin typeface="Calibri" panose="020F0502020204030204" pitchFamily="34" charset="0"/>
                <a:cs typeface="Calibri" panose="020F0502020204030204" pitchFamily="34" charset="0"/>
              </a:rPr>
              <a:t>Gaetano.festa@unina.it</a:t>
            </a:r>
          </a:p>
        </p:txBody>
      </p:sp>
      <p:sp>
        <p:nvSpPr>
          <p:cNvPr id="7" name="Title 1">
            <a:extLst>
              <a:ext uri="{FF2B5EF4-FFF2-40B4-BE49-F238E27FC236}">
                <a16:creationId xmlns:a16="http://schemas.microsoft.com/office/drawing/2014/main" id="{06C863A9-1257-189E-ED01-C6ECA7A1AE64}"/>
              </a:ext>
            </a:extLst>
          </p:cNvPr>
          <p:cNvSpPr txBox="1">
            <a:spLocks/>
          </p:cNvSpPr>
          <p:nvPr/>
        </p:nvSpPr>
        <p:spPr>
          <a:xfrm>
            <a:off x="0" y="4782214"/>
            <a:ext cx="12192000"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000" dirty="0">
                <a:hlinkClick r:id="rId4">
                  <a:extLst>
                    <a:ext uri="{A12FA001-AC4F-418D-AE19-62706E023703}">
                      <ahyp:hlinkClr xmlns:ahyp="http://schemas.microsoft.com/office/drawing/2018/hyperlinkcolor" val="tx"/>
                    </a:ext>
                  </a:extLst>
                </a:hlinkClick>
              </a:rPr>
              <a:t>www.epos-eu.org/on</a:t>
            </a:r>
            <a:r>
              <a:rPr lang="en-GB" sz="2000" dirty="0"/>
              <a:t> </a:t>
            </a:r>
            <a:r>
              <a:rPr lang="en-GB" sz="2000" dirty="0">
                <a:solidFill>
                  <a:srgbClr val="EBA900"/>
                </a:solidFill>
              </a:rPr>
              <a:t>|</a:t>
            </a:r>
            <a:r>
              <a:rPr lang="en-GB" sz="2000" dirty="0"/>
              <a:t> social media </a:t>
            </a:r>
            <a:r>
              <a:rPr lang="en-GB" sz="2000" dirty="0">
                <a:solidFill>
                  <a:srgbClr val="E5A113"/>
                </a:solidFill>
              </a:rPr>
              <a:t>#</a:t>
            </a:r>
            <a:r>
              <a:rPr lang="en-GB" sz="2000" dirty="0" err="1"/>
              <a:t>EPOSon</a:t>
            </a:r>
            <a:endParaRPr lang="en-GB" sz="2000" dirty="0"/>
          </a:p>
        </p:txBody>
      </p:sp>
    </p:spTree>
    <p:extLst>
      <p:ext uri="{BB962C8B-B14F-4D97-AF65-F5344CB8AC3E}">
        <p14:creationId xmlns:p14="http://schemas.microsoft.com/office/powerpoint/2010/main" val="3570579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8" descr="Immagine che contiene logo, Elementi grafici, schermata, grafica&#10;&#10;Descrizione generata automaticamente">
            <a:extLst>
              <a:ext uri="{FF2B5EF4-FFF2-40B4-BE49-F238E27FC236}">
                <a16:creationId xmlns:a16="http://schemas.microsoft.com/office/drawing/2014/main" id="{1984D60F-9014-E237-6BE6-04E31B768BB7}"/>
              </a:ext>
            </a:extLst>
          </p:cNvPr>
          <p:cNvPicPr>
            <a:picLocks noChangeAspect="1"/>
          </p:cNvPicPr>
          <p:nvPr/>
        </p:nvPicPr>
        <p:blipFill>
          <a:blip r:embed="rId3"/>
          <a:stretch>
            <a:fillRect/>
          </a:stretch>
        </p:blipFill>
        <p:spPr>
          <a:xfrm>
            <a:off x="1230745" y="1448791"/>
            <a:ext cx="10079888" cy="3850744"/>
          </a:xfrm>
          <a:prstGeom prst="rect">
            <a:avLst/>
          </a:prstGeom>
        </p:spPr>
      </p:pic>
    </p:spTree>
    <p:extLst>
      <p:ext uri="{BB962C8B-B14F-4D97-AF65-F5344CB8AC3E}">
        <p14:creationId xmlns:p14="http://schemas.microsoft.com/office/powerpoint/2010/main" val="1810772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BDD8C-C155-77DF-5A60-E3FE0DE3BD42}"/>
            </a:ext>
          </a:extLst>
        </p:cNvPr>
        <p:cNvGrpSpPr/>
        <p:nvPr/>
      </p:nvGrpSpPr>
      <p:grpSpPr>
        <a:xfrm>
          <a:off x="0" y="0"/>
          <a:ext cx="0" cy="0"/>
          <a:chOff x="0" y="0"/>
          <a:chExt cx="0" cy="0"/>
        </a:xfrm>
      </p:grpSpPr>
      <p:sp>
        <p:nvSpPr>
          <p:cNvPr id="2" name="Google Shape;243;p13">
            <a:extLst>
              <a:ext uri="{FF2B5EF4-FFF2-40B4-BE49-F238E27FC236}">
                <a16:creationId xmlns:a16="http://schemas.microsoft.com/office/drawing/2014/main" id="{4DEA0AC2-0354-5A32-3D4B-44F88316919F}"/>
              </a:ext>
            </a:extLst>
          </p:cNvPr>
          <p:cNvSpPr txBox="1">
            <a:spLocks/>
          </p:cNvSpPr>
          <p:nvPr/>
        </p:nvSpPr>
        <p:spPr>
          <a:xfrm>
            <a:off x="1649108" y="329689"/>
            <a:ext cx="8864756" cy="4649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000000"/>
              </a:buClr>
              <a:buSzTx/>
              <a:buFont typeface="Arial"/>
              <a:defRPr/>
            </a:pPr>
            <a:r>
              <a:rPr lang="en-US" sz="3000" b="1" dirty="0">
                <a:solidFill>
                  <a:srgbClr val="70AD47">
                    <a:lumMod val="50000"/>
                  </a:srgbClr>
                </a:solidFill>
                <a:latin typeface="Calibri" panose="020F0502020204030204" pitchFamily="34" charset="0"/>
                <a:cs typeface="Calibri" panose="020F0502020204030204" pitchFamily="34" charset="0"/>
                <a:sym typeface="Arial"/>
              </a:rPr>
              <a:t>The EPOS Thematic Core Services</a:t>
            </a:r>
          </a:p>
        </p:txBody>
      </p:sp>
      <p:sp>
        <p:nvSpPr>
          <p:cNvPr id="3" name="TextBox 9">
            <a:extLst>
              <a:ext uri="{FF2B5EF4-FFF2-40B4-BE49-F238E27FC236}">
                <a16:creationId xmlns:a16="http://schemas.microsoft.com/office/drawing/2014/main" id="{FF7AC441-F641-8C59-DD59-96B8FCA51F06}"/>
              </a:ext>
            </a:extLst>
          </p:cNvPr>
          <p:cNvSpPr txBox="1"/>
          <p:nvPr/>
        </p:nvSpPr>
        <p:spPr>
          <a:xfrm>
            <a:off x="4888377" y="1110062"/>
            <a:ext cx="6679736" cy="5139869"/>
          </a:xfrm>
          <a:prstGeom prst="rect">
            <a:avLst/>
          </a:prstGeom>
          <a:noFill/>
        </p:spPr>
        <p:txBody>
          <a:bodyPr wrap="square" rtlCol="0">
            <a:spAutoFit/>
          </a:bodyPr>
          <a:lstStyle/>
          <a:p>
            <a:pPr marL="285750" indent="-152400" algn="just">
              <a:spcBef>
                <a:spcPts val="1200"/>
              </a:spcBef>
              <a:buFont typeface="Arial" panose="020B0604020202020204" pitchFamily="34" charset="0"/>
              <a:buChar char="•"/>
            </a:pPr>
            <a:r>
              <a:rPr lang="en-US" sz="2800" dirty="0">
                <a:latin typeface="Calibri" panose="020F0502020204030204" pitchFamily="34" charset="0"/>
                <a:cs typeface="Calibri" panose="020F0502020204030204" pitchFamily="34" charset="0"/>
              </a:rPr>
              <a:t>Currently, </a:t>
            </a:r>
            <a:r>
              <a:rPr lang="en-US" sz="2800" b="1" dirty="0">
                <a:solidFill>
                  <a:srgbClr val="3906BA"/>
                </a:solidFill>
                <a:latin typeface="Calibri"/>
                <a:ea typeface="Calibri"/>
                <a:cs typeface="Calibri"/>
              </a:rPr>
              <a:t>10 different solid Earth science disciplines </a:t>
            </a:r>
            <a:r>
              <a:rPr lang="en-US" sz="2800" dirty="0">
                <a:solidFill>
                  <a:schemeClr val="tx1"/>
                </a:solidFill>
                <a:latin typeface="Calibri"/>
                <a:ea typeface="Calibri"/>
                <a:cs typeface="Calibri"/>
              </a:rPr>
              <a:t>collaborate</a:t>
            </a:r>
            <a:r>
              <a:rPr lang="en-US" sz="2800" b="1" dirty="0">
                <a:solidFill>
                  <a:srgbClr val="0332FF"/>
                </a:solidFill>
                <a:latin typeface="Calibri"/>
                <a:ea typeface="Calibri"/>
                <a:cs typeface="Calibri"/>
              </a:rPr>
              <a:t> </a:t>
            </a:r>
            <a:r>
              <a:rPr lang="en-US" sz="2800" dirty="0">
                <a:latin typeface="Calibri" panose="020F0502020204030204" pitchFamily="34" charset="0"/>
                <a:cs typeface="Calibri" panose="020F0502020204030204" pitchFamily="34" charset="0"/>
              </a:rPr>
              <a:t>across EPOS</a:t>
            </a:r>
            <a:r>
              <a:rPr lang="en-US" sz="2800" b="1" dirty="0">
                <a:latin typeface="Calibri" panose="020F0502020204030204" pitchFamily="34" charset="0"/>
                <a:cs typeface="Calibri" panose="020F0502020204030204" pitchFamily="34" charset="0"/>
              </a:rPr>
              <a:t> </a:t>
            </a:r>
            <a:r>
              <a:rPr lang="en-US" sz="2800" b="1" dirty="0">
                <a:solidFill>
                  <a:srgbClr val="3906BA"/>
                </a:solidFill>
                <a:latin typeface="Calibri"/>
                <a:cs typeface="Calibri"/>
              </a:rPr>
              <a:t>(Thematic </a:t>
            </a:r>
            <a:r>
              <a:rPr lang="en-US" sz="2800" b="1" dirty="0">
                <a:solidFill>
                  <a:srgbClr val="3906BA"/>
                </a:solidFill>
                <a:latin typeface="Calibri"/>
                <a:ea typeface="Calibri"/>
                <a:cs typeface="Calibri"/>
              </a:rPr>
              <a:t>Core Services, TCS)</a:t>
            </a:r>
          </a:p>
          <a:p>
            <a:pPr marL="285750" indent="-152400" algn="just">
              <a:spcBef>
                <a:spcPts val="1200"/>
              </a:spcBef>
              <a:buFont typeface="Arial" panose="020B0604020202020204" pitchFamily="34" charset="0"/>
              <a:buChar char="•"/>
            </a:pPr>
            <a:r>
              <a:rPr lang="en-US" sz="2800" b="1" dirty="0">
                <a:solidFill>
                  <a:srgbClr val="3906BA"/>
                </a:solidFill>
                <a:latin typeface="Calibri"/>
                <a:cs typeface="Calibri"/>
              </a:rPr>
              <a:t>TCS are outside the ERIC perimeter</a:t>
            </a:r>
            <a:r>
              <a:rPr lang="en-US" sz="2800" dirty="0">
                <a:latin typeface="Calibri"/>
                <a:cs typeface="Calibri"/>
              </a:rPr>
              <a:t>, they contribute to the data, product and service provision to EPOS, and they are represented in the </a:t>
            </a:r>
            <a:r>
              <a:rPr lang="en-US" sz="2800" b="1" dirty="0">
                <a:solidFill>
                  <a:srgbClr val="3906BA"/>
                </a:solidFill>
                <a:latin typeface="Calibri"/>
                <a:ea typeface="Calibri"/>
                <a:cs typeface="Calibri"/>
              </a:rPr>
              <a:t>Service Coordination Committee</a:t>
            </a:r>
          </a:p>
          <a:p>
            <a:pPr marL="285750" indent="-152400" algn="just">
              <a:spcBef>
                <a:spcPts val="1200"/>
              </a:spcBef>
              <a:buFont typeface="Arial" panose="020B0604020202020204" pitchFamily="34" charset="0"/>
              <a:buChar char="•"/>
            </a:pPr>
            <a:r>
              <a:rPr lang="en-US" sz="2800" dirty="0">
                <a:solidFill>
                  <a:schemeClr val="tx1"/>
                </a:solidFill>
                <a:latin typeface="Calibri"/>
                <a:ea typeface="Calibri"/>
                <a:cs typeface="Calibri"/>
              </a:rPr>
              <a:t> TCS are </a:t>
            </a:r>
            <a:r>
              <a:rPr lang="en-US" sz="2800" b="1" dirty="0">
                <a:solidFill>
                  <a:srgbClr val="3906BA"/>
                </a:solidFill>
                <a:latin typeface="Calibri"/>
                <a:ea typeface="Calibri"/>
                <a:cs typeface="Calibri"/>
              </a:rPr>
              <a:t>technically coordinated </a:t>
            </a:r>
            <a:r>
              <a:rPr lang="en-US" sz="2800" dirty="0">
                <a:solidFill>
                  <a:schemeClr val="tx1"/>
                </a:solidFill>
                <a:latin typeface="Calibri"/>
                <a:ea typeface="Calibri"/>
                <a:cs typeface="Calibri"/>
              </a:rPr>
              <a:t>with the ICS for platform operation via the </a:t>
            </a:r>
            <a:r>
              <a:rPr lang="en-US" sz="2800" b="1" dirty="0">
                <a:solidFill>
                  <a:srgbClr val="3906BA"/>
                </a:solidFill>
                <a:latin typeface="Calibri"/>
                <a:ea typeface="Calibri"/>
                <a:cs typeface="Calibri"/>
              </a:rPr>
              <a:t>TCS-ICS interaction group </a:t>
            </a:r>
            <a:endParaRPr lang="en-US" sz="2800" b="1" dirty="0">
              <a:solidFill>
                <a:srgbClr val="3906BA"/>
              </a:solidFill>
              <a:latin typeface="Calibri"/>
              <a:cs typeface="Calibri"/>
            </a:endParaRPr>
          </a:p>
        </p:txBody>
      </p:sp>
      <p:pic>
        <p:nvPicPr>
          <p:cNvPr id="4" name="Immagine 3">
            <a:extLst>
              <a:ext uri="{FF2B5EF4-FFF2-40B4-BE49-F238E27FC236}">
                <a16:creationId xmlns:a16="http://schemas.microsoft.com/office/drawing/2014/main" id="{33C50BF5-892B-3466-B74A-45010EA6FA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377" y="880931"/>
            <a:ext cx="4752000" cy="5369000"/>
          </a:xfrm>
          <a:prstGeom prst="rect">
            <a:avLst/>
          </a:prstGeom>
        </p:spPr>
      </p:pic>
    </p:spTree>
    <p:extLst>
      <p:ext uri="{BB962C8B-B14F-4D97-AF65-F5344CB8AC3E}">
        <p14:creationId xmlns:p14="http://schemas.microsoft.com/office/powerpoint/2010/main" val="3620069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05CD50-44F8-3359-6EBE-B79E9622F052}"/>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a:ext>
            </a:extLst>
          </a:blip>
          <a:srcRect l="17353" t="5701" r="259" b="-3808"/>
          <a:stretch/>
        </p:blipFill>
        <p:spPr bwMode="auto">
          <a:xfrm>
            <a:off x="126380" y="1149868"/>
            <a:ext cx="7537163" cy="4487622"/>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9">
            <a:extLst>
              <a:ext uri="{FF2B5EF4-FFF2-40B4-BE49-F238E27FC236}">
                <a16:creationId xmlns:a16="http://schemas.microsoft.com/office/drawing/2014/main" id="{33FC26F4-51AD-6A3F-5A79-B439D8AA8BEE}"/>
              </a:ext>
            </a:extLst>
          </p:cNvPr>
          <p:cNvSpPr txBox="1"/>
          <p:nvPr/>
        </p:nvSpPr>
        <p:spPr>
          <a:xfrm>
            <a:off x="7236663" y="1013280"/>
            <a:ext cx="4828957" cy="4831440"/>
          </a:xfrm>
          <a:prstGeom prst="rect">
            <a:avLst/>
          </a:prstGeom>
        </p:spPr>
        <p:txBody>
          <a:bodyPr vert="horz" lIns="91440" tIns="45720" rIns="91440" bIns="45720" rtlCol="0" anchor="t">
            <a:noAutofit/>
          </a:bodyPr>
          <a:lstStyle/>
          <a:p>
            <a:pPr marL="361950">
              <a:lnSpc>
                <a:spcPct val="120000"/>
              </a:lnSpc>
              <a:spcBef>
                <a:spcPts val="1600"/>
              </a:spcBef>
            </a:pPr>
            <a:r>
              <a:rPr lang="en-US" sz="2200" kern="1200" dirty="0">
                <a:solidFill>
                  <a:schemeClr val="tx1"/>
                </a:solidFill>
                <a:latin typeface="+mn-lt"/>
                <a:ea typeface="+mn-ea"/>
                <a:cs typeface="+mn-cs"/>
              </a:rPr>
              <a:t>From data protection and embargoing </a:t>
            </a:r>
            <a:r>
              <a:rPr lang="en-US" sz="2200" b="1" kern="1200" dirty="0">
                <a:solidFill>
                  <a:srgbClr val="3906BA"/>
                </a:solidFill>
                <a:latin typeface="+mn-lt"/>
                <a:ea typeface="+mn-ea"/>
                <a:cs typeface="+mn-cs"/>
              </a:rPr>
              <a:t>to data sharing </a:t>
            </a:r>
            <a:r>
              <a:rPr lang="en-US" sz="2200" kern="1200" dirty="0">
                <a:solidFill>
                  <a:schemeClr val="tx1"/>
                </a:solidFill>
                <a:latin typeface="+mn-lt"/>
                <a:ea typeface="+mn-ea"/>
                <a:cs typeface="+mn-cs"/>
              </a:rPr>
              <a:t>and </a:t>
            </a:r>
            <a:r>
              <a:rPr lang="en-US" sz="2200" b="1" kern="1200" dirty="0">
                <a:solidFill>
                  <a:srgbClr val="3906BA"/>
                </a:solidFill>
                <a:latin typeface="+mn-lt"/>
                <a:ea typeface="+mn-ea"/>
                <a:cs typeface="+mn-cs"/>
              </a:rPr>
              <a:t>OPEN SCIENCE</a:t>
            </a:r>
          </a:p>
          <a:p>
            <a:pPr marL="361950">
              <a:lnSpc>
                <a:spcPct val="120000"/>
              </a:lnSpc>
              <a:spcBef>
                <a:spcPts val="1600"/>
              </a:spcBef>
            </a:pPr>
            <a:r>
              <a:rPr lang="en-US" sz="2200" kern="1200" dirty="0">
                <a:solidFill>
                  <a:schemeClr val="tx1"/>
                </a:solidFill>
                <a:latin typeface="+mn-lt"/>
                <a:ea typeface="+mn-ea"/>
                <a:cs typeface="+mn-cs"/>
              </a:rPr>
              <a:t>Design, implementation, validation, testing, operation of </a:t>
            </a:r>
            <a:r>
              <a:rPr lang="en-US" sz="2200" b="1" kern="1200" dirty="0">
                <a:solidFill>
                  <a:srgbClr val="3906BA"/>
                </a:solidFill>
                <a:latin typeface="+mn-lt"/>
                <a:ea typeface="+mn-ea"/>
                <a:cs typeface="+mn-cs"/>
              </a:rPr>
              <a:t>services</a:t>
            </a:r>
          </a:p>
          <a:p>
            <a:pPr marL="361950">
              <a:lnSpc>
                <a:spcPct val="120000"/>
              </a:lnSpc>
              <a:spcBef>
                <a:spcPts val="1600"/>
              </a:spcBef>
            </a:pPr>
            <a:r>
              <a:rPr lang="en-US" sz="2200" kern="1200" dirty="0">
                <a:solidFill>
                  <a:schemeClr val="tx1"/>
                </a:solidFill>
                <a:latin typeface="+mn-lt"/>
                <a:ea typeface="+mn-ea"/>
                <a:cs typeface="+mn-cs"/>
              </a:rPr>
              <a:t>Community growth and development of </a:t>
            </a:r>
            <a:r>
              <a:rPr lang="en-US" sz="2200" b="1" kern="1200" dirty="0">
                <a:solidFill>
                  <a:srgbClr val="3906BA"/>
                </a:solidFill>
                <a:latin typeface="+mn-lt"/>
                <a:ea typeface="+mn-ea"/>
                <a:cs typeface="+mn-cs"/>
              </a:rPr>
              <a:t>new communities</a:t>
            </a:r>
            <a:r>
              <a:rPr lang="en-US" sz="2200" b="1" kern="1200" dirty="0">
                <a:solidFill>
                  <a:schemeClr val="tx1"/>
                </a:solidFill>
                <a:latin typeface="+mn-lt"/>
                <a:ea typeface="+mn-ea"/>
                <a:cs typeface="+mn-cs"/>
              </a:rPr>
              <a:t> </a:t>
            </a:r>
            <a:r>
              <a:rPr lang="en-US" sz="2200" kern="1200" dirty="0">
                <a:solidFill>
                  <a:schemeClr val="tx1"/>
                </a:solidFill>
                <a:latin typeface="+mn-lt"/>
                <a:ea typeface="+mn-ea"/>
                <a:cs typeface="+mn-cs"/>
              </a:rPr>
              <a:t>within the EPOS development – different level of maturity of TCS. Cross-TCS </a:t>
            </a:r>
            <a:r>
              <a:rPr lang="en-US" sz="2200" b="1" kern="1200" dirty="0">
                <a:solidFill>
                  <a:srgbClr val="3906BA"/>
                </a:solidFill>
                <a:latin typeface="+mn-lt"/>
                <a:ea typeface="+mn-ea"/>
                <a:cs typeface="+mn-cs"/>
              </a:rPr>
              <a:t>best practices</a:t>
            </a:r>
            <a:r>
              <a:rPr lang="en-US" sz="2200" kern="1200" dirty="0">
                <a:solidFill>
                  <a:schemeClr val="tx1"/>
                </a:solidFill>
                <a:latin typeface="+mn-lt"/>
                <a:ea typeface="+mn-ea"/>
                <a:cs typeface="+mn-cs"/>
              </a:rPr>
              <a:t> for open data.</a:t>
            </a:r>
          </a:p>
        </p:txBody>
      </p:sp>
      <p:sp>
        <p:nvSpPr>
          <p:cNvPr id="6" name="Google Shape;243;p13">
            <a:extLst>
              <a:ext uri="{FF2B5EF4-FFF2-40B4-BE49-F238E27FC236}">
                <a16:creationId xmlns:a16="http://schemas.microsoft.com/office/drawing/2014/main" id="{808C518B-B4A0-9DC5-0186-A45EAE07BDE8}"/>
              </a:ext>
            </a:extLst>
          </p:cNvPr>
          <p:cNvSpPr txBox="1">
            <a:spLocks/>
          </p:cNvSpPr>
          <p:nvPr/>
        </p:nvSpPr>
        <p:spPr>
          <a:xfrm>
            <a:off x="1649108" y="329689"/>
            <a:ext cx="8864756" cy="4649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000000"/>
              </a:buClr>
              <a:buSzTx/>
              <a:buFont typeface="Arial"/>
              <a:defRPr/>
            </a:pPr>
            <a:r>
              <a:rPr lang="en-US" sz="3000" b="1" dirty="0">
                <a:solidFill>
                  <a:srgbClr val="70AD47">
                    <a:lumMod val="50000"/>
                  </a:srgbClr>
                </a:solidFill>
                <a:latin typeface="Calibri" panose="020F0502020204030204" pitchFamily="34" charset="0"/>
                <a:cs typeface="Calibri" panose="020F0502020204030204" pitchFamily="34" charset="0"/>
                <a:sym typeface="Arial"/>
              </a:rPr>
              <a:t>Communities through the EPOS journey</a:t>
            </a:r>
          </a:p>
        </p:txBody>
      </p:sp>
      <p:sp>
        <p:nvSpPr>
          <p:cNvPr id="7" name="CasellaDiTesto 6">
            <a:extLst>
              <a:ext uri="{FF2B5EF4-FFF2-40B4-BE49-F238E27FC236}">
                <a16:creationId xmlns:a16="http://schemas.microsoft.com/office/drawing/2014/main" id="{F65D985B-A065-6EC4-1F12-6A95D2C9C764}"/>
              </a:ext>
            </a:extLst>
          </p:cNvPr>
          <p:cNvSpPr txBox="1"/>
          <p:nvPr/>
        </p:nvSpPr>
        <p:spPr>
          <a:xfrm>
            <a:off x="0" y="3766457"/>
            <a:ext cx="435429" cy="424543"/>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240770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744D0-F598-7B8F-096B-1C588D33BE22}"/>
            </a:ext>
          </a:extLst>
        </p:cNvPr>
        <p:cNvGrpSpPr/>
        <p:nvPr/>
      </p:nvGrpSpPr>
      <p:grpSpPr>
        <a:xfrm>
          <a:off x="0" y="0"/>
          <a:ext cx="0" cy="0"/>
          <a:chOff x="0" y="0"/>
          <a:chExt cx="0" cy="0"/>
        </a:xfrm>
      </p:grpSpPr>
      <p:sp>
        <p:nvSpPr>
          <p:cNvPr id="2" name="Google Shape;159;p5">
            <a:extLst>
              <a:ext uri="{FF2B5EF4-FFF2-40B4-BE49-F238E27FC236}">
                <a16:creationId xmlns:a16="http://schemas.microsoft.com/office/drawing/2014/main" id="{3DC7DE66-DC75-C06E-60A9-5A320010B7AD}"/>
              </a:ext>
            </a:extLst>
          </p:cNvPr>
          <p:cNvSpPr txBox="1"/>
          <p:nvPr/>
        </p:nvSpPr>
        <p:spPr>
          <a:xfrm>
            <a:off x="2088995" y="313187"/>
            <a:ext cx="10103005"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000" b="1" dirty="0">
                <a:solidFill>
                  <a:srgbClr val="385623"/>
                </a:solidFill>
                <a:latin typeface="Calibri"/>
                <a:ea typeface="Calibri"/>
                <a:cs typeface="Calibri"/>
                <a:sym typeface="Calibri"/>
              </a:rPr>
              <a:t>The Community perspective for the EPOS Science Program</a:t>
            </a:r>
            <a:endParaRPr lang="en-GB" dirty="0"/>
          </a:p>
        </p:txBody>
      </p:sp>
      <p:sp>
        <p:nvSpPr>
          <p:cNvPr id="3" name="CasellaDiTesto 2">
            <a:extLst>
              <a:ext uri="{FF2B5EF4-FFF2-40B4-BE49-F238E27FC236}">
                <a16:creationId xmlns:a16="http://schemas.microsoft.com/office/drawing/2014/main" id="{30A0B559-B5C9-484B-6AA3-E5488AB6C8AC}"/>
              </a:ext>
            </a:extLst>
          </p:cNvPr>
          <p:cNvSpPr txBox="1"/>
          <p:nvPr/>
        </p:nvSpPr>
        <p:spPr>
          <a:xfrm>
            <a:off x="827314" y="1146550"/>
            <a:ext cx="10863943" cy="4936031"/>
          </a:xfrm>
          <a:prstGeom prst="rect">
            <a:avLst/>
          </a:prstGeom>
          <a:noFill/>
        </p:spPr>
        <p:txBody>
          <a:bodyPr wrap="square">
            <a:spAutoFit/>
          </a:bodyPr>
          <a:lstStyle/>
          <a:p>
            <a:pPr marL="342900" lvl="0" indent="-342900" algn="just">
              <a:lnSpc>
                <a:spcPct val="120000"/>
              </a:lnSpc>
              <a:buFont typeface="Symbol" panose="05050102010706020507" pitchFamily="18" charset="2"/>
              <a:buChar char=""/>
            </a:pPr>
            <a:r>
              <a:rPr lang="en-GB" sz="2400" b="1" dirty="0">
                <a:solidFill>
                  <a:srgbClr val="3906BA"/>
                </a:solidFill>
                <a:effectLst/>
                <a:latin typeface="Calibri" panose="020F0502020204030204" pitchFamily="34" charset="0"/>
                <a:ea typeface="Times New Roman" panose="02020603050405020304" pitchFamily="18" charset="0"/>
                <a:cs typeface="Calibri" panose="020F0502020204030204" pitchFamily="34" charset="0"/>
              </a:rPr>
              <a:t>Accessing to solid Earth science data</a:t>
            </a:r>
            <a:r>
              <a:rPr lang="en-GB" sz="2400" dirty="0">
                <a:effectLst/>
                <a:latin typeface="Calibri" panose="020F0502020204030204" pitchFamily="34" charset="0"/>
                <a:ea typeface="Times New Roman" panose="02020603050405020304" pitchFamily="18" charset="0"/>
                <a:cs typeface="Calibri" panose="020F0502020204030204" pitchFamily="34" charset="0"/>
              </a:rPr>
              <a:t>, products, software, services and research infrastructures to facilitate scientific research; </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buFont typeface="Symbol" panose="05050102010706020507" pitchFamily="18" charset="2"/>
              <a:buChar char=""/>
            </a:pPr>
            <a:r>
              <a:rPr lang="en-GB" sz="2400" dirty="0">
                <a:latin typeface="Calibri" panose="020F0502020204030204" pitchFamily="34" charset="0"/>
                <a:ea typeface="Times New Roman" panose="02020603050405020304" pitchFamily="18" charset="0"/>
                <a:cs typeface="Calibri" panose="020F0502020204030204" pitchFamily="34" charset="0"/>
              </a:rPr>
              <a:t>Favouring</a:t>
            </a:r>
            <a:r>
              <a:rPr lang="en-GB" sz="24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GB" sz="2400" b="1" dirty="0">
                <a:solidFill>
                  <a:srgbClr val="3906BA"/>
                </a:solidFill>
                <a:latin typeface="Calibri" panose="020F0502020204030204" pitchFamily="34" charset="0"/>
                <a:ea typeface="Times New Roman" panose="02020603050405020304" pitchFamily="18" charset="0"/>
                <a:cs typeface="Calibri" panose="020F0502020204030204" pitchFamily="34" charset="0"/>
              </a:rPr>
              <a:t>M</a:t>
            </a:r>
            <a:r>
              <a:rPr lang="en-GB" sz="2400" b="1" dirty="0">
                <a:solidFill>
                  <a:srgbClr val="3906BA"/>
                </a:solidFill>
                <a:effectLst/>
                <a:latin typeface="Calibri" panose="020F0502020204030204" pitchFamily="34" charset="0"/>
                <a:ea typeface="Times New Roman" panose="02020603050405020304" pitchFamily="18" charset="0"/>
                <a:cs typeface="Calibri" panose="020F0502020204030204" pitchFamily="34" charset="0"/>
              </a:rPr>
              <a:t>ultidisciplinary/ Transdisciplinary use </a:t>
            </a:r>
            <a:r>
              <a:rPr lang="en-GB" sz="2400" dirty="0">
                <a:effectLst/>
                <a:latin typeface="Calibri" panose="020F0502020204030204" pitchFamily="34" charset="0"/>
                <a:ea typeface="Times New Roman" panose="02020603050405020304" pitchFamily="18" charset="0"/>
                <a:cs typeface="Calibri" panose="020F0502020204030204" pitchFamily="34" charset="0"/>
              </a:rPr>
              <a:t>of solid Earth science DDSS;</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buFont typeface="Symbol" panose="05050102010706020507" pitchFamily="18" charset="2"/>
              <a:buChar char=""/>
            </a:pPr>
            <a:r>
              <a:rPr lang="en-GB" sz="2400" dirty="0">
                <a:effectLst/>
                <a:latin typeface="Calibri" panose="020F0502020204030204" pitchFamily="34" charset="0"/>
                <a:ea typeface="Times New Roman" panose="02020603050405020304" pitchFamily="18" charset="0"/>
                <a:cs typeface="Calibri" panose="020F0502020204030204" pitchFamily="34" charset="0"/>
              </a:rPr>
              <a:t>Advancing in </a:t>
            </a:r>
            <a:r>
              <a:rPr lang="en-GB" sz="2400" b="1" dirty="0">
                <a:solidFill>
                  <a:srgbClr val="3906BA"/>
                </a:solidFill>
                <a:effectLst/>
                <a:latin typeface="Calibri" panose="020F0502020204030204" pitchFamily="34" charset="0"/>
                <a:ea typeface="Times New Roman" panose="02020603050405020304" pitchFamily="18" charset="0"/>
                <a:cs typeface="Calibri" panose="020F0502020204030204" pitchFamily="34" charset="0"/>
              </a:rPr>
              <a:t>hazard assessment and risk mitigation</a:t>
            </a:r>
            <a:r>
              <a:rPr lang="en-GB"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buFont typeface="Symbol" panose="05050102010706020507" pitchFamily="18" charset="2"/>
              <a:buChar char=""/>
            </a:pPr>
            <a:r>
              <a:rPr lang="en-GB" sz="2400" dirty="0">
                <a:latin typeface="Calibri" panose="020F0502020204030204" pitchFamily="34" charset="0"/>
                <a:ea typeface="Times New Roman" panose="02020603050405020304" pitchFamily="18" charset="0"/>
                <a:cs typeface="Calibri" panose="020F0502020204030204" pitchFamily="34" charset="0"/>
              </a:rPr>
              <a:t>P</a:t>
            </a:r>
            <a:r>
              <a:rPr lang="en-GB" sz="2400" dirty="0">
                <a:effectLst/>
                <a:latin typeface="Calibri" panose="020F0502020204030204" pitchFamily="34" charset="0"/>
                <a:ea typeface="Times New Roman" panose="02020603050405020304" pitchFamily="18" charset="0"/>
                <a:cs typeface="Calibri" panose="020F0502020204030204" pitchFamily="34" charset="0"/>
              </a:rPr>
              <a:t>roviding products related to the </a:t>
            </a:r>
            <a:r>
              <a:rPr lang="en-GB" sz="2400" b="1" dirty="0">
                <a:solidFill>
                  <a:srgbClr val="3906BA"/>
                </a:solidFill>
                <a:effectLst/>
                <a:latin typeface="Calibri" panose="020F0502020204030204" pitchFamily="34" charset="0"/>
                <a:ea typeface="Times New Roman" panose="02020603050405020304" pitchFamily="18" charset="0"/>
                <a:cs typeface="Calibri" panose="020F0502020204030204" pitchFamily="34" charset="0"/>
              </a:rPr>
              <a:t>exploitation of geo-resources</a:t>
            </a:r>
            <a:r>
              <a:rPr lang="en-GB" sz="2400" dirty="0">
                <a:effectLst/>
                <a:latin typeface="Calibri" panose="020F0502020204030204" pitchFamily="34" charset="0"/>
                <a:ea typeface="Times New Roman" panose="02020603050405020304" pitchFamily="18" charset="0"/>
                <a:cs typeface="Calibri" panose="020F0502020204030204" pitchFamily="34" charset="0"/>
              </a:rPr>
              <a:t>;</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buFont typeface="Symbol" panose="05050102010706020507" pitchFamily="18" charset="2"/>
              <a:buChar char=""/>
            </a:pPr>
            <a:r>
              <a:rPr lang="en-GB" sz="2400" dirty="0">
                <a:latin typeface="Calibri" panose="020F0502020204030204" pitchFamily="34" charset="0"/>
                <a:ea typeface="Times New Roman" panose="02020603050405020304" pitchFamily="18" charset="0"/>
                <a:cs typeface="Calibri" panose="020F0502020204030204" pitchFamily="34" charset="0"/>
              </a:rPr>
              <a:t>F</a:t>
            </a:r>
            <a:r>
              <a:rPr lang="en-GB" sz="2400" dirty="0">
                <a:effectLst/>
                <a:latin typeface="Calibri" panose="020F0502020204030204" pitchFamily="34" charset="0"/>
                <a:ea typeface="Times New Roman" panose="02020603050405020304" pitchFamily="18" charset="0"/>
                <a:cs typeface="Calibri" panose="020F0502020204030204" pitchFamily="34" charset="0"/>
              </a:rPr>
              <a:t>ostering the implementation of services </a:t>
            </a:r>
            <a:r>
              <a:rPr lang="en-GB" sz="2400" b="1" dirty="0">
                <a:solidFill>
                  <a:srgbClr val="3906BA"/>
                </a:solidFill>
                <a:effectLst/>
                <a:latin typeface="Calibri" panose="020F0502020204030204" pitchFamily="34" charset="0"/>
                <a:ea typeface="Times New Roman" panose="02020603050405020304" pitchFamily="18" charset="0"/>
                <a:cs typeface="Calibri" panose="020F0502020204030204" pitchFamily="34" charset="0"/>
              </a:rPr>
              <a:t>addressing societal challenges</a:t>
            </a:r>
            <a:r>
              <a:rPr lang="en-GB" sz="2400" dirty="0">
                <a:effectLst/>
                <a:latin typeface="Calibri" panose="020F0502020204030204" pitchFamily="34" charset="0"/>
                <a:ea typeface="Times New Roman" panose="02020603050405020304" pitchFamily="18" charset="0"/>
                <a:cs typeface="Calibri" panose="020F0502020204030204" pitchFamily="34" charset="0"/>
              </a:rPr>
              <a:t>;</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buFont typeface="Symbol" panose="05050102010706020507" pitchFamily="18" charset="2"/>
              <a:buChar char=""/>
            </a:pPr>
            <a:r>
              <a:rPr lang="en-GB" sz="2400" dirty="0">
                <a:latin typeface="Calibri" panose="020F0502020204030204" pitchFamily="34" charset="0"/>
                <a:ea typeface="Times New Roman" panose="02020603050405020304" pitchFamily="18" charset="0"/>
                <a:cs typeface="Calibri" panose="020F0502020204030204" pitchFamily="34" charset="0"/>
              </a:rPr>
              <a:t>S</a:t>
            </a:r>
            <a:r>
              <a:rPr lang="en-GB" sz="2400" dirty="0">
                <a:effectLst/>
                <a:latin typeface="Calibri" panose="020F0502020204030204" pitchFamily="34" charset="0"/>
                <a:ea typeface="Times New Roman" panose="02020603050405020304" pitchFamily="18" charset="0"/>
                <a:cs typeface="Calibri" panose="020F0502020204030204" pitchFamily="34" charset="0"/>
              </a:rPr>
              <a:t>trengthening the field of </a:t>
            </a:r>
            <a:r>
              <a:rPr lang="en-GB" sz="2400" b="1" dirty="0">
                <a:solidFill>
                  <a:srgbClr val="3906BA"/>
                </a:solidFill>
                <a:effectLst/>
                <a:latin typeface="Calibri" panose="020F0502020204030204" pitchFamily="34" charset="0"/>
                <a:ea typeface="Times New Roman" panose="02020603050405020304" pitchFamily="18" charset="0"/>
                <a:cs typeface="Calibri" panose="020F0502020204030204" pitchFamily="34" charset="0"/>
              </a:rPr>
              <a:t>computational Earth Science</a:t>
            </a:r>
            <a:r>
              <a:rPr lang="en-GB" sz="2400" dirty="0">
                <a:effectLst/>
                <a:latin typeface="Calibri" panose="020F0502020204030204" pitchFamily="34" charset="0"/>
                <a:ea typeface="Times New Roman" panose="02020603050405020304" pitchFamily="18" charset="0"/>
                <a:cs typeface="Calibri" panose="020F0502020204030204" pitchFamily="34" charset="0"/>
              </a:rPr>
              <a:t>;</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buFont typeface="Symbol" panose="05050102010706020507" pitchFamily="18" charset="2"/>
              <a:buChar char=""/>
            </a:pPr>
            <a:r>
              <a:rPr lang="en-GB" sz="2400" dirty="0">
                <a:latin typeface="Calibri" panose="020F0502020204030204" pitchFamily="34" charset="0"/>
                <a:ea typeface="Times New Roman" panose="02020603050405020304" pitchFamily="18" charset="0"/>
                <a:cs typeface="Calibri" panose="020F0502020204030204" pitchFamily="34" charset="0"/>
              </a:rPr>
              <a:t>D</a:t>
            </a:r>
            <a:r>
              <a:rPr lang="en-GB" sz="2400" dirty="0">
                <a:effectLst/>
                <a:latin typeface="Calibri" panose="020F0502020204030204" pitchFamily="34" charset="0"/>
                <a:ea typeface="Times New Roman" panose="02020603050405020304" pitchFamily="18" charset="0"/>
                <a:cs typeface="Calibri" panose="020F0502020204030204" pitchFamily="34" charset="0"/>
              </a:rPr>
              <a:t>riving </a:t>
            </a:r>
            <a:r>
              <a:rPr lang="en-GB" sz="2400" b="1" dirty="0">
                <a:solidFill>
                  <a:srgbClr val="3906BA"/>
                </a:solidFill>
                <a:effectLst/>
                <a:latin typeface="Calibri" panose="020F0502020204030204" pitchFamily="34" charset="0"/>
                <a:ea typeface="Times New Roman" panose="02020603050405020304" pitchFamily="18" charset="0"/>
                <a:cs typeface="Calibri" panose="020F0502020204030204" pitchFamily="34" charset="0"/>
              </a:rPr>
              <a:t>IT innovation </a:t>
            </a:r>
            <a:r>
              <a:rPr lang="en-GB" sz="2400" dirty="0">
                <a:effectLst/>
                <a:latin typeface="Calibri" panose="020F0502020204030204" pitchFamily="34" charset="0"/>
                <a:ea typeface="Times New Roman" panose="02020603050405020304" pitchFamily="18" charset="0"/>
                <a:cs typeface="Calibri" panose="020F0502020204030204" pitchFamily="34" charset="0"/>
              </a:rPr>
              <a:t>and fostering </a:t>
            </a:r>
            <a:r>
              <a:rPr lang="en-GB" sz="2400" b="1" dirty="0">
                <a:solidFill>
                  <a:srgbClr val="3906BA"/>
                </a:solidFill>
                <a:effectLst/>
                <a:latin typeface="Calibri" panose="020F0502020204030204" pitchFamily="34" charset="0"/>
                <a:ea typeface="Times New Roman" panose="02020603050405020304" pitchFamily="18" charset="0"/>
                <a:cs typeface="Calibri" panose="020F0502020204030204" pitchFamily="34" charset="0"/>
              </a:rPr>
              <a:t>FAIR data </a:t>
            </a:r>
            <a:r>
              <a:rPr lang="en-GB" sz="2400" dirty="0">
                <a:effectLst/>
                <a:latin typeface="Calibri" panose="020F0502020204030204" pitchFamily="34" charset="0"/>
                <a:ea typeface="Times New Roman" panose="02020603050405020304" pitchFamily="18" charset="0"/>
                <a:cs typeface="Calibri" panose="020F0502020204030204" pitchFamily="34" charset="0"/>
              </a:rPr>
              <a:t>management practices;</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buFont typeface="Symbol" panose="05050102010706020507" pitchFamily="18" charset="2"/>
              <a:buChar char=""/>
            </a:pPr>
            <a:r>
              <a:rPr lang="en-GB" sz="2400" dirty="0">
                <a:latin typeface="Calibri" panose="020F0502020204030204" pitchFamily="34" charset="0"/>
                <a:ea typeface="Times New Roman" panose="02020603050405020304" pitchFamily="18" charset="0"/>
                <a:cs typeface="Calibri" panose="020F0502020204030204" pitchFamily="34" charset="0"/>
              </a:rPr>
              <a:t>E</a:t>
            </a:r>
            <a:r>
              <a:rPr lang="en-GB" sz="2400" dirty="0">
                <a:effectLst/>
                <a:latin typeface="Calibri" panose="020F0502020204030204" pitchFamily="34" charset="0"/>
                <a:ea typeface="Times New Roman" panose="02020603050405020304" pitchFamily="18" charset="0"/>
                <a:cs typeface="Calibri" panose="020F0502020204030204" pitchFamily="34" charset="0"/>
              </a:rPr>
              <a:t>nhancing </a:t>
            </a:r>
            <a:r>
              <a:rPr lang="en-GB" sz="2400" b="1" dirty="0">
                <a:solidFill>
                  <a:srgbClr val="3906BA"/>
                </a:solidFill>
                <a:effectLst/>
                <a:latin typeface="Calibri" panose="020F0502020204030204" pitchFamily="34" charset="0"/>
                <a:ea typeface="Times New Roman" panose="02020603050405020304" pitchFamily="18" charset="0"/>
                <a:cs typeface="Calibri" panose="020F0502020204030204" pitchFamily="34" charset="0"/>
              </a:rPr>
              <a:t>international collaborations </a:t>
            </a:r>
            <a:r>
              <a:rPr lang="en-GB" sz="2400" dirty="0">
                <a:effectLst/>
                <a:latin typeface="Calibri" panose="020F0502020204030204" pitchFamily="34" charset="0"/>
                <a:ea typeface="Times New Roman" panose="02020603050405020304" pitchFamily="18" charset="0"/>
                <a:cs typeface="Calibri" panose="020F0502020204030204" pitchFamily="34" charset="0"/>
              </a:rPr>
              <a:t>and promoting the global dimension of solid Earth science research;</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20000"/>
              </a:lnSpc>
              <a:buFont typeface="Symbol" panose="05050102010706020507" pitchFamily="18" charset="2"/>
              <a:buChar char=""/>
            </a:pPr>
            <a:r>
              <a:rPr lang="en-GB" sz="2400" dirty="0">
                <a:latin typeface="Calibri" panose="020F0502020204030204" pitchFamily="34" charset="0"/>
                <a:ea typeface="Times New Roman" panose="02020603050405020304" pitchFamily="18" charset="0"/>
                <a:cs typeface="Calibri" panose="020F0502020204030204" pitchFamily="34" charset="0"/>
              </a:rPr>
              <a:t>P</a:t>
            </a:r>
            <a:r>
              <a:rPr lang="en-GB" sz="2400" dirty="0">
                <a:effectLst/>
                <a:latin typeface="Calibri" panose="020F0502020204030204" pitchFamily="34" charset="0"/>
                <a:ea typeface="Times New Roman" panose="02020603050405020304" pitchFamily="18" charset="0"/>
                <a:cs typeface="Calibri" panose="020F0502020204030204" pitchFamily="34" charset="0"/>
              </a:rPr>
              <a:t>roviding </a:t>
            </a:r>
            <a:r>
              <a:rPr lang="en-GB" sz="2400" b="1" dirty="0">
                <a:solidFill>
                  <a:srgbClr val="3906BA"/>
                </a:solidFill>
                <a:effectLst/>
                <a:latin typeface="Calibri" panose="020F0502020204030204" pitchFamily="34" charset="0"/>
                <a:ea typeface="Times New Roman" panose="02020603050405020304" pitchFamily="18" charset="0"/>
                <a:cs typeface="Calibri" panose="020F0502020204030204" pitchFamily="34" charset="0"/>
              </a:rPr>
              <a:t>training</a:t>
            </a:r>
            <a:r>
              <a:rPr lang="en-GB" sz="2400" dirty="0">
                <a:effectLst/>
                <a:latin typeface="Calibri" panose="020F0502020204030204" pitchFamily="34" charset="0"/>
                <a:ea typeface="Times New Roman" panose="02020603050405020304" pitchFamily="18" charset="0"/>
                <a:cs typeface="Calibri" panose="020F0502020204030204" pitchFamily="34" charset="0"/>
              </a:rPr>
              <a:t> initiatives and ensuring the </a:t>
            </a:r>
            <a:r>
              <a:rPr lang="en-GB" sz="2400" b="1" dirty="0">
                <a:solidFill>
                  <a:srgbClr val="3906BA"/>
                </a:solidFill>
                <a:effectLst/>
                <a:latin typeface="Calibri" panose="020F0502020204030204" pitchFamily="34" charset="0"/>
                <a:ea typeface="Times New Roman" panose="02020603050405020304" pitchFamily="18" charset="0"/>
                <a:cs typeface="Calibri" panose="020F0502020204030204" pitchFamily="34" charset="0"/>
              </a:rPr>
              <a:t>dissemination</a:t>
            </a:r>
            <a:r>
              <a:rPr lang="en-GB" sz="2400" dirty="0">
                <a:effectLst/>
                <a:latin typeface="Calibri" panose="020F0502020204030204" pitchFamily="34" charset="0"/>
                <a:ea typeface="Times New Roman" panose="02020603050405020304" pitchFamily="18" charset="0"/>
                <a:cs typeface="Calibri" panose="020F0502020204030204" pitchFamily="34" charset="0"/>
              </a:rPr>
              <a:t> on solid Earth science.</a:t>
            </a:r>
            <a:endParaRPr lang="it-IT" sz="24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045400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89CB6-E1F1-993C-C3FC-5060EE1AC10B}"/>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59610969-5630-B797-BA1B-56BDCD15CBD8}"/>
              </a:ext>
            </a:extLst>
          </p:cNvPr>
          <p:cNvSpPr/>
          <p:nvPr/>
        </p:nvSpPr>
        <p:spPr>
          <a:xfrm>
            <a:off x="11152" y="1947142"/>
            <a:ext cx="12180848" cy="2007753"/>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3691EA70-066B-A365-7816-2F163173262B}"/>
              </a:ext>
            </a:extLst>
          </p:cNvPr>
          <p:cNvSpPr/>
          <p:nvPr/>
        </p:nvSpPr>
        <p:spPr>
          <a:xfrm>
            <a:off x="11151" y="3954895"/>
            <a:ext cx="12164029" cy="2040673"/>
          </a:xfrm>
          <a:prstGeom prst="rect">
            <a:avLst/>
          </a:prstGeom>
          <a:solidFill>
            <a:srgbClr val="EDD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A24BA80E-CF77-1E55-916D-9A0A238C6F7F}"/>
              </a:ext>
            </a:extLst>
          </p:cNvPr>
          <p:cNvSpPr txBox="1"/>
          <p:nvPr/>
        </p:nvSpPr>
        <p:spPr>
          <a:xfrm>
            <a:off x="890380" y="266797"/>
            <a:ext cx="10453895" cy="553998"/>
          </a:xfrm>
          <a:prstGeom prst="rect">
            <a:avLst/>
          </a:prstGeom>
          <a:noFill/>
        </p:spPr>
        <p:txBody>
          <a:bodyPr wrap="square">
            <a:spAutoFit/>
          </a:bodyPr>
          <a:lstStyle/>
          <a:p>
            <a:pPr algn="ctr">
              <a:buClr>
                <a:srgbClr val="000000"/>
              </a:buClr>
              <a:buSzPts val="2800"/>
              <a:defRPr/>
            </a:pPr>
            <a:r>
              <a:rPr lang="en-GB" sz="3000" b="1" dirty="0">
                <a:solidFill>
                  <a:srgbClr val="385623"/>
                </a:solidFill>
                <a:latin typeface="Calibri" panose="020F0502020204030204" pitchFamily="34" charset="0"/>
                <a:cs typeface="Calibri" panose="020F0502020204030204" pitchFamily="34" charset="0"/>
                <a:sym typeface="Calibri"/>
              </a:rPr>
              <a:t>Access to community data and products </a:t>
            </a:r>
          </a:p>
        </p:txBody>
      </p:sp>
      <p:sp>
        <p:nvSpPr>
          <p:cNvPr id="5" name="CasellaDiTesto 4">
            <a:extLst>
              <a:ext uri="{FF2B5EF4-FFF2-40B4-BE49-F238E27FC236}">
                <a16:creationId xmlns:a16="http://schemas.microsoft.com/office/drawing/2014/main" id="{1155364D-D308-4DDB-4F8F-786FEF9B4D5A}"/>
              </a:ext>
            </a:extLst>
          </p:cNvPr>
          <p:cNvSpPr txBox="1"/>
          <p:nvPr/>
        </p:nvSpPr>
        <p:spPr>
          <a:xfrm>
            <a:off x="402770" y="1947142"/>
            <a:ext cx="5172839" cy="3978012"/>
          </a:xfrm>
          <a:prstGeom prst="rect">
            <a:avLst/>
          </a:prstGeom>
          <a:noFill/>
        </p:spPr>
        <p:txBody>
          <a:bodyPr wrap="square">
            <a:spAutoFit/>
          </a:bodyPr>
          <a:lstStyle/>
          <a:p>
            <a:pPr marL="342900" lvl="0" indent="-342900" algn="just">
              <a:spcBef>
                <a:spcPts val="300"/>
              </a:spcBef>
              <a:buFont typeface="Arial" panose="020B0604020202020204" pitchFamily="34" charset="0"/>
              <a:buChar char="●"/>
            </a:pPr>
            <a:r>
              <a:rPr lang="en-GB" sz="2200" dirty="0">
                <a:latin typeface="Calibri" panose="020F0502020204030204" pitchFamily="34" charset="0"/>
                <a:ea typeface="Noto Sans Symbols"/>
                <a:cs typeface="Noto Sans Symbols"/>
              </a:rPr>
              <a:t>I</a:t>
            </a:r>
            <a:r>
              <a:rPr lang="en-GB" sz="2200" dirty="0">
                <a:solidFill>
                  <a:srgbClr val="000000"/>
                </a:solidFill>
                <a:effectLst/>
                <a:latin typeface="Calibri" panose="020F0502020204030204" pitchFamily="34" charset="0"/>
                <a:ea typeface="Noto Sans Symbols"/>
                <a:cs typeface="Noto Sans Symbols"/>
              </a:rPr>
              <a:t>ntegration of TCS data and services through </a:t>
            </a:r>
            <a:r>
              <a:rPr lang="it-IT" sz="2200" dirty="0">
                <a:solidFill>
                  <a:srgbClr val="000000"/>
                </a:solidFill>
                <a:effectLst/>
                <a:latin typeface="Calibri" panose="020F0502020204030204" pitchFamily="34" charset="0"/>
                <a:ea typeface="Noto Sans Symbols"/>
                <a:cs typeface="Noto Sans Symbols"/>
              </a:rPr>
              <a:t>the EPOS Platform.</a:t>
            </a:r>
            <a:endParaRPr lang="it-IT" sz="2200" dirty="0">
              <a:effectLst/>
              <a:latin typeface="Noto Sans Symbols"/>
              <a:ea typeface="Noto Sans Symbols"/>
              <a:cs typeface="Noto Sans Symbols"/>
            </a:endParaRPr>
          </a:p>
          <a:p>
            <a:pPr marL="342900" lvl="0" indent="-342900" algn="just">
              <a:spcBef>
                <a:spcPts val="300"/>
              </a:spcBef>
              <a:buFont typeface="Arial" panose="020B0604020202020204" pitchFamily="34" charset="0"/>
              <a:buChar char="●"/>
            </a:pPr>
            <a:r>
              <a:rPr lang="en-GB" sz="2200" dirty="0">
                <a:solidFill>
                  <a:srgbClr val="000000"/>
                </a:solidFill>
                <a:effectLst/>
                <a:latin typeface="Calibri" panose="020F0502020204030204" pitchFamily="34" charset="0"/>
                <a:ea typeface="Calibri" panose="020F0502020204030204" pitchFamily="34" charset="0"/>
                <a:cs typeface="Noto Sans Symbols"/>
              </a:rPr>
              <a:t>Long-term provision of data and services</a:t>
            </a:r>
          </a:p>
          <a:p>
            <a:pPr marL="342900" lvl="0" indent="-342900" algn="just">
              <a:spcBef>
                <a:spcPts val="300"/>
              </a:spcBef>
              <a:buFont typeface="Arial" panose="020B0604020202020204" pitchFamily="34" charset="0"/>
              <a:buChar char="●"/>
            </a:pPr>
            <a:r>
              <a:rPr lang="en-GB" sz="2200" dirty="0">
                <a:solidFill>
                  <a:srgbClr val="000000"/>
                </a:solidFill>
                <a:effectLst/>
                <a:latin typeface="Calibri" panose="020F0502020204030204" pitchFamily="34" charset="0"/>
                <a:ea typeface="Calibri" panose="020F0502020204030204" pitchFamily="34" charset="0"/>
                <a:cs typeface="Noto Sans Symbols"/>
              </a:rPr>
              <a:t>Engage data and service providers and National Research Organizations.</a:t>
            </a:r>
          </a:p>
          <a:p>
            <a:pPr marL="342900" lvl="0" indent="-342900" algn="just">
              <a:spcBef>
                <a:spcPts val="300"/>
              </a:spcBef>
              <a:buFont typeface="Arial" panose="020B0604020202020204" pitchFamily="34" charset="0"/>
              <a:buChar char="●"/>
            </a:pPr>
            <a:endParaRPr lang="en-GB" sz="2000" dirty="0">
              <a:solidFill>
                <a:srgbClr val="000000"/>
              </a:solidFill>
              <a:effectLst/>
              <a:latin typeface="Calibri" panose="020F0502020204030204" pitchFamily="34" charset="0"/>
              <a:ea typeface="Calibri" panose="020F0502020204030204" pitchFamily="34" charset="0"/>
              <a:cs typeface="Noto Sans Symbols"/>
            </a:endParaRPr>
          </a:p>
          <a:p>
            <a:pPr marL="342900" lvl="0" indent="-342900" algn="just">
              <a:spcBef>
                <a:spcPts val="300"/>
              </a:spcBef>
              <a:buFont typeface="Arial" panose="020B0604020202020204" pitchFamily="34" charset="0"/>
              <a:buChar char="●"/>
            </a:pPr>
            <a:r>
              <a:rPr lang="en-GB" sz="2200" dirty="0">
                <a:effectLst/>
                <a:latin typeface="Calibri" panose="020F0502020204030204" pitchFamily="34" charset="0"/>
                <a:ea typeface="Calibri" panose="020F0502020204030204" pitchFamily="34" charset="0"/>
                <a:cs typeface="Noto Sans Symbols"/>
              </a:rPr>
              <a:t>Developing the EPOS portfolio by integrating new data and services from existing TCS and emerging ones. </a:t>
            </a:r>
            <a:endParaRPr lang="it-IT" sz="2200" dirty="0">
              <a:effectLst/>
              <a:latin typeface="Noto Sans Symbols"/>
              <a:ea typeface="Noto Sans Symbols"/>
              <a:cs typeface="Noto Sans Symbols"/>
            </a:endParaRPr>
          </a:p>
          <a:p>
            <a:pPr marL="342900" lvl="0" indent="-342900" algn="just">
              <a:spcBef>
                <a:spcPts val="300"/>
              </a:spcBef>
              <a:buFont typeface="Arial" panose="020B0604020202020204" pitchFamily="34" charset="0"/>
              <a:buChar char="●"/>
            </a:pPr>
            <a:r>
              <a:rPr lang="en-GB" sz="2200" dirty="0">
                <a:effectLst/>
                <a:latin typeface="Calibri" panose="020F0502020204030204" pitchFamily="34" charset="0"/>
                <a:ea typeface="Calibri" panose="020F0502020204030204" pitchFamily="34" charset="0"/>
                <a:cs typeface="Noto Sans Symbols"/>
              </a:rPr>
              <a:t>Enhancing the functionalities of the EPOS Platform based on user feedback.</a:t>
            </a:r>
            <a:endParaRPr lang="it-IT" sz="2200" dirty="0">
              <a:effectLst/>
              <a:latin typeface="Noto Sans Symbols"/>
              <a:ea typeface="Noto Sans Symbols"/>
              <a:cs typeface="Noto Sans Symbols"/>
            </a:endParaRPr>
          </a:p>
        </p:txBody>
      </p:sp>
      <p:sp>
        <p:nvSpPr>
          <p:cNvPr id="6" name="CasellaDiTesto 5">
            <a:extLst>
              <a:ext uri="{FF2B5EF4-FFF2-40B4-BE49-F238E27FC236}">
                <a16:creationId xmlns:a16="http://schemas.microsoft.com/office/drawing/2014/main" id="{072A54E7-8BC9-3229-5E98-39850FFFDD66}"/>
              </a:ext>
            </a:extLst>
          </p:cNvPr>
          <p:cNvSpPr txBox="1"/>
          <p:nvPr/>
        </p:nvSpPr>
        <p:spPr>
          <a:xfrm>
            <a:off x="66058" y="957453"/>
            <a:ext cx="11910352" cy="830997"/>
          </a:xfrm>
          <a:prstGeom prst="rect">
            <a:avLst/>
          </a:prstGeom>
          <a:noFill/>
        </p:spPr>
        <p:txBody>
          <a:bodyPr wrap="square">
            <a:spAutoFit/>
          </a:bodyPr>
          <a:lstStyle/>
          <a:p>
            <a:pPr algn="just">
              <a:spcBef>
                <a:spcPts val="600"/>
              </a:spcBef>
            </a:pPr>
            <a:r>
              <a:rPr lang="en-GB" sz="2400" dirty="0">
                <a:effectLst/>
                <a:latin typeface="Calibri" panose="020F0502020204030204" pitchFamily="34" charset="0"/>
                <a:ea typeface="Calibri" panose="020F0502020204030204" pitchFamily="34" charset="0"/>
              </a:rPr>
              <a:t>Facilitating and </a:t>
            </a:r>
            <a:r>
              <a:rPr lang="en-GB" sz="2400" b="1" dirty="0">
                <a:solidFill>
                  <a:srgbClr val="3906BA"/>
                </a:solidFill>
                <a:effectLst/>
                <a:latin typeface="Calibri" panose="020F0502020204030204" pitchFamily="34" charset="0"/>
                <a:ea typeface="Calibri" panose="020F0502020204030204" pitchFamily="34" charset="0"/>
              </a:rPr>
              <a:t>enhanc</a:t>
            </a:r>
            <a:r>
              <a:rPr lang="en-GB" sz="2400" b="1" dirty="0">
                <a:solidFill>
                  <a:srgbClr val="3906BA"/>
                </a:solidFill>
                <a:latin typeface="Calibri" panose="020F0502020204030204" pitchFamily="34" charset="0"/>
                <a:ea typeface="Calibri" panose="020F0502020204030204" pitchFamily="34" charset="0"/>
              </a:rPr>
              <a:t>ing r</a:t>
            </a:r>
            <a:r>
              <a:rPr lang="en-GB" sz="2400" b="1" dirty="0">
                <a:solidFill>
                  <a:srgbClr val="3906BA"/>
                </a:solidFill>
                <a:effectLst/>
                <a:latin typeface="Calibri" panose="020F0502020204030204" pitchFamily="34" charset="0"/>
                <a:ea typeface="Calibri" panose="020F0502020204030204" pitchFamily="34" charset="0"/>
              </a:rPr>
              <a:t>esearch </a:t>
            </a:r>
            <a:r>
              <a:rPr lang="en-GB" sz="2400" dirty="0">
                <a:effectLst/>
                <a:latin typeface="Calibri" panose="020F0502020204030204" pitchFamily="34" charset="0"/>
                <a:ea typeface="Calibri" panose="020F0502020204030204" pitchFamily="34" charset="0"/>
              </a:rPr>
              <a:t>by providing openly accessible and interoperable data and products across diverse domains within solid Earth science.</a:t>
            </a:r>
            <a:r>
              <a:rPr lang="en-GB" sz="2400" i="1" dirty="0">
                <a:effectLst/>
                <a:latin typeface="Calibri" panose="020F0502020204030204" pitchFamily="34" charset="0"/>
                <a:ea typeface="Calibri" panose="020F0502020204030204" pitchFamily="34" charset="0"/>
              </a:rPr>
              <a:t> </a:t>
            </a:r>
            <a:r>
              <a:rPr lang="en-GB" sz="2400" dirty="0">
                <a:effectLst/>
                <a:latin typeface="Calibri" panose="020F0502020204030204" pitchFamily="34" charset="0"/>
                <a:ea typeface="Calibri" panose="020F0502020204030204" pitchFamily="34" charset="0"/>
              </a:rPr>
              <a:t> </a:t>
            </a:r>
            <a:endParaRPr lang="it-IT" sz="2400" dirty="0">
              <a:effectLst/>
              <a:latin typeface="Times New Roman" panose="02020603050405020304" pitchFamily="18" charset="0"/>
              <a:ea typeface="Times New Roman" panose="02020603050405020304" pitchFamily="18" charset="0"/>
            </a:endParaRPr>
          </a:p>
        </p:txBody>
      </p:sp>
      <p:pic>
        <p:nvPicPr>
          <p:cNvPr id="7" name="Immagine 6" descr="Immagine che contiene mappa, schermata, testo&#10;&#10;Il contenuto generato dall'IA potrebbe non essere corretto.">
            <a:extLst>
              <a:ext uri="{FF2B5EF4-FFF2-40B4-BE49-F238E27FC236}">
                <a16:creationId xmlns:a16="http://schemas.microsoft.com/office/drawing/2014/main" id="{708EFAD8-12C6-D853-33E5-EE5CDE4954C5}"/>
              </a:ext>
            </a:extLst>
          </p:cNvPr>
          <p:cNvPicPr>
            <a:picLocks noChangeAspect="1"/>
          </p:cNvPicPr>
          <p:nvPr/>
        </p:nvPicPr>
        <p:blipFill>
          <a:blip r:embed="rId3"/>
          <a:stretch>
            <a:fillRect/>
          </a:stretch>
        </p:blipFill>
        <p:spPr>
          <a:xfrm>
            <a:off x="5653668" y="2138491"/>
            <a:ext cx="6521513" cy="3668351"/>
          </a:xfrm>
          <a:prstGeom prst="rect">
            <a:avLst/>
          </a:prstGeom>
        </p:spPr>
      </p:pic>
    </p:spTree>
    <p:extLst>
      <p:ext uri="{BB962C8B-B14F-4D97-AF65-F5344CB8AC3E}">
        <p14:creationId xmlns:p14="http://schemas.microsoft.com/office/powerpoint/2010/main" val="1323785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3E569-1458-56E6-60F7-663FBB2A688B}"/>
            </a:ext>
          </a:extLst>
        </p:cNvPr>
        <p:cNvGrpSpPr/>
        <p:nvPr/>
      </p:nvGrpSpPr>
      <p:grpSpPr>
        <a:xfrm>
          <a:off x="0" y="0"/>
          <a:ext cx="0" cy="0"/>
          <a:chOff x="0" y="0"/>
          <a:chExt cx="0" cy="0"/>
        </a:xfrm>
      </p:grpSpPr>
      <p:sp>
        <p:nvSpPr>
          <p:cNvPr id="2" name="Google Shape;243;p13">
            <a:extLst>
              <a:ext uri="{FF2B5EF4-FFF2-40B4-BE49-F238E27FC236}">
                <a16:creationId xmlns:a16="http://schemas.microsoft.com/office/drawing/2014/main" id="{E5998B34-61B8-ADAD-5326-A702C33D1B9D}"/>
              </a:ext>
            </a:extLst>
          </p:cNvPr>
          <p:cNvSpPr txBox="1">
            <a:spLocks/>
          </p:cNvSpPr>
          <p:nvPr/>
        </p:nvSpPr>
        <p:spPr>
          <a:xfrm>
            <a:off x="1649108" y="329689"/>
            <a:ext cx="8864756" cy="4649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000000"/>
              </a:buClr>
              <a:buSzTx/>
              <a:buFont typeface="Arial"/>
              <a:defRPr/>
            </a:pPr>
            <a:r>
              <a:rPr lang="en-US" sz="3000" b="1" dirty="0">
                <a:solidFill>
                  <a:srgbClr val="70AD47">
                    <a:lumMod val="50000"/>
                  </a:srgbClr>
                </a:solidFill>
                <a:latin typeface="Calibri" panose="020F0502020204030204" pitchFamily="34" charset="0"/>
                <a:cs typeface="Calibri" panose="020F0502020204030204" pitchFamily="34" charset="0"/>
                <a:sym typeface="Arial"/>
              </a:rPr>
              <a:t>Community governance models </a:t>
            </a:r>
          </a:p>
        </p:txBody>
      </p:sp>
      <p:pic>
        <p:nvPicPr>
          <p:cNvPr id="3" name="Google Shape;139;p4">
            <a:extLst>
              <a:ext uri="{FF2B5EF4-FFF2-40B4-BE49-F238E27FC236}">
                <a16:creationId xmlns:a16="http://schemas.microsoft.com/office/drawing/2014/main" id="{1E5FC7AC-ED28-C7E0-7223-30579218D758}"/>
              </a:ext>
            </a:extLst>
          </p:cNvPr>
          <p:cNvPicPr preferRelativeResize="0"/>
          <p:nvPr/>
        </p:nvPicPr>
        <p:blipFill rotWithShape="1">
          <a:blip r:embed="rId3">
            <a:alphaModFix/>
          </a:blip>
          <a:srcRect/>
          <a:stretch/>
        </p:blipFill>
        <p:spPr>
          <a:xfrm>
            <a:off x="6096000" y="4878528"/>
            <a:ext cx="1267882" cy="1267882"/>
          </a:xfrm>
          <a:prstGeom prst="rect">
            <a:avLst/>
          </a:prstGeom>
          <a:noFill/>
          <a:ln>
            <a:noFill/>
          </a:ln>
        </p:spPr>
      </p:pic>
      <p:pic>
        <p:nvPicPr>
          <p:cNvPr id="4" name="Google Shape;140;p4">
            <a:extLst>
              <a:ext uri="{FF2B5EF4-FFF2-40B4-BE49-F238E27FC236}">
                <a16:creationId xmlns:a16="http://schemas.microsoft.com/office/drawing/2014/main" id="{E395161E-BE27-0F6E-E77D-AB3C35210A5E}"/>
              </a:ext>
            </a:extLst>
          </p:cNvPr>
          <p:cNvPicPr preferRelativeResize="0"/>
          <p:nvPr/>
        </p:nvPicPr>
        <p:blipFill rotWithShape="1">
          <a:blip r:embed="rId4">
            <a:alphaModFix/>
          </a:blip>
          <a:srcRect/>
          <a:stretch/>
        </p:blipFill>
        <p:spPr>
          <a:xfrm>
            <a:off x="7386742" y="4871377"/>
            <a:ext cx="1267882" cy="1267882"/>
          </a:xfrm>
          <a:prstGeom prst="rect">
            <a:avLst/>
          </a:prstGeom>
          <a:noFill/>
          <a:ln>
            <a:noFill/>
          </a:ln>
        </p:spPr>
      </p:pic>
      <p:pic>
        <p:nvPicPr>
          <p:cNvPr id="5" name="Google Shape;141;p4">
            <a:extLst>
              <a:ext uri="{FF2B5EF4-FFF2-40B4-BE49-F238E27FC236}">
                <a16:creationId xmlns:a16="http://schemas.microsoft.com/office/drawing/2014/main" id="{D62D300F-2680-5A1D-5FF7-9B250E7140E2}"/>
              </a:ext>
            </a:extLst>
          </p:cNvPr>
          <p:cNvPicPr preferRelativeResize="0"/>
          <p:nvPr/>
        </p:nvPicPr>
        <p:blipFill rotWithShape="1">
          <a:blip r:embed="rId5">
            <a:alphaModFix/>
          </a:blip>
          <a:srcRect/>
          <a:stretch/>
        </p:blipFill>
        <p:spPr>
          <a:xfrm>
            <a:off x="8621922" y="4933856"/>
            <a:ext cx="1267882" cy="1267882"/>
          </a:xfrm>
          <a:prstGeom prst="rect">
            <a:avLst/>
          </a:prstGeom>
          <a:noFill/>
          <a:ln>
            <a:noFill/>
          </a:ln>
        </p:spPr>
      </p:pic>
      <p:pic>
        <p:nvPicPr>
          <p:cNvPr id="6" name="Google Shape;142;p4">
            <a:extLst>
              <a:ext uri="{FF2B5EF4-FFF2-40B4-BE49-F238E27FC236}">
                <a16:creationId xmlns:a16="http://schemas.microsoft.com/office/drawing/2014/main" id="{097BDAD3-D4AA-F6E7-933E-4631DCB991DC}"/>
              </a:ext>
            </a:extLst>
          </p:cNvPr>
          <p:cNvPicPr preferRelativeResize="0"/>
          <p:nvPr/>
        </p:nvPicPr>
        <p:blipFill rotWithShape="1">
          <a:blip r:embed="rId6">
            <a:alphaModFix/>
          </a:blip>
          <a:srcRect/>
          <a:stretch/>
        </p:blipFill>
        <p:spPr>
          <a:xfrm>
            <a:off x="2413403" y="4914026"/>
            <a:ext cx="1267882" cy="1267882"/>
          </a:xfrm>
          <a:prstGeom prst="rect">
            <a:avLst/>
          </a:prstGeom>
          <a:noFill/>
          <a:ln>
            <a:noFill/>
          </a:ln>
        </p:spPr>
      </p:pic>
      <p:pic>
        <p:nvPicPr>
          <p:cNvPr id="7" name="Google Shape;143;p4">
            <a:extLst>
              <a:ext uri="{FF2B5EF4-FFF2-40B4-BE49-F238E27FC236}">
                <a16:creationId xmlns:a16="http://schemas.microsoft.com/office/drawing/2014/main" id="{0E3F3727-6440-AF79-6018-CC7BF034BF73}"/>
              </a:ext>
            </a:extLst>
          </p:cNvPr>
          <p:cNvPicPr preferRelativeResize="0"/>
          <p:nvPr/>
        </p:nvPicPr>
        <p:blipFill rotWithShape="1">
          <a:blip r:embed="rId7">
            <a:alphaModFix/>
          </a:blip>
          <a:srcRect/>
          <a:stretch/>
        </p:blipFill>
        <p:spPr>
          <a:xfrm>
            <a:off x="9889806" y="4912658"/>
            <a:ext cx="1267882" cy="1267882"/>
          </a:xfrm>
          <a:prstGeom prst="rect">
            <a:avLst/>
          </a:prstGeom>
          <a:noFill/>
          <a:ln>
            <a:noFill/>
          </a:ln>
        </p:spPr>
      </p:pic>
      <p:pic>
        <p:nvPicPr>
          <p:cNvPr id="8" name="Google Shape;144;p4">
            <a:extLst>
              <a:ext uri="{FF2B5EF4-FFF2-40B4-BE49-F238E27FC236}">
                <a16:creationId xmlns:a16="http://schemas.microsoft.com/office/drawing/2014/main" id="{63C55538-A3BF-053F-E4B5-3D2B56BF7226}"/>
              </a:ext>
            </a:extLst>
          </p:cNvPr>
          <p:cNvPicPr preferRelativeResize="0"/>
          <p:nvPr/>
        </p:nvPicPr>
        <p:blipFill rotWithShape="1">
          <a:blip r:embed="rId8">
            <a:alphaModFix/>
          </a:blip>
          <a:srcRect/>
          <a:stretch/>
        </p:blipFill>
        <p:spPr>
          <a:xfrm>
            <a:off x="1157357" y="4914345"/>
            <a:ext cx="1267882" cy="1267882"/>
          </a:xfrm>
          <a:prstGeom prst="rect">
            <a:avLst/>
          </a:prstGeom>
          <a:noFill/>
          <a:ln>
            <a:noFill/>
          </a:ln>
        </p:spPr>
      </p:pic>
      <p:pic>
        <p:nvPicPr>
          <p:cNvPr id="9" name="Google Shape;145;p4">
            <a:extLst>
              <a:ext uri="{FF2B5EF4-FFF2-40B4-BE49-F238E27FC236}">
                <a16:creationId xmlns:a16="http://schemas.microsoft.com/office/drawing/2014/main" id="{582747E5-D952-60C6-2698-D4C1673183CB}"/>
              </a:ext>
            </a:extLst>
          </p:cNvPr>
          <p:cNvPicPr preferRelativeResize="0"/>
          <p:nvPr/>
        </p:nvPicPr>
        <p:blipFill rotWithShape="1">
          <a:blip r:embed="rId9">
            <a:alphaModFix/>
          </a:blip>
          <a:srcRect/>
          <a:stretch/>
        </p:blipFill>
        <p:spPr>
          <a:xfrm>
            <a:off x="4930275" y="4914345"/>
            <a:ext cx="1267882" cy="1267882"/>
          </a:xfrm>
          <a:prstGeom prst="rect">
            <a:avLst/>
          </a:prstGeom>
          <a:noFill/>
          <a:ln>
            <a:noFill/>
          </a:ln>
        </p:spPr>
      </p:pic>
      <p:pic>
        <p:nvPicPr>
          <p:cNvPr id="10" name="Google Shape;146;p4">
            <a:extLst>
              <a:ext uri="{FF2B5EF4-FFF2-40B4-BE49-F238E27FC236}">
                <a16:creationId xmlns:a16="http://schemas.microsoft.com/office/drawing/2014/main" id="{943730BC-A813-B20F-4942-F1AECC9C62A7}"/>
              </a:ext>
            </a:extLst>
          </p:cNvPr>
          <p:cNvPicPr preferRelativeResize="0"/>
          <p:nvPr/>
        </p:nvPicPr>
        <p:blipFill rotWithShape="1">
          <a:blip r:embed="rId10">
            <a:alphaModFix/>
          </a:blip>
          <a:srcRect/>
          <a:stretch/>
        </p:blipFill>
        <p:spPr>
          <a:xfrm>
            <a:off x="-7374" y="4914345"/>
            <a:ext cx="1267882" cy="1267882"/>
          </a:xfrm>
          <a:prstGeom prst="rect">
            <a:avLst/>
          </a:prstGeom>
          <a:noFill/>
          <a:ln>
            <a:noFill/>
          </a:ln>
        </p:spPr>
      </p:pic>
      <p:pic>
        <p:nvPicPr>
          <p:cNvPr id="11" name="Google Shape;147;p4">
            <a:extLst>
              <a:ext uri="{FF2B5EF4-FFF2-40B4-BE49-F238E27FC236}">
                <a16:creationId xmlns:a16="http://schemas.microsoft.com/office/drawing/2014/main" id="{5BC7C1E8-63D0-919F-81A0-CD556D8EA461}"/>
              </a:ext>
            </a:extLst>
          </p:cNvPr>
          <p:cNvPicPr preferRelativeResize="0"/>
          <p:nvPr/>
        </p:nvPicPr>
        <p:blipFill rotWithShape="1">
          <a:blip r:embed="rId11">
            <a:alphaModFix/>
          </a:blip>
          <a:srcRect/>
          <a:stretch/>
        </p:blipFill>
        <p:spPr>
          <a:xfrm>
            <a:off x="11077116" y="4912658"/>
            <a:ext cx="1267882" cy="1267882"/>
          </a:xfrm>
          <a:prstGeom prst="rect">
            <a:avLst/>
          </a:prstGeom>
          <a:noFill/>
          <a:ln>
            <a:noFill/>
          </a:ln>
        </p:spPr>
      </p:pic>
      <p:pic>
        <p:nvPicPr>
          <p:cNvPr id="12" name="Google Shape;148;p4">
            <a:extLst>
              <a:ext uri="{FF2B5EF4-FFF2-40B4-BE49-F238E27FC236}">
                <a16:creationId xmlns:a16="http://schemas.microsoft.com/office/drawing/2014/main" id="{3B00DC62-F14F-1C26-BB4D-87DEB0CDEC2B}"/>
              </a:ext>
            </a:extLst>
          </p:cNvPr>
          <p:cNvPicPr preferRelativeResize="0"/>
          <p:nvPr/>
        </p:nvPicPr>
        <p:blipFill rotWithShape="1">
          <a:blip r:embed="rId12">
            <a:alphaModFix/>
          </a:blip>
          <a:srcRect/>
          <a:stretch/>
        </p:blipFill>
        <p:spPr>
          <a:xfrm>
            <a:off x="3697957" y="4914345"/>
            <a:ext cx="1267882" cy="1267882"/>
          </a:xfrm>
          <a:prstGeom prst="rect">
            <a:avLst/>
          </a:prstGeom>
          <a:noFill/>
          <a:ln>
            <a:noFill/>
          </a:ln>
        </p:spPr>
      </p:pic>
      <p:graphicFrame>
        <p:nvGraphicFramePr>
          <p:cNvPr id="13" name="TextBox 9">
            <a:extLst>
              <a:ext uri="{FF2B5EF4-FFF2-40B4-BE49-F238E27FC236}">
                <a16:creationId xmlns:a16="http://schemas.microsoft.com/office/drawing/2014/main" id="{5F70FC4C-9CE9-4C97-73D1-1D36F840508A}"/>
              </a:ext>
            </a:extLst>
          </p:cNvPr>
          <p:cNvGraphicFramePr/>
          <p:nvPr>
            <p:extLst>
              <p:ext uri="{D42A27DB-BD31-4B8C-83A1-F6EECF244321}">
                <p14:modId xmlns:p14="http://schemas.microsoft.com/office/powerpoint/2010/main" val="2491538690"/>
              </p:ext>
            </p:extLst>
          </p:nvPr>
        </p:nvGraphicFramePr>
        <p:xfrm>
          <a:off x="189571" y="976907"/>
          <a:ext cx="11267030" cy="33929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856385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9659D-5C2A-A509-F142-441B6F7D5DA7}"/>
            </a:ext>
          </a:extLst>
        </p:cNvPr>
        <p:cNvGrpSpPr/>
        <p:nvPr/>
      </p:nvGrpSpPr>
      <p:grpSpPr>
        <a:xfrm>
          <a:off x="0" y="0"/>
          <a:ext cx="0" cy="0"/>
          <a:chOff x="0" y="0"/>
          <a:chExt cx="0" cy="0"/>
        </a:xfrm>
      </p:grpSpPr>
      <p:sp>
        <p:nvSpPr>
          <p:cNvPr id="17" name="CasellaDiTesto 16">
            <a:extLst>
              <a:ext uri="{FF2B5EF4-FFF2-40B4-BE49-F238E27FC236}">
                <a16:creationId xmlns:a16="http://schemas.microsoft.com/office/drawing/2014/main" id="{A2DDCADD-7A90-0257-3128-20ABC539913C}"/>
              </a:ext>
            </a:extLst>
          </p:cNvPr>
          <p:cNvSpPr txBox="1"/>
          <p:nvPr/>
        </p:nvSpPr>
        <p:spPr>
          <a:xfrm>
            <a:off x="1935408" y="276087"/>
            <a:ext cx="10453895" cy="553998"/>
          </a:xfrm>
          <a:prstGeom prst="rect">
            <a:avLst/>
          </a:prstGeom>
          <a:noFill/>
        </p:spPr>
        <p:txBody>
          <a:bodyPr wrap="square">
            <a:spAutoFit/>
          </a:bodyPr>
          <a:lstStyle/>
          <a:p>
            <a:pPr algn="ctr">
              <a:buClr>
                <a:srgbClr val="000000"/>
              </a:buClr>
              <a:buSzPts val="2800"/>
              <a:defRPr/>
            </a:pPr>
            <a:r>
              <a:rPr lang="en-GB" sz="3000" b="1" dirty="0">
                <a:solidFill>
                  <a:srgbClr val="385623"/>
                </a:solidFill>
                <a:latin typeface="Calibri" panose="020F0502020204030204" pitchFamily="34" charset="0"/>
                <a:cs typeface="Calibri" panose="020F0502020204030204" pitchFamily="34" charset="0"/>
                <a:sym typeface="Calibri"/>
              </a:rPr>
              <a:t>Within-Community and Cross-Community projects</a:t>
            </a:r>
          </a:p>
        </p:txBody>
      </p:sp>
      <p:sp>
        <p:nvSpPr>
          <p:cNvPr id="18" name="CasellaDiTesto 17">
            <a:extLst>
              <a:ext uri="{FF2B5EF4-FFF2-40B4-BE49-F238E27FC236}">
                <a16:creationId xmlns:a16="http://schemas.microsoft.com/office/drawing/2014/main" id="{68AA5E31-4A8B-E5CB-8FC2-48D2FCAFFB6C}"/>
              </a:ext>
            </a:extLst>
          </p:cNvPr>
          <p:cNvSpPr txBox="1"/>
          <p:nvPr/>
        </p:nvSpPr>
        <p:spPr>
          <a:xfrm>
            <a:off x="402771" y="1032669"/>
            <a:ext cx="11321143" cy="830997"/>
          </a:xfrm>
          <a:prstGeom prst="rect">
            <a:avLst/>
          </a:prstGeom>
          <a:noFill/>
        </p:spPr>
        <p:txBody>
          <a:bodyPr wrap="square">
            <a:spAutoFit/>
          </a:bodyPr>
          <a:lstStyle/>
          <a:p>
            <a:pPr algn="just">
              <a:spcBef>
                <a:spcPts val="600"/>
              </a:spcBef>
            </a:pPr>
            <a:r>
              <a:rPr lang="en-GB" sz="2400" dirty="0">
                <a:effectLst/>
                <a:latin typeface="Calibri" panose="020F0502020204030204" pitchFamily="34" charset="0"/>
                <a:ea typeface="Calibri" panose="020F0502020204030204" pitchFamily="34" charset="0"/>
              </a:rPr>
              <a:t>EPOS as a flywheel (and a brand!) for </a:t>
            </a:r>
            <a:r>
              <a:rPr lang="en-GB" sz="2400" b="1" dirty="0">
                <a:solidFill>
                  <a:srgbClr val="3906BA"/>
                </a:solidFill>
                <a:effectLst/>
                <a:latin typeface="Calibri" panose="020F0502020204030204" pitchFamily="34" charset="0"/>
                <a:ea typeface="Calibri" panose="020F0502020204030204" pitchFamily="34" charset="0"/>
              </a:rPr>
              <a:t>community projects </a:t>
            </a:r>
            <a:r>
              <a:rPr lang="en-GB" sz="2400" dirty="0">
                <a:effectLst/>
                <a:latin typeface="Calibri" panose="020F0502020204030204" pitchFamily="34" charset="0"/>
                <a:ea typeface="Calibri" panose="020F0502020204030204" pitchFamily="34" charset="0"/>
              </a:rPr>
              <a:t>to be developed and supported within the EU programmes and at National Level.   </a:t>
            </a:r>
          </a:p>
        </p:txBody>
      </p:sp>
      <p:pic>
        <p:nvPicPr>
          <p:cNvPr id="19" name="Immagine 18" descr="Immagine che contiene testo, logo, Elementi grafici, grafica&#10;&#10;Il contenuto generato dall'IA potrebbe non essere corretto.">
            <a:extLst>
              <a:ext uri="{FF2B5EF4-FFF2-40B4-BE49-F238E27FC236}">
                <a16:creationId xmlns:a16="http://schemas.microsoft.com/office/drawing/2014/main" id="{09B288B6-964D-6677-8EB0-5F867BCC895D}"/>
              </a:ext>
            </a:extLst>
          </p:cNvPr>
          <p:cNvPicPr>
            <a:picLocks noChangeAspect="1"/>
          </p:cNvPicPr>
          <p:nvPr/>
        </p:nvPicPr>
        <p:blipFill>
          <a:blip r:embed="rId3"/>
          <a:srcRect l="28700" t="10075" r="6027" b="18489"/>
          <a:stretch/>
        </p:blipFill>
        <p:spPr>
          <a:xfrm>
            <a:off x="226741" y="1787762"/>
            <a:ext cx="2845891" cy="1090121"/>
          </a:xfrm>
          <a:prstGeom prst="rect">
            <a:avLst/>
          </a:prstGeom>
        </p:spPr>
      </p:pic>
      <p:pic>
        <p:nvPicPr>
          <p:cNvPr id="20" name="Immagine 19" descr="Immagine che contiene testo, Carattere, logo, schermata&#10;&#10;Il contenuto generato dall'IA potrebbe non essere corretto.">
            <a:extLst>
              <a:ext uri="{FF2B5EF4-FFF2-40B4-BE49-F238E27FC236}">
                <a16:creationId xmlns:a16="http://schemas.microsoft.com/office/drawing/2014/main" id="{9014A56B-3F4F-3F61-78C7-EEAB5EBA3424}"/>
              </a:ext>
            </a:extLst>
          </p:cNvPr>
          <p:cNvPicPr>
            <a:picLocks noChangeAspect="1"/>
          </p:cNvPicPr>
          <p:nvPr/>
        </p:nvPicPr>
        <p:blipFill>
          <a:blip r:embed="rId4"/>
          <a:stretch>
            <a:fillRect/>
          </a:stretch>
        </p:blipFill>
        <p:spPr>
          <a:xfrm>
            <a:off x="6158297" y="2682430"/>
            <a:ext cx="4627757" cy="1000270"/>
          </a:xfrm>
          <a:prstGeom prst="rect">
            <a:avLst/>
          </a:prstGeom>
        </p:spPr>
      </p:pic>
      <p:pic>
        <p:nvPicPr>
          <p:cNvPr id="21" name="Immagine 20" descr="Immagine che contiene testo, Elementi grafici, logo, grafica&#10;&#10;Il contenuto generato dall'IA potrebbe non essere corretto.">
            <a:extLst>
              <a:ext uri="{FF2B5EF4-FFF2-40B4-BE49-F238E27FC236}">
                <a16:creationId xmlns:a16="http://schemas.microsoft.com/office/drawing/2014/main" id="{FF9CEA82-E6A3-30D8-895A-8B681FBE5B04}"/>
              </a:ext>
            </a:extLst>
          </p:cNvPr>
          <p:cNvPicPr>
            <a:picLocks noChangeAspect="1"/>
          </p:cNvPicPr>
          <p:nvPr/>
        </p:nvPicPr>
        <p:blipFill>
          <a:blip r:embed="rId5"/>
          <a:stretch>
            <a:fillRect/>
          </a:stretch>
        </p:blipFill>
        <p:spPr>
          <a:xfrm>
            <a:off x="8696343" y="4262582"/>
            <a:ext cx="3121152" cy="1158122"/>
          </a:xfrm>
          <a:prstGeom prst="rect">
            <a:avLst/>
          </a:prstGeom>
        </p:spPr>
      </p:pic>
      <p:pic>
        <p:nvPicPr>
          <p:cNvPr id="22" name="Immagine 21" descr="Immagine che contiene testo, Carattere, grafica, Elementi grafici&#10;&#10;Il contenuto generato dall'IA potrebbe non essere corretto.">
            <a:extLst>
              <a:ext uri="{FF2B5EF4-FFF2-40B4-BE49-F238E27FC236}">
                <a16:creationId xmlns:a16="http://schemas.microsoft.com/office/drawing/2014/main" id="{D037C176-35AD-5369-063B-DDD6B3F90633}"/>
              </a:ext>
            </a:extLst>
          </p:cNvPr>
          <p:cNvPicPr>
            <a:picLocks noChangeAspect="1"/>
          </p:cNvPicPr>
          <p:nvPr/>
        </p:nvPicPr>
        <p:blipFill>
          <a:blip r:embed="rId6"/>
          <a:stretch>
            <a:fillRect/>
          </a:stretch>
        </p:blipFill>
        <p:spPr>
          <a:xfrm>
            <a:off x="226741" y="5420704"/>
            <a:ext cx="3094365" cy="833099"/>
          </a:xfrm>
          <a:prstGeom prst="rect">
            <a:avLst/>
          </a:prstGeom>
        </p:spPr>
      </p:pic>
      <p:sp>
        <p:nvSpPr>
          <p:cNvPr id="23" name="CasellaDiTesto 22">
            <a:extLst>
              <a:ext uri="{FF2B5EF4-FFF2-40B4-BE49-F238E27FC236}">
                <a16:creationId xmlns:a16="http://schemas.microsoft.com/office/drawing/2014/main" id="{F2C52D4C-DDB2-DFDA-2338-D8BFDD902093}"/>
              </a:ext>
            </a:extLst>
          </p:cNvPr>
          <p:cNvSpPr txBox="1"/>
          <p:nvPr/>
        </p:nvSpPr>
        <p:spPr>
          <a:xfrm>
            <a:off x="3072632" y="1943856"/>
            <a:ext cx="6214507" cy="769441"/>
          </a:xfrm>
          <a:prstGeom prst="rect">
            <a:avLst/>
          </a:prstGeom>
          <a:noFill/>
        </p:spPr>
        <p:txBody>
          <a:bodyPr wrap="square">
            <a:spAutoFit/>
          </a:bodyPr>
          <a:lstStyle/>
          <a:p>
            <a:r>
              <a:rPr lang="en-GB" sz="2200" i="1" dirty="0">
                <a:solidFill>
                  <a:schemeClr val="tx2">
                    <a:lumMod val="50000"/>
                  </a:schemeClr>
                </a:solidFill>
                <a:effectLst/>
                <a:latin typeface="Calibri" panose="020F0502020204030204" pitchFamily="34" charset="0"/>
                <a:ea typeface="Calibri" panose="020F0502020204030204" pitchFamily="34" charset="0"/>
              </a:rPr>
              <a:t>Italian contribution to enhancing NRI – seismic, geodetic, volcanic, NFOs - and data provision</a:t>
            </a:r>
            <a:endParaRPr lang="it-IT" sz="2200" i="1" dirty="0">
              <a:solidFill>
                <a:schemeClr val="tx2">
                  <a:lumMod val="50000"/>
                </a:schemeClr>
              </a:solidFill>
            </a:endParaRPr>
          </a:p>
        </p:txBody>
      </p:sp>
      <p:sp>
        <p:nvSpPr>
          <p:cNvPr id="24" name="CasellaDiTesto 23">
            <a:extLst>
              <a:ext uri="{FF2B5EF4-FFF2-40B4-BE49-F238E27FC236}">
                <a16:creationId xmlns:a16="http://schemas.microsoft.com/office/drawing/2014/main" id="{1A848534-7021-EEFD-42B9-61F75AD1D932}"/>
              </a:ext>
            </a:extLst>
          </p:cNvPr>
          <p:cNvSpPr txBox="1"/>
          <p:nvPr/>
        </p:nvSpPr>
        <p:spPr>
          <a:xfrm>
            <a:off x="1738815" y="2807156"/>
            <a:ext cx="4627757" cy="769441"/>
          </a:xfrm>
          <a:prstGeom prst="rect">
            <a:avLst/>
          </a:prstGeom>
          <a:noFill/>
        </p:spPr>
        <p:txBody>
          <a:bodyPr wrap="square">
            <a:spAutoFit/>
          </a:bodyPr>
          <a:lstStyle/>
          <a:p>
            <a:r>
              <a:rPr lang="en-US" sz="2200" i="1" dirty="0">
                <a:solidFill>
                  <a:srgbClr val="7030A0"/>
                </a:solidFill>
                <a:latin typeface="Calibri" panose="020F0502020204030204" pitchFamily="34" charset="0"/>
                <a:ea typeface="Calibri" panose="020F0502020204030204" pitchFamily="34" charset="0"/>
                <a:cs typeface="Calibri" panose="020F0502020204030204" pitchFamily="34" charset="0"/>
              </a:rPr>
              <a:t>Dutch contribution building multiscale facilities from micro- to field scale </a:t>
            </a:r>
            <a:endParaRPr lang="it-IT" sz="2200" i="1" dirty="0">
              <a:solidFill>
                <a:srgbClr val="7030A0"/>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CasellaDiTesto 24">
            <a:extLst>
              <a:ext uri="{FF2B5EF4-FFF2-40B4-BE49-F238E27FC236}">
                <a16:creationId xmlns:a16="http://schemas.microsoft.com/office/drawing/2014/main" id="{A46F6546-7DF1-7BC2-95E1-343158638044}"/>
              </a:ext>
            </a:extLst>
          </p:cNvPr>
          <p:cNvSpPr txBox="1"/>
          <p:nvPr/>
        </p:nvSpPr>
        <p:spPr>
          <a:xfrm>
            <a:off x="2153293" y="4554633"/>
            <a:ext cx="6625375" cy="769441"/>
          </a:xfrm>
          <a:prstGeom prst="rect">
            <a:avLst/>
          </a:prstGeom>
          <a:noFill/>
        </p:spPr>
        <p:txBody>
          <a:bodyPr wrap="square">
            <a:spAutoFit/>
          </a:bodyPr>
          <a:lstStyle/>
          <a:p>
            <a:r>
              <a:rPr lang="en-GB" sz="2200" i="1" dirty="0">
                <a:solidFill>
                  <a:srgbClr val="7030A0"/>
                </a:solidFill>
                <a:effectLst/>
                <a:latin typeface="Calibri" panose="020F0502020204030204" pitchFamily="34" charset="0"/>
                <a:ea typeface="Calibri" panose="020F0502020204030204" pitchFamily="34" charset="0"/>
              </a:rPr>
              <a:t>Enhancing services (VA and TA) within Land/Sea Ris to foster curiosity-driven research</a:t>
            </a:r>
            <a:endParaRPr lang="it-IT" sz="2200" i="1" dirty="0">
              <a:solidFill>
                <a:srgbClr val="7030A0"/>
              </a:solidFill>
            </a:endParaRPr>
          </a:p>
        </p:txBody>
      </p:sp>
      <p:sp>
        <p:nvSpPr>
          <p:cNvPr id="26" name="CasellaDiTesto 25">
            <a:extLst>
              <a:ext uri="{FF2B5EF4-FFF2-40B4-BE49-F238E27FC236}">
                <a16:creationId xmlns:a16="http://schemas.microsoft.com/office/drawing/2014/main" id="{986C8324-3355-A05E-8A61-89EDB4FF7C97}"/>
              </a:ext>
            </a:extLst>
          </p:cNvPr>
          <p:cNvSpPr txBox="1"/>
          <p:nvPr/>
        </p:nvSpPr>
        <p:spPr>
          <a:xfrm>
            <a:off x="3413548" y="5439570"/>
            <a:ext cx="6625375" cy="769441"/>
          </a:xfrm>
          <a:prstGeom prst="rect">
            <a:avLst/>
          </a:prstGeom>
          <a:noFill/>
        </p:spPr>
        <p:txBody>
          <a:bodyPr wrap="square">
            <a:spAutoFit/>
          </a:bodyPr>
          <a:lstStyle/>
          <a:p>
            <a:r>
              <a:rPr lang="en-GB" sz="2200" i="1" dirty="0">
                <a:solidFill>
                  <a:schemeClr val="tx2">
                    <a:lumMod val="50000"/>
                  </a:schemeClr>
                </a:solidFill>
                <a:effectLst/>
                <a:latin typeface="Calibri" panose="020F0502020204030204" pitchFamily="34" charset="0"/>
                <a:ea typeface="Calibri" panose="020F0502020204030204" pitchFamily="34" charset="0"/>
              </a:rPr>
              <a:t>Consolidation and enhancement of EPOS RI through new services for science, society and private sector</a:t>
            </a:r>
            <a:endParaRPr lang="it-IT" sz="2200" i="1" dirty="0">
              <a:solidFill>
                <a:schemeClr val="tx2">
                  <a:lumMod val="50000"/>
                </a:schemeClr>
              </a:solidFill>
            </a:endParaRPr>
          </a:p>
        </p:txBody>
      </p:sp>
      <p:pic>
        <p:nvPicPr>
          <p:cNvPr id="27" name="Immagine 26" descr="Immagine che contiene testo, schermata, Carattere, Elementi grafici&#10;&#10;Il contenuto generato dall'IA potrebbe non essere corretto.">
            <a:extLst>
              <a:ext uri="{FF2B5EF4-FFF2-40B4-BE49-F238E27FC236}">
                <a16:creationId xmlns:a16="http://schemas.microsoft.com/office/drawing/2014/main" id="{B32B0C40-29E3-F288-1311-7B5F3E115CA3}"/>
              </a:ext>
            </a:extLst>
          </p:cNvPr>
          <p:cNvPicPr>
            <a:picLocks noChangeAspect="1"/>
          </p:cNvPicPr>
          <p:nvPr/>
        </p:nvPicPr>
        <p:blipFill>
          <a:blip r:embed="rId7"/>
          <a:stretch>
            <a:fillRect/>
          </a:stretch>
        </p:blipFill>
        <p:spPr>
          <a:xfrm>
            <a:off x="1305702" y="3796598"/>
            <a:ext cx="2413131" cy="648012"/>
          </a:xfrm>
          <a:prstGeom prst="rect">
            <a:avLst/>
          </a:prstGeom>
        </p:spPr>
      </p:pic>
      <p:sp>
        <p:nvSpPr>
          <p:cNvPr id="28" name="CasellaDiTesto 27">
            <a:extLst>
              <a:ext uri="{FF2B5EF4-FFF2-40B4-BE49-F238E27FC236}">
                <a16:creationId xmlns:a16="http://schemas.microsoft.com/office/drawing/2014/main" id="{BE25DE37-7518-DE25-F469-50E25DFD6944}"/>
              </a:ext>
            </a:extLst>
          </p:cNvPr>
          <p:cNvSpPr txBox="1"/>
          <p:nvPr/>
        </p:nvSpPr>
        <p:spPr>
          <a:xfrm>
            <a:off x="3866006" y="3679238"/>
            <a:ext cx="7020292" cy="769441"/>
          </a:xfrm>
          <a:prstGeom prst="rect">
            <a:avLst/>
          </a:prstGeom>
          <a:noFill/>
        </p:spPr>
        <p:txBody>
          <a:bodyPr wrap="square">
            <a:spAutoFit/>
          </a:bodyPr>
          <a:lstStyle/>
          <a:p>
            <a:r>
              <a:rPr lang="en-US" sz="2200" i="1"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Contribution for data distribution – GNSS and other disciplines from Belgian institutes – SERVE</a:t>
            </a:r>
            <a:endParaRPr lang="it-IT" sz="2200" i="1"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2302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5BA53-C925-CD4E-E670-7926633F6609}"/>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5F523379-137C-C88B-2382-3E1E4B49F6B9}"/>
              </a:ext>
            </a:extLst>
          </p:cNvPr>
          <p:cNvSpPr txBox="1"/>
          <p:nvPr/>
        </p:nvSpPr>
        <p:spPr>
          <a:xfrm>
            <a:off x="1402009" y="266797"/>
            <a:ext cx="10453895" cy="553998"/>
          </a:xfrm>
          <a:prstGeom prst="rect">
            <a:avLst/>
          </a:prstGeom>
          <a:noFill/>
        </p:spPr>
        <p:txBody>
          <a:bodyPr wrap="square">
            <a:spAutoFit/>
          </a:bodyPr>
          <a:lstStyle/>
          <a:p>
            <a:pPr algn="ctr">
              <a:buClr>
                <a:srgbClr val="000000"/>
              </a:buClr>
              <a:buSzPts val="2800"/>
              <a:defRPr/>
            </a:pPr>
            <a:r>
              <a:rPr lang="en-GB" sz="3000" b="1" dirty="0">
                <a:solidFill>
                  <a:srgbClr val="385623"/>
                </a:solidFill>
                <a:latin typeface="Calibri" panose="020F0502020204030204" pitchFamily="34" charset="0"/>
                <a:cs typeface="Calibri" panose="020F0502020204030204" pitchFamily="34" charset="0"/>
                <a:sym typeface="Calibri"/>
              </a:rPr>
              <a:t>International collaborations, new communities, ECR</a:t>
            </a:r>
          </a:p>
        </p:txBody>
      </p:sp>
      <p:pic>
        <p:nvPicPr>
          <p:cNvPr id="3" name="Immagine 2">
            <a:extLst>
              <a:ext uri="{FF2B5EF4-FFF2-40B4-BE49-F238E27FC236}">
                <a16:creationId xmlns:a16="http://schemas.microsoft.com/office/drawing/2014/main" id="{5DE12D8C-B042-4B2D-B00C-E8606936CD96}"/>
              </a:ext>
            </a:extLst>
          </p:cNvPr>
          <p:cNvPicPr>
            <a:picLocks noChangeAspect="1"/>
          </p:cNvPicPr>
          <p:nvPr/>
        </p:nvPicPr>
        <p:blipFill>
          <a:blip r:embed="rId3"/>
          <a:stretch>
            <a:fillRect/>
          </a:stretch>
        </p:blipFill>
        <p:spPr>
          <a:xfrm>
            <a:off x="5912593" y="1432336"/>
            <a:ext cx="1490781" cy="684000"/>
          </a:xfrm>
          <a:prstGeom prst="rect">
            <a:avLst/>
          </a:prstGeom>
        </p:spPr>
      </p:pic>
      <p:pic>
        <p:nvPicPr>
          <p:cNvPr id="4" name="Google Shape;509;p27">
            <a:extLst>
              <a:ext uri="{FF2B5EF4-FFF2-40B4-BE49-F238E27FC236}">
                <a16:creationId xmlns:a16="http://schemas.microsoft.com/office/drawing/2014/main" id="{05E85057-E8BC-6CA7-3964-F8102B11A2A9}"/>
              </a:ext>
            </a:extLst>
          </p:cNvPr>
          <p:cNvPicPr preferRelativeResize="0">
            <a:picLocks noChangeAspect="1"/>
          </p:cNvPicPr>
          <p:nvPr/>
        </p:nvPicPr>
        <p:blipFill rotWithShape="1">
          <a:blip r:embed="rId4">
            <a:alphaModFix/>
          </a:blip>
          <a:srcRect/>
          <a:stretch/>
        </p:blipFill>
        <p:spPr>
          <a:xfrm>
            <a:off x="9033984" y="1673317"/>
            <a:ext cx="2412000" cy="603732"/>
          </a:xfrm>
          <a:prstGeom prst="rect">
            <a:avLst/>
          </a:prstGeom>
          <a:noFill/>
          <a:ln>
            <a:noFill/>
          </a:ln>
        </p:spPr>
      </p:pic>
      <p:pic>
        <p:nvPicPr>
          <p:cNvPr id="5" name="Picture 2" descr="Contact Us">
            <a:extLst>
              <a:ext uri="{FF2B5EF4-FFF2-40B4-BE49-F238E27FC236}">
                <a16:creationId xmlns:a16="http://schemas.microsoft.com/office/drawing/2014/main" id="{8C363B5F-761C-2701-44D1-6608B1B1B80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36404" y="2493933"/>
            <a:ext cx="2376000" cy="691097"/>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AD3F1C5E-C721-2CF9-9752-E69BFA27ABDE}"/>
              </a:ext>
            </a:extLst>
          </p:cNvPr>
          <p:cNvSpPr txBox="1"/>
          <p:nvPr/>
        </p:nvSpPr>
        <p:spPr>
          <a:xfrm>
            <a:off x="506327" y="1684468"/>
            <a:ext cx="4961155" cy="4431983"/>
          </a:xfrm>
          <a:prstGeom prst="rect">
            <a:avLst/>
          </a:prstGeom>
          <a:noFill/>
        </p:spPr>
        <p:txBody>
          <a:bodyPr wrap="square">
            <a:spAutoFit/>
          </a:bodyPr>
          <a:lstStyle/>
          <a:p>
            <a:pPr marL="6350" algn="just">
              <a:spcBef>
                <a:spcPts val="1800"/>
              </a:spcBef>
              <a:spcAft>
                <a:spcPts val="600"/>
              </a:spcAft>
            </a:pPr>
            <a:r>
              <a:rPr lang="en-GB" sz="2200" b="1" dirty="0">
                <a:latin typeface="Calibri" panose="020F0502020204030204" pitchFamily="34" charset="0"/>
                <a:cs typeface="Calibri" panose="020F0502020204030204" pitchFamily="34" charset="0"/>
              </a:rPr>
              <a:t>Activating a global network of collaborations to </a:t>
            </a:r>
            <a:r>
              <a:rPr lang="en-GB" sz="2200" b="1" dirty="0">
                <a:solidFill>
                  <a:srgbClr val="3906BA"/>
                </a:solidFill>
                <a:latin typeface="Calibri" panose="020F0502020204030204" pitchFamily="34" charset="0"/>
                <a:cs typeface="Calibri" panose="020F0502020204030204" pitchFamily="34" charset="0"/>
              </a:rPr>
              <a:t>capitalize on joint investments and expertise </a:t>
            </a:r>
          </a:p>
          <a:p>
            <a:pPr marL="6350" algn="just">
              <a:spcBef>
                <a:spcPts val="1800"/>
              </a:spcBef>
              <a:spcAft>
                <a:spcPts val="600"/>
              </a:spcAft>
            </a:pPr>
            <a:r>
              <a:rPr lang="en-GB" sz="2200" b="1" dirty="0">
                <a:solidFill>
                  <a:schemeClr val="tx1"/>
                </a:solidFill>
                <a:latin typeface="Calibri" panose="020F0502020204030204" pitchFamily="34" charset="0"/>
                <a:cs typeface="Calibri" panose="020F0502020204030204" pitchFamily="34" charset="0"/>
              </a:rPr>
              <a:t>Integrating new communities into the EPOS framework: </a:t>
            </a:r>
            <a:r>
              <a:rPr lang="en-GB" sz="2200" b="1" dirty="0">
                <a:solidFill>
                  <a:srgbClr val="3906BA"/>
                </a:solidFill>
                <a:latin typeface="Calibri" panose="020F0502020204030204" pitchFamily="34" charset="0"/>
                <a:cs typeface="Calibri" panose="020F0502020204030204" pitchFamily="34" charset="0"/>
              </a:rPr>
              <a:t>Built Environment Data, Gravimetry, Ground Instability, …</a:t>
            </a:r>
          </a:p>
          <a:p>
            <a:pPr marL="6350" algn="just">
              <a:spcBef>
                <a:spcPts val="1800"/>
              </a:spcBef>
              <a:spcAft>
                <a:spcPts val="600"/>
              </a:spcAft>
            </a:pPr>
            <a:r>
              <a:rPr lang="en-GB" sz="2200" b="1" dirty="0">
                <a:solidFill>
                  <a:schemeClr val="tx1"/>
                </a:solidFill>
                <a:latin typeface="Calibri" panose="020F0502020204030204" pitchFamily="34" charset="0"/>
                <a:cs typeface="Calibri" panose="020F0502020204030204" pitchFamily="34" charset="0"/>
              </a:rPr>
              <a:t>Favouring </a:t>
            </a:r>
            <a:r>
              <a:rPr lang="en-GB" sz="2200" b="1" dirty="0">
                <a:solidFill>
                  <a:srgbClr val="3906BA"/>
                </a:solidFill>
                <a:latin typeface="Calibri" panose="020F0502020204030204" pitchFamily="34" charset="0"/>
                <a:cs typeface="Calibri" panose="020F0502020204030204" pitchFamily="34" charset="0"/>
              </a:rPr>
              <a:t>breakthrough, game-changing research</a:t>
            </a:r>
            <a:r>
              <a:rPr lang="en-GB" sz="2200" b="1" dirty="0">
                <a:solidFill>
                  <a:schemeClr val="tx1"/>
                </a:solidFill>
                <a:latin typeface="Calibri" panose="020F0502020204030204" pitchFamily="34" charset="0"/>
                <a:cs typeface="Calibri" panose="020F0502020204030204" pitchFamily="34" charset="0"/>
              </a:rPr>
              <a:t>, through the involvement of </a:t>
            </a:r>
            <a:r>
              <a:rPr lang="en-GB" sz="2200" b="1" dirty="0">
                <a:solidFill>
                  <a:srgbClr val="3906BA"/>
                </a:solidFill>
                <a:latin typeface="Calibri" panose="020F0502020204030204" pitchFamily="34" charset="0"/>
                <a:cs typeface="Calibri" panose="020F0502020204030204" pitchFamily="34" charset="0"/>
              </a:rPr>
              <a:t>Early Career researchers</a:t>
            </a:r>
            <a:r>
              <a:rPr lang="en-GB" sz="2200" b="1" dirty="0">
                <a:solidFill>
                  <a:schemeClr val="tx1"/>
                </a:solidFill>
                <a:latin typeface="Calibri" panose="020F0502020204030204" pitchFamily="34" charset="0"/>
                <a:cs typeface="Calibri" panose="020F0502020204030204" pitchFamily="34" charset="0"/>
              </a:rPr>
              <a:t> into EPOS ecosystem (training, user feedback, schools, grants)</a:t>
            </a:r>
          </a:p>
        </p:txBody>
      </p:sp>
      <p:pic>
        <p:nvPicPr>
          <p:cNvPr id="7" name="Google Shape;510;p27">
            <a:extLst>
              <a:ext uri="{FF2B5EF4-FFF2-40B4-BE49-F238E27FC236}">
                <a16:creationId xmlns:a16="http://schemas.microsoft.com/office/drawing/2014/main" id="{69074012-3AF4-6255-D43B-4CD9EBF2D7F9}"/>
              </a:ext>
            </a:extLst>
          </p:cNvPr>
          <p:cNvPicPr preferRelativeResize="0">
            <a:picLocks noChangeAspect="1"/>
          </p:cNvPicPr>
          <p:nvPr/>
        </p:nvPicPr>
        <p:blipFill rotWithShape="1">
          <a:blip r:embed="rId6">
            <a:alphaModFix/>
          </a:blip>
          <a:srcRect/>
          <a:stretch/>
        </p:blipFill>
        <p:spPr>
          <a:xfrm>
            <a:off x="9108422" y="3643288"/>
            <a:ext cx="528838" cy="528820"/>
          </a:xfrm>
          <a:prstGeom prst="rect">
            <a:avLst/>
          </a:prstGeom>
          <a:noFill/>
          <a:ln>
            <a:noFill/>
          </a:ln>
        </p:spPr>
      </p:pic>
      <p:pic>
        <p:nvPicPr>
          <p:cNvPr id="8" name="Google Shape;514;p27">
            <a:extLst>
              <a:ext uri="{FF2B5EF4-FFF2-40B4-BE49-F238E27FC236}">
                <a16:creationId xmlns:a16="http://schemas.microsoft.com/office/drawing/2014/main" id="{56096FAD-E50F-24C9-97A1-E6E0EC06BE5D}"/>
              </a:ext>
            </a:extLst>
          </p:cNvPr>
          <p:cNvPicPr preferRelativeResize="0">
            <a:picLocks noChangeAspect="1"/>
          </p:cNvPicPr>
          <p:nvPr/>
        </p:nvPicPr>
        <p:blipFill rotWithShape="1">
          <a:blip r:embed="rId7">
            <a:alphaModFix/>
          </a:blip>
          <a:srcRect/>
          <a:stretch/>
        </p:blipFill>
        <p:spPr>
          <a:xfrm>
            <a:off x="10530075" y="3515671"/>
            <a:ext cx="814200" cy="473924"/>
          </a:xfrm>
          <a:prstGeom prst="rect">
            <a:avLst/>
          </a:prstGeom>
          <a:noFill/>
          <a:ln>
            <a:noFill/>
          </a:ln>
        </p:spPr>
      </p:pic>
      <p:pic>
        <p:nvPicPr>
          <p:cNvPr id="9" name="Immagine 8">
            <a:extLst>
              <a:ext uri="{FF2B5EF4-FFF2-40B4-BE49-F238E27FC236}">
                <a16:creationId xmlns:a16="http://schemas.microsoft.com/office/drawing/2014/main" id="{AE0A3B22-0100-F864-B3A0-9AF325D21469}"/>
              </a:ext>
            </a:extLst>
          </p:cNvPr>
          <p:cNvPicPr>
            <a:picLocks noChangeAspect="1"/>
          </p:cNvPicPr>
          <p:nvPr/>
        </p:nvPicPr>
        <p:blipFill rotWithShape="1">
          <a:blip r:embed="rId8"/>
          <a:srcRect l="17447" t="22361" r="18682" b="32371"/>
          <a:stretch/>
        </p:blipFill>
        <p:spPr>
          <a:xfrm>
            <a:off x="9441716" y="5621960"/>
            <a:ext cx="958520" cy="426151"/>
          </a:xfrm>
          <a:prstGeom prst="rect">
            <a:avLst/>
          </a:prstGeom>
        </p:spPr>
      </p:pic>
      <p:pic>
        <p:nvPicPr>
          <p:cNvPr id="10" name="Immagine 9">
            <a:extLst>
              <a:ext uri="{FF2B5EF4-FFF2-40B4-BE49-F238E27FC236}">
                <a16:creationId xmlns:a16="http://schemas.microsoft.com/office/drawing/2014/main" id="{B2FBCBE8-6DFB-AA23-920D-475F9B232203}"/>
              </a:ext>
            </a:extLst>
          </p:cNvPr>
          <p:cNvPicPr>
            <a:picLocks noChangeAspect="1"/>
          </p:cNvPicPr>
          <p:nvPr/>
        </p:nvPicPr>
        <p:blipFill>
          <a:blip r:embed="rId9"/>
          <a:stretch>
            <a:fillRect/>
          </a:stretch>
        </p:blipFill>
        <p:spPr>
          <a:xfrm>
            <a:off x="6178607" y="3856735"/>
            <a:ext cx="925467" cy="177132"/>
          </a:xfrm>
          <a:prstGeom prst="rect">
            <a:avLst/>
          </a:prstGeom>
        </p:spPr>
      </p:pic>
      <p:pic>
        <p:nvPicPr>
          <p:cNvPr id="11" name="Google Shape;512;p27">
            <a:extLst>
              <a:ext uri="{FF2B5EF4-FFF2-40B4-BE49-F238E27FC236}">
                <a16:creationId xmlns:a16="http://schemas.microsoft.com/office/drawing/2014/main" id="{BA647C10-2198-586F-106C-AA12A2BA1A22}"/>
              </a:ext>
            </a:extLst>
          </p:cNvPr>
          <p:cNvPicPr preferRelativeResize="0">
            <a:picLocks noChangeAspect="1"/>
          </p:cNvPicPr>
          <p:nvPr/>
        </p:nvPicPr>
        <p:blipFill rotWithShape="1">
          <a:blip r:embed="rId10">
            <a:alphaModFix/>
          </a:blip>
          <a:srcRect l="6503" t="9147" r="11853"/>
          <a:stretch/>
        </p:blipFill>
        <p:spPr>
          <a:xfrm>
            <a:off x="9001871" y="4782064"/>
            <a:ext cx="925467" cy="407972"/>
          </a:xfrm>
          <a:prstGeom prst="rect">
            <a:avLst/>
          </a:prstGeom>
          <a:noFill/>
          <a:ln>
            <a:noFill/>
          </a:ln>
        </p:spPr>
      </p:pic>
      <p:pic>
        <p:nvPicPr>
          <p:cNvPr id="12" name="Google Shape;517;p27">
            <a:extLst>
              <a:ext uri="{FF2B5EF4-FFF2-40B4-BE49-F238E27FC236}">
                <a16:creationId xmlns:a16="http://schemas.microsoft.com/office/drawing/2014/main" id="{AC83DBC5-FEEC-2D98-875E-41B8D8035B26}"/>
              </a:ext>
            </a:extLst>
          </p:cNvPr>
          <p:cNvPicPr preferRelativeResize="0">
            <a:picLocks noChangeAspect="1"/>
          </p:cNvPicPr>
          <p:nvPr/>
        </p:nvPicPr>
        <p:blipFill>
          <a:blip r:embed="rId11" cstate="email">
            <a:alphaModFix/>
            <a:extLst>
              <a:ext uri="{28A0092B-C50C-407E-A947-70E740481C1C}">
                <a14:useLocalDpi xmlns:a14="http://schemas.microsoft.com/office/drawing/2010/main"/>
              </a:ext>
            </a:extLst>
          </a:blip>
          <a:stretch>
            <a:fillRect/>
          </a:stretch>
        </p:blipFill>
        <p:spPr>
          <a:xfrm>
            <a:off x="7845984" y="4623256"/>
            <a:ext cx="759921" cy="550276"/>
          </a:xfrm>
          <a:prstGeom prst="rect">
            <a:avLst/>
          </a:prstGeom>
          <a:noFill/>
          <a:ln>
            <a:noFill/>
          </a:ln>
        </p:spPr>
      </p:pic>
      <p:pic>
        <p:nvPicPr>
          <p:cNvPr id="13" name="Immagine 12">
            <a:extLst>
              <a:ext uri="{FF2B5EF4-FFF2-40B4-BE49-F238E27FC236}">
                <a16:creationId xmlns:a16="http://schemas.microsoft.com/office/drawing/2014/main" id="{CE7B5433-93D4-1C9C-B70D-380F21F072B4}"/>
              </a:ext>
            </a:extLst>
          </p:cNvPr>
          <p:cNvPicPr>
            <a:picLocks noChangeAspect="1"/>
          </p:cNvPicPr>
          <p:nvPr/>
        </p:nvPicPr>
        <p:blipFill>
          <a:blip r:embed="rId12"/>
          <a:stretch>
            <a:fillRect/>
          </a:stretch>
        </p:blipFill>
        <p:spPr>
          <a:xfrm>
            <a:off x="9920976" y="4117664"/>
            <a:ext cx="694101" cy="440474"/>
          </a:xfrm>
          <a:prstGeom prst="rect">
            <a:avLst/>
          </a:prstGeom>
        </p:spPr>
      </p:pic>
      <p:pic>
        <p:nvPicPr>
          <p:cNvPr id="14" name="Google Shape;504;p27">
            <a:extLst>
              <a:ext uri="{FF2B5EF4-FFF2-40B4-BE49-F238E27FC236}">
                <a16:creationId xmlns:a16="http://schemas.microsoft.com/office/drawing/2014/main" id="{4D74A028-E6F8-3179-2ED3-F2230D47B3A9}"/>
              </a:ext>
            </a:extLst>
          </p:cNvPr>
          <p:cNvPicPr preferRelativeResize="0">
            <a:picLocks noChangeAspect="1"/>
          </p:cNvPicPr>
          <p:nvPr/>
        </p:nvPicPr>
        <p:blipFill rotWithShape="1">
          <a:blip r:embed="rId13">
            <a:alphaModFix/>
          </a:blip>
          <a:srcRect r="13977"/>
          <a:stretch/>
        </p:blipFill>
        <p:spPr>
          <a:xfrm>
            <a:off x="10594943" y="4772958"/>
            <a:ext cx="1090729" cy="400574"/>
          </a:xfrm>
          <a:prstGeom prst="rect">
            <a:avLst/>
          </a:prstGeom>
          <a:noFill/>
          <a:ln>
            <a:noFill/>
          </a:ln>
        </p:spPr>
      </p:pic>
      <p:pic>
        <p:nvPicPr>
          <p:cNvPr id="15" name="Google Shape;506;p27">
            <a:extLst>
              <a:ext uri="{FF2B5EF4-FFF2-40B4-BE49-F238E27FC236}">
                <a16:creationId xmlns:a16="http://schemas.microsoft.com/office/drawing/2014/main" id="{E403D6ED-065E-0559-CE47-DA0C94C6EB62}"/>
              </a:ext>
            </a:extLst>
          </p:cNvPr>
          <p:cNvPicPr preferRelativeResize="0">
            <a:picLocks noChangeAspect="1"/>
          </p:cNvPicPr>
          <p:nvPr/>
        </p:nvPicPr>
        <p:blipFill rotWithShape="1">
          <a:blip r:embed="rId14">
            <a:alphaModFix/>
          </a:blip>
          <a:srcRect/>
          <a:stretch/>
        </p:blipFill>
        <p:spPr>
          <a:xfrm>
            <a:off x="7595989" y="4041940"/>
            <a:ext cx="1222939" cy="319680"/>
          </a:xfrm>
          <a:prstGeom prst="rect">
            <a:avLst/>
          </a:prstGeom>
          <a:noFill/>
          <a:ln>
            <a:noFill/>
          </a:ln>
        </p:spPr>
      </p:pic>
      <p:pic>
        <p:nvPicPr>
          <p:cNvPr id="16" name="Immagine 15">
            <a:extLst>
              <a:ext uri="{FF2B5EF4-FFF2-40B4-BE49-F238E27FC236}">
                <a16:creationId xmlns:a16="http://schemas.microsoft.com/office/drawing/2014/main" id="{E1A0407F-1F0B-13AF-E580-D892859E3744}"/>
              </a:ext>
            </a:extLst>
          </p:cNvPr>
          <p:cNvPicPr>
            <a:picLocks noChangeAspect="1"/>
          </p:cNvPicPr>
          <p:nvPr/>
        </p:nvPicPr>
        <p:blipFill rotWithShape="1">
          <a:blip r:embed="rId15"/>
          <a:srcRect t="17578" b="30172"/>
          <a:stretch/>
        </p:blipFill>
        <p:spPr>
          <a:xfrm>
            <a:off x="6724518" y="4385436"/>
            <a:ext cx="759114" cy="396628"/>
          </a:xfrm>
          <a:prstGeom prst="rect">
            <a:avLst/>
          </a:prstGeom>
        </p:spPr>
      </p:pic>
    </p:spTree>
    <p:extLst>
      <p:ext uri="{BB962C8B-B14F-4D97-AF65-F5344CB8AC3E}">
        <p14:creationId xmlns:p14="http://schemas.microsoft.com/office/powerpoint/2010/main" val="4127328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3439175-4486-8E51-2541-F4C115F3647A}"/>
              </a:ext>
            </a:extLst>
          </p:cNvPr>
          <p:cNvPicPr>
            <a:picLocks noChangeAspect="1"/>
          </p:cNvPicPr>
          <p:nvPr/>
        </p:nvPicPr>
        <p:blipFill>
          <a:blip r:embed="rId3"/>
          <a:stretch>
            <a:fillRect/>
          </a:stretch>
        </p:blipFill>
        <p:spPr>
          <a:xfrm>
            <a:off x="395891" y="528809"/>
            <a:ext cx="3390118" cy="3585991"/>
          </a:xfrm>
          <a:prstGeom prst="ellipse">
            <a:avLst/>
          </a:prstGeom>
          <a:ln>
            <a:noFill/>
          </a:ln>
        </p:spPr>
      </p:pic>
      <p:sp>
        <p:nvSpPr>
          <p:cNvPr id="3" name="Rettangolo 2">
            <a:extLst>
              <a:ext uri="{FF2B5EF4-FFF2-40B4-BE49-F238E27FC236}">
                <a16:creationId xmlns:a16="http://schemas.microsoft.com/office/drawing/2014/main" id="{20F53380-BCBD-63F3-435F-E33FDA6AC8AE}"/>
              </a:ext>
            </a:extLst>
          </p:cNvPr>
          <p:cNvSpPr/>
          <p:nvPr/>
        </p:nvSpPr>
        <p:spPr>
          <a:xfrm>
            <a:off x="1664038" y="1906305"/>
            <a:ext cx="853823" cy="830997"/>
          </a:xfrm>
          <a:prstGeom prst="rect">
            <a:avLst/>
          </a:prstGeom>
        </p:spPr>
        <p:txBody>
          <a:bodyPr wrap="none">
            <a:spAutoFit/>
          </a:bodyPr>
          <a:lstStyle/>
          <a:p>
            <a:pPr algn="ctr"/>
            <a:r>
              <a:rPr lang="en-GB" sz="1600" b="1" spc="-1" dirty="0">
                <a:solidFill>
                  <a:srgbClr val="275436"/>
                </a:solidFill>
                <a:latin typeface="Calibri" panose="020F0502020204030204" pitchFamily="34" charset="0"/>
                <a:cs typeface="Calibri" panose="020F0502020204030204" pitchFamily="34" charset="0"/>
              </a:rPr>
              <a:t>Data </a:t>
            </a:r>
          </a:p>
          <a:p>
            <a:pPr algn="ctr"/>
            <a:r>
              <a:rPr lang="en-GB" sz="1600" b="1" spc="-1" dirty="0">
                <a:solidFill>
                  <a:srgbClr val="275436"/>
                </a:solidFill>
                <a:latin typeface="Calibri" panose="020F0502020204030204" pitchFamily="34" charset="0"/>
                <a:cs typeface="Calibri" panose="020F0502020204030204" pitchFamily="34" charset="0"/>
              </a:rPr>
              <a:t>Types/</a:t>
            </a:r>
          </a:p>
          <a:p>
            <a:pPr algn="ctr"/>
            <a:r>
              <a:rPr lang="en-GB" sz="1600" b="1" spc="-1" dirty="0">
                <a:solidFill>
                  <a:srgbClr val="275436"/>
                </a:solidFill>
                <a:latin typeface="Calibri" panose="020F0502020204030204" pitchFamily="34" charset="0"/>
                <a:cs typeface="Calibri" panose="020F0502020204030204" pitchFamily="34" charset="0"/>
              </a:rPr>
              <a:t>formats</a:t>
            </a:r>
            <a:endParaRPr lang="it-IT" sz="1600" dirty="0">
              <a:solidFill>
                <a:srgbClr val="275436"/>
              </a:solidFill>
              <a:latin typeface="Calibri" panose="020F0502020204030204" pitchFamily="34" charset="0"/>
              <a:cs typeface="Calibri" panose="020F0502020204030204" pitchFamily="34" charset="0"/>
            </a:endParaRPr>
          </a:p>
        </p:txBody>
      </p:sp>
      <p:sp>
        <p:nvSpPr>
          <p:cNvPr id="4" name="Anello 7">
            <a:extLst>
              <a:ext uri="{FF2B5EF4-FFF2-40B4-BE49-F238E27FC236}">
                <a16:creationId xmlns:a16="http://schemas.microsoft.com/office/drawing/2014/main" id="{3A1CEC0E-90F5-8195-33E2-D2B052CFEE4A}"/>
              </a:ext>
            </a:extLst>
          </p:cNvPr>
          <p:cNvSpPr>
            <a:spLocks noChangeAspect="1"/>
          </p:cNvSpPr>
          <p:nvPr/>
        </p:nvSpPr>
        <p:spPr>
          <a:xfrm>
            <a:off x="6486038" y="959801"/>
            <a:ext cx="5076000" cy="5140649"/>
          </a:xfrm>
          <a:prstGeom prst="donut">
            <a:avLst>
              <a:gd name="adj" fmla="val 173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CasellaDiTesto 4">
            <a:extLst>
              <a:ext uri="{FF2B5EF4-FFF2-40B4-BE49-F238E27FC236}">
                <a16:creationId xmlns:a16="http://schemas.microsoft.com/office/drawing/2014/main" id="{9A050AC6-9D3A-0EE6-FB51-F9716BD035A0}"/>
              </a:ext>
            </a:extLst>
          </p:cNvPr>
          <p:cNvSpPr txBox="1"/>
          <p:nvPr/>
        </p:nvSpPr>
        <p:spPr>
          <a:xfrm>
            <a:off x="3046100" y="242438"/>
            <a:ext cx="6097248" cy="553998"/>
          </a:xfrm>
          <a:prstGeom prst="rect">
            <a:avLst/>
          </a:prstGeom>
          <a:noFill/>
        </p:spPr>
        <p:txBody>
          <a:bodyPr wrap="square">
            <a:spAutoFit/>
          </a:bodyPr>
          <a:lstStyle/>
          <a:p>
            <a:pPr algn="ctr">
              <a:buClr>
                <a:srgbClr val="000000"/>
              </a:buClr>
              <a:buSzPts val="2800"/>
            </a:pPr>
            <a:r>
              <a:rPr lang="en-US" sz="3000" b="1" dirty="0">
                <a:solidFill>
                  <a:srgbClr val="385623"/>
                </a:solidFill>
                <a:latin typeface="Calibri" panose="020F0502020204030204" pitchFamily="34" charset="0"/>
                <a:cs typeface="Calibri" panose="020F0502020204030204" pitchFamily="34" charset="0"/>
                <a:sym typeface="Calibri"/>
              </a:rPr>
              <a:t>Challenges and Opportunities</a:t>
            </a:r>
            <a:endParaRPr lang="en-GB" sz="2800" b="1" dirty="0">
              <a:solidFill>
                <a:srgbClr val="385623"/>
              </a:solidFill>
              <a:latin typeface="Calibri" panose="020F0502020204030204" pitchFamily="34" charset="0"/>
              <a:cs typeface="Calibri" panose="020F0502020204030204" pitchFamily="34" charset="0"/>
              <a:sym typeface="Calibri"/>
            </a:endParaRPr>
          </a:p>
        </p:txBody>
      </p:sp>
      <p:sp>
        <p:nvSpPr>
          <p:cNvPr id="6" name="CasellaDiTesto 5">
            <a:extLst>
              <a:ext uri="{FF2B5EF4-FFF2-40B4-BE49-F238E27FC236}">
                <a16:creationId xmlns:a16="http://schemas.microsoft.com/office/drawing/2014/main" id="{A1EE6DF1-1CC5-CFE8-0264-EBBF080C2DD2}"/>
              </a:ext>
            </a:extLst>
          </p:cNvPr>
          <p:cNvSpPr txBox="1"/>
          <p:nvPr/>
        </p:nvSpPr>
        <p:spPr>
          <a:xfrm>
            <a:off x="4809595" y="1005202"/>
            <a:ext cx="6752444" cy="5201424"/>
          </a:xfrm>
          <a:prstGeom prst="rect">
            <a:avLst/>
          </a:prstGeom>
          <a:noFill/>
        </p:spPr>
        <p:txBody>
          <a:bodyPr wrap="square">
            <a:spAutoFit/>
          </a:bodyPr>
          <a:lstStyle/>
          <a:p>
            <a:pPr algn="just">
              <a:spcBef>
                <a:spcPts val="600"/>
              </a:spcBef>
            </a:pPr>
            <a:r>
              <a:rPr lang="en-US" sz="2400" noProof="0" dirty="0">
                <a:effectLst/>
                <a:latin typeface="Calibri" panose="020F0502020204030204" pitchFamily="34" charset="0"/>
                <a:ea typeface="Calibri" panose="020F0502020204030204" pitchFamily="34" charset="0"/>
                <a:cs typeface="Calibri" panose="020F0502020204030204" pitchFamily="34" charset="0"/>
              </a:rPr>
              <a:t>The EPOS Platform has a complex structure managing a variety of data-type</a:t>
            </a:r>
            <a:r>
              <a:rPr lang="en-US" sz="2400" noProof="0" dirty="0">
                <a:latin typeface="Calibri" panose="020F0502020204030204" pitchFamily="34" charset="0"/>
                <a:ea typeface="Calibri" panose="020F0502020204030204" pitchFamily="34" charset="0"/>
                <a:cs typeface="Calibri" panose="020F0502020204030204" pitchFamily="34" charset="0"/>
              </a:rPr>
              <a:t>s (time series, maps,…) and formats: TCS also have developed </a:t>
            </a:r>
            <a:r>
              <a:rPr lang="en-US" sz="2400" b="1" noProof="0" dirty="0">
                <a:solidFill>
                  <a:srgbClr val="3906BA"/>
                </a:solidFill>
                <a:latin typeface="Calibri" panose="020F0502020204030204" pitchFamily="34" charset="0"/>
                <a:ea typeface="Calibri" panose="020F0502020204030204" pitchFamily="34" charset="0"/>
                <a:cs typeface="Calibri" panose="020F0502020204030204" pitchFamily="34" charset="0"/>
              </a:rPr>
              <a:t>community portals </a:t>
            </a:r>
            <a:r>
              <a:rPr lang="en-US" sz="2400" noProof="0" dirty="0">
                <a:latin typeface="Calibri" panose="020F0502020204030204" pitchFamily="34" charset="0"/>
                <a:ea typeface="Calibri" panose="020F0502020204030204" pitchFamily="34" charset="0"/>
                <a:cs typeface="Calibri" panose="020F0502020204030204" pitchFamily="34" charset="0"/>
              </a:rPr>
              <a:t>to handle TCS data and allow specific visualization/ processing operations.</a:t>
            </a:r>
            <a:endParaRPr lang="en-US" sz="2400" noProof="0" dirty="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pPr>
            <a:endParaRPr lang="en-US" sz="2400" noProof="0" dirty="0">
              <a:latin typeface="Calibri" panose="020F0502020204030204" pitchFamily="34" charset="0"/>
              <a:ea typeface="Calibri" panose="020F0502020204030204" pitchFamily="34" charset="0"/>
              <a:cs typeface="Calibri" panose="020F0502020204030204" pitchFamily="34" charset="0"/>
            </a:endParaRPr>
          </a:p>
          <a:p>
            <a:pPr algn="just">
              <a:spcBef>
                <a:spcPts val="600"/>
              </a:spcBef>
            </a:pPr>
            <a:r>
              <a:rPr lang="en-US" sz="2400" noProof="0" dirty="0">
                <a:effectLst/>
                <a:latin typeface="Calibri" panose="020F0502020204030204" pitchFamily="34" charset="0"/>
                <a:ea typeface="Calibri" panose="020F0502020204030204" pitchFamily="34" charset="0"/>
                <a:cs typeface="Calibri" panose="020F0502020204030204" pitchFamily="34" charset="0"/>
              </a:rPr>
              <a:t>Not all DDSS </a:t>
            </a:r>
            <a:r>
              <a:rPr lang="en-US" sz="2400" b="1" noProof="0" dirty="0">
                <a:solidFill>
                  <a:srgbClr val="3906BA"/>
                </a:solidFill>
                <a:effectLst/>
                <a:latin typeface="Calibri" panose="020F0502020204030204" pitchFamily="34" charset="0"/>
                <a:ea typeface="Calibri" panose="020F0502020204030204" pitchFamily="34" charset="0"/>
                <a:cs typeface="Calibri" panose="020F0502020204030204" pitchFamily="34" charset="0"/>
              </a:rPr>
              <a:t>ready to be integrated</a:t>
            </a:r>
            <a:r>
              <a:rPr lang="en-US" sz="2400" noProof="0" dirty="0">
                <a:latin typeface="Calibri" panose="020F0502020204030204" pitchFamily="34" charset="0"/>
                <a:ea typeface="Calibri" panose="020F0502020204030204" pitchFamily="34" charset="0"/>
                <a:cs typeface="Calibri" panose="020F0502020204030204" pitchFamily="34" charset="0"/>
              </a:rPr>
              <a:t>: </a:t>
            </a:r>
            <a:r>
              <a:rPr lang="en-US" sz="2400" noProof="0" dirty="0">
                <a:effectLst/>
                <a:latin typeface="Calibri" panose="020F0502020204030204" pitchFamily="34" charset="0"/>
                <a:ea typeface="Calibri" panose="020F0502020204030204" pitchFamily="34" charset="0"/>
                <a:cs typeface="Calibri" panose="020F0502020204030204" pitchFamily="34" charset="0"/>
              </a:rPr>
              <a:t>Software and workflows</a:t>
            </a:r>
            <a:r>
              <a:rPr lang="en-US" sz="2400" noProof="0" dirty="0">
                <a:latin typeface="Calibri" panose="020F0502020204030204" pitchFamily="34" charset="0"/>
                <a:ea typeface="Calibri" panose="020F0502020204030204" pitchFamily="34" charset="0"/>
                <a:cs typeface="Calibri" panose="020F0502020204030204" pitchFamily="34" charset="0"/>
              </a:rPr>
              <a:t>, Simulation Data Lakes, DAS data,…</a:t>
            </a:r>
          </a:p>
          <a:p>
            <a:pPr algn="just">
              <a:spcBef>
                <a:spcPts val="600"/>
              </a:spcBef>
            </a:pPr>
            <a:endParaRPr lang="en-US" sz="2400" noProof="0" dirty="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pPr>
            <a:r>
              <a:rPr lang="en-US" sz="2400" noProof="0" dirty="0">
                <a:latin typeface="Calibri" panose="020F0502020204030204" pitchFamily="34" charset="0"/>
                <a:ea typeface="Calibri" panose="020F0502020204030204" pitchFamily="34" charset="0"/>
                <a:cs typeface="Calibri" panose="020F0502020204030204" pitchFamily="34" charset="0"/>
              </a:rPr>
              <a:t>EPOS and </a:t>
            </a:r>
            <a:r>
              <a:rPr lang="en-US" sz="2400" b="1" noProof="0" dirty="0">
                <a:solidFill>
                  <a:srgbClr val="3906BA"/>
                </a:solidFill>
                <a:latin typeface="Calibri" panose="020F0502020204030204" pitchFamily="34" charset="0"/>
                <a:ea typeface="Calibri" panose="020F0502020204030204" pitchFamily="34" charset="0"/>
                <a:cs typeface="Calibri" panose="020F0502020204030204" pitchFamily="34" charset="0"/>
              </a:rPr>
              <a:t>actual scientific challenges</a:t>
            </a:r>
            <a:r>
              <a:rPr lang="en-US" sz="2400" noProof="0" dirty="0">
                <a:latin typeface="Calibri" panose="020F0502020204030204" pitchFamily="34" charset="0"/>
                <a:ea typeface="Calibri" panose="020F0502020204030204" pitchFamily="34" charset="0"/>
                <a:cs typeface="Calibri" panose="020F0502020204030204" pitchFamily="34" charset="0"/>
              </a:rPr>
              <a:t>:  AI-ready data and products, visualization and processing tools on top of data provision, near-real-time monitoring (also in case of a natural crisis), connection to HPC</a:t>
            </a:r>
            <a:endParaRPr lang="en-US" sz="2400" noProof="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Immagine 6" descr="Immagine che contiene testo, schermata, Policromia, linea&#10;&#10;Il contenuto generato dall'IA potrebbe non essere corretto.">
            <a:extLst>
              <a:ext uri="{FF2B5EF4-FFF2-40B4-BE49-F238E27FC236}">
                <a16:creationId xmlns:a16="http://schemas.microsoft.com/office/drawing/2014/main" id="{275DBFB7-DF63-ED79-B6A7-7F37BD6D9029}"/>
              </a:ext>
            </a:extLst>
          </p:cNvPr>
          <p:cNvPicPr>
            <a:picLocks noChangeAspect="1"/>
          </p:cNvPicPr>
          <p:nvPr/>
        </p:nvPicPr>
        <p:blipFill>
          <a:blip r:embed="rId4"/>
          <a:stretch>
            <a:fillRect/>
          </a:stretch>
        </p:blipFill>
        <p:spPr>
          <a:xfrm>
            <a:off x="30273" y="3913357"/>
            <a:ext cx="3170128" cy="1744350"/>
          </a:xfrm>
          <a:prstGeom prst="rect">
            <a:avLst/>
          </a:prstGeom>
        </p:spPr>
      </p:pic>
      <p:pic>
        <p:nvPicPr>
          <p:cNvPr id="8" name="Immagine 7">
            <a:extLst>
              <a:ext uri="{FF2B5EF4-FFF2-40B4-BE49-F238E27FC236}">
                <a16:creationId xmlns:a16="http://schemas.microsoft.com/office/drawing/2014/main" id="{8558ED45-DC97-7961-7E9D-7A21EBF73FB3}"/>
              </a:ext>
            </a:extLst>
          </p:cNvPr>
          <p:cNvPicPr>
            <a:picLocks noChangeAspect="1"/>
          </p:cNvPicPr>
          <p:nvPr/>
        </p:nvPicPr>
        <p:blipFill>
          <a:blip r:embed="rId5"/>
          <a:stretch>
            <a:fillRect/>
          </a:stretch>
        </p:blipFill>
        <p:spPr>
          <a:xfrm>
            <a:off x="2771257" y="4882077"/>
            <a:ext cx="1825356" cy="1399095"/>
          </a:xfrm>
          <a:prstGeom prst="rect">
            <a:avLst/>
          </a:prstGeom>
        </p:spPr>
      </p:pic>
      <p:pic>
        <p:nvPicPr>
          <p:cNvPr id="9" name="Immagine 8">
            <a:extLst>
              <a:ext uri="{FF2B5EF4-FFF2-40B4-BE49-F238E27FC236}">
                <a16:creationId xmlns:a16="http://schemas.microsoft.com/office/drawing/2014/main" id="{407096BE-EC35-8AA8-81A8-7D316E71DA5D}"/>
              </a:ext>
            </a:extLst>
          </p:cNvPr>
          <p:cNvPicPr>
            <a:picLocks noChangeAspect="1"/>
          </p:cNvPicPr>
          <p:nvPr/>
        </p:nvPicPr>
        <p:blipFill>
          <a:blip r:embed="rId6"/>
          <a:stretch>
            <a:fillRect/>
          </a:stretch>
        </p:blipFill>
        <p:spPr>
          <a:xfrm>
            <a:off x="2687102" y="3454114"/>
            <a:ext cx="1886708" cy="1454043"/>
          </a:xfrm>
          <a:prstGeom prst="rect">
            <a:avLst/>
          </a:prstGeom>
        </p:spPr>
      </p:pic>
    </p:spTree>
    <p:extLst>
      <p:ext uri="{BB962C8B-B14F-4D97-AF65-F5344CB8AC3E}">
        <p14:creationId xmlns:p14="http://schemas.microsoft.com/office/powerpoint/2010/main" val="3692013252"/>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697</TotalTime>
  <Words>722</Words>
  <Application>Microsoft Macintosh PowerPoint</Application>
  <PresentationFormat>Widescreen</PresentationFormat>
  <Paragraphs>77</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Aptos</vt:lpstr>
      <vt:lpstr>Arial</vt:lpstr>
      <vt:lpstr>Calibri</vt:lpstr>
      <vt:lpstr>Calibri Light</vt:lpstr>
      <vt:lpstr>Noto Sans Symbols</vt:lpstr>
      <vt:lpstr>Symbol</vt:lpstr>
      <vt:lpstr>Times New Roman</vt:lpstr>
      <vt:lpstr>Office Theme</vt:lpstr>
      <vt:lpstr>EPOS - European Plate Observing System A community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Federica Tanlongo</dc:creator>
  <cp:lastModifiedBy>Federica Tanlongo</cp:lastModifiedBy>
  <cp:revision>11</cp:revision>
  <dcterms:created xsi:type="dcterms:W3CDTF">2024-09-12T12:53:35Z</dcterms:created>
  <dcterms:modified xsi:type="dcterms:W3CDTF">2025-03-17T22:42:15Z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ad0b24d-6422-44b0-b3de-abb3a9e8c81a_Enabled">
    <vt:lpwstr>true</vt:lpwstr>
  </property>
  <property fmtid="{D5CDD505-2E9C-101B-9397-08002B2CF9AE}" pid="3" name="MSIP_Label_2ad0b24d-6422-44b0-b3de-abb3a9e8c81a_SetDate">
    <vt:lpwstr>2025-03-16T15:18:18Z</vt:lpwstr>
  </property>
  <property fmtid="{D5CDD505-2E9C-101B-9397-08002B2CF9AE}" pid="4" name="MSIP_Label_2ad0b24d-6422-44b0-b3de-abb3a9e8c81a_Method">
    <vt:lpwstr>Standard</vt:lpwstr>
  </property>
  <property fmtid="{D5CDD505-2E9C-101B-9397-08002B2CF9AE}" pid="5" name="MSIP_Label_2ad0b24d-6422-44b0-b3de-abb3a9e8c81a_Name">
    <vt:lpwstr>defa4170-0d19-0005-0004-bc88714345d2</vt:lpwstr>
  </property>
  <property fmtid="{D5CDD505-2E9C-101B-9397-08002B2CF9AE}" pid="6" name="MSIP_Label_2ad0b24d-6422-44b0-b3de-abb3a9e8c81a_SiteId">
    <vt:lpwstr>2fcfe26a-bb62-46b0-b1e3-28f9da0c45fd</vt:lpwstr>
  </property>
  <property fmtid="{D5CDD505-2E9C-101B-9397-08002B2CF9AE}" pid="7" name="MSIP_Label_2ad0b24d-6422-44b0-b3de-abb3a9e8c81a_ActionId">
    <vt:lpwstr>b629e865-5c23-4bc5-a002-3ceccd463c35</vt:lpwstr>
  </property>
  <property fmtid="{D5CDD505-2E9C-101B-9397-08002B2CF9AE}" pid="8" name="MSIP_Label_2ad0b24d-6422-44b0-b3de-abb3a9e8c81a_ContentBits">
    <vt:lpwstr>0</vt:lpwstr>
  </property>
  <property fmtid="{D5CDD505-2E9C-101B-9397-08002B2CF9AE}" pid="9" name="MSIP_Label_2ad0b24d-6422-44b0-b3de-abb3a9e8c81a_Tag">
    <vt:lpwstr>10, 3, 0, 1</vt:lpwstr>
  </property>
</Properties>
</file>