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48" r:id="rId5"/>
  </p:sldMasterIdLst>
  <p:notesMasterIdLst>
    <p:notesMasterId r:id="rId23"/>
  </p:notesMasterIdLst>
  <p:sldIdLst>
    <p:sldId id="256" r:id="rId6"/>
    <p:sldId id="857" r:id="rId7"/>
    <p:sldId id="860" r:id="rId8"/>
    <p:sldId id="874" r:id="rId9"/>
    <p:sldId id="878" r:id="rId10"/>
    <p:sldId id="852" r:id="rId11"/>
    <p:sldId id="868" r:id="rId12"/>
    <p:sldId id="867" r:id="rId13"/>
    <p:sldId id="872" r:id="rId14"/>
    <p:sldId id="873" r:id="rId15"/>
    <p:sldId id="871" r:id="rId16"/>
    <p:sldId id="863" r:id="rId17"/>
    <p:sldId id="861" r:id="rId18"/>
    <p:sldId id="879" r:id="rId19"/>
    <p:sldId id="880" r:id="rId20"/>
    <p:sldId id="876" r:id="rId21"/>
    <p:sldId id="877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6630" userDrawn="1">
          <p15:clr>
            <a:srgbClr val="A4A3A4"/>
          </p15:clr>
        </p15:guide>
        <p15:guide id="6" pos="3545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536"/>
    <a:srgbClr val="73FEFF"/>
    <a:srgbClr val="7A81FF"/>
    <a:srgbClr val="0096FF"/>
    <a:srgbClr val="00FDFF"/>
    <a:srgbClr val="76D6FF"/>
    <a:srgbClr val="F6C143"/>
    <a:srgbClr val="698CA8"/>
    <a:srgbClr val="415464"/>
    <a:srgbClr val="9C7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FBD0B-DFC8-ABCE-FD30-D6E5D7CB210A}" v="62" dt="2024-03-08T06:38:41.377"/>
    <p1510:client id="{4F3FC30B-3DE3-44BA-B585-EB578BAA4742}" v="4" dt="2024-03-08T10:31:21.033"/>
    <p1510:client id="{55E50BFE-5CA1-4256-31A6-AE2872A2753F}" v="161" dt="2024-03-08T05:18:44.424"/>
    <p1510:client id="{6716B9F5-C610-78A6-2A7A-7BA70D47706A}" v="457" dt="2024-03-08T14:42:38.353"/>
    <p1510:client id="{737F8E2B-7642-0482-5B7E-4A41FA766F42}" v="1392" dt="2024-03-08T19:20:46.484"/>
    <p1510:client id="{7EA0376B-9FE8-5FBF-F704-085CA16D843A}" v="125" dt="2024-03-08T14:21:11.574"/>
    <p1510:client id="{7FF795BA-2DF1-ADD3-36C8-5F17C3B66B7B}" v="438" dt="2024-03-08T14:12:14.097"/>
    <p1510:client id="{98619A0E-767A-2FA0-39EB-20AB2E4B77C2}" v="15" dt="2024-03-08T06:40:09.445"/>
    <p1510:client id="{9C09874C-F490-4307-829A-0A3582F01BA3}" v="1" dt="2024-03-07T08:11:40.903"/>
    <p1510:client id="{F9E9D8DF-CA96-4B4F-9F1A-7480116523F8}" v="685" dt="2024-03-08T16:03:12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>
        <p:guide pos="166"/>
        <p:guide orient="horz" pos="346"/>
        <p:guide orient="horz" pos="3997"/>
        <p:guide pos="7514"/>
        <p:guide pos="6630"/>
        <p:guide pos="3545"/>
        <p:guide pos="39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ja, Annakaisa" userId="S::korja@ad.helsinki.fi::0d450504-388f-4df5-9007-df264e9aece2" providerId="AD" clId="Web-{7EA0376B-9FE8-5FBF-F704-085CA16D843A}"/>
    <pc:docChg chg="addSld delSld modSld sldOrd">
      <pc:chgData name="Korja, Annakaisa" userId="S::korja@ad.helsinki.fi::0d450504-388f-4df5-9007-df264e9aece2" providerId="AD" clId="Web-{7EA0376B-9FE8-5FBF-F704-085CA16D843A}" dt="2024-03-08T14:21:11.574" v="96"/>
      <pc:docMkLst>
        <pc:docMk/>
      </pc:docMkLst>
      <pc:sldChg chg="delSp modSp">
        <pc:chgData name="Korja, Annakaisa" userId="S::korja@ad.helsinki.fi::0d450504-388f-4df5-9007-df264e9aece2" providerId="AD" clId="Web-{7EA0376B-9FE8-5FBF-F704-085CA16D843A}" dt="2024-03-08T14:21:11.574" v="96"/>
        <pc:sldMkLst>
          <pc:docMk/>
          <pc:sldMk cId="0" sldId="258"/>
        </pc:sldMkLst>
        <pc:spChg chg="del mod">
          <ac:chgData name="Korja, Annakaisa" userId="S::korja@ad.helsinki.fi::0d450504-388f-4df5-9007-df264e9aece2" providerId="AD" clId="Web-{7EA0376B-9FE8-5FBF-F704-085CA16D843A}" dt="2024-03-08T14:21:11.574" v="96"/>
          <ac:spMkLst>
            <pc:docMk/>
            <pc:sldMk cId="0" sldId="258"/>
            <ac:spMk id="313" creationId="{00000000-0000-0000-0000-000000000000}"/>
          </ac:spMkLst>
        </pc:spChg>
      </pc:sldChg>
      <pc:sldChg chg="modSp">
        <pc:chgData name="Korja, Annakaisa" userId="S::korja@ad.helsinki.fi::0d450504-388f-4df5-9007-df264e9aece2" providerId="AD" clId="Web-{7EA0376B-9FE8-5FBF-F704-085CA16D843A}" dt="2024-03-08T14:20:23.058" v="65" actId="20577"/>
        <pc:sldMkLst>
          <pc:docMk/>
          <pc:sldMk cId="110410794" sldId="861"/>
        </pc:sldMkLst>
        <pc:spChg chg="mod">
          <ac:chgData name="Korja, Annakaisa" userId="S::korja@ad.helsinki.fi::0d450504-388f-4df5-9007-df264e9aece2" providerId="AD" clId="Web-{7EA0376B-9FE8-5FBF-F704-085CA16D843A}" dt="2024-03-08T14:20:23.058" v="65" actId="20577"/>
          <ac:spMkLst>
            <pc:docMk/>
            <pc:sldMk cId="110410794" sldId="861"/>
            <ac:spMk id="3" creationId="{42946B29-35DF-B169-EF93-1B2820D1F0D6}"/>
          </ac:spMkLst>
        </pc:spChg>
      </pc:sldChg>
      <pc:sldChg chg="del">
        <pc:chgData name="Korja, Annakaisa" userId="S::korja@ad.helsinki.fi::0d450504-388f-4df5-9007-df264e9aece2" providerId="AD" clId="Web-{7EA0376B-9FE8-5FBF-F704-085CA16D843A}" dt="2024-03-08T14:20:39.855" v="66"/>
        <pc:sldMkLst>
          <pc:docMk/>
          <pc:sldMk cId="53237500" sldId="864"/>
        </pc:sldMkLst>
      </pc:sldChg>
      <pc:sldChg chg="del">
        <pc:chgData name="Korja, Annakaisa" userId="S::korja@ad.helsinki.fi::0d450504-388f-4df5-9007-df264e9aece2" providerId="AD" clId="Web-{7EA0376B-9FE8-5FBF-F704-085CA16D843A}" dt="2024-03-08T14:20:41.652" v="67"/>
        <pc:sldMkLst>
          <pc:docMk/>
          <pc:sldMk cId="1844768021" sldId="865"/>
        </pc:sldMkLst>
      </pc:sldChg>
      <pc:sldChg chg="new del">
        <pc:chgData name="Korja, Annakaisa" userId="S::korja@ad.helsinki.fi::0d450504-388f-4df5-9007-df264e9aece2" providerId="AD" clId="Web-{7EA0376B-9FE8-5FBF-F704-085CA16D843A}" dt="2024-03-08T14:15:26.678" v="4"/>
        <pc:sldMkLst>
          <pc:docMk/>
          <pc:sldMk cId="3063732622" sldId="870"/>
        </pc:sldMkLst>
      </pc:sldChg>
      <pc:sldChg chg="modSp new ord">
        <pc:chgData name="Korja, Annakaisa" userId="S::korja@ad.helsinki.fi::0d450504-388f-4df5-9007-df264e9aece2" providerId="AD" clId="Web-{7EA0376B-9FE8-5FBF-F704-085CA16D843A}" dt="2024-03-08T14:18:59.619" v="31" actId="14100"/>
        <pc:sldMkLst>
          <pc:docMk/>
          <pc:sldMk cId="115049298" sldId="871"/>
        </pc:sldMkLst>
        <pc:spChg chg="mod">
          <ac:chgData name="Korja, Annakaisa" userId="S::korja@ad.helsinki.fi::0d450504-388f-4df5-9007-df264e9aece2" providerId="AD" clId="Web-{7EA0376B-9FE8-5FBF-F704-085CA16D843A}" dt="2024-03-08T14:18:59.619" v="31" actId="14100"/>
          <ac:spMkLst>
            <pc:docMk/>
            <pc:sldMk cId="115049298" sldId="871"/>
            <ac:spMk id="2" creationId="{072B0EF3-352B-607D-3FD3-9A5E69FBBD71}"/>
          </ac:spMkLst>
        </pc:spChg>
        <pc:spChg chg="mod">
          <ac:chgData name="Korja, Annakaisa" userId="S::korja@ad.helsinki.fi::0d450504-388f-4df5-9007-df264e9aece2" providerId="AD" clId="Web-{7EA0376B-9FE8-5FBF-F704-085CA16D843A}" dt="2024-03-08T14:18:35.134" v="13" actId="20577"/>
          <ac:spMkLst>
            <pc:docMk/>
            <pc:sldMk cId="115049298" sldId="871"/>
            <ac:spMk id="3" creationId="{B03D5772-A642-F55F-4892-BE140924E470}"/>
          </ac:spMkLst>
        </pc:spChg>
      </pc:sldChg>
    </pc:docChg>
  </pc:docChgLst>
  <pc:docChgLst>
    <pc:chgData name="Korja, Annakaisa" userId="S::korja@ad.helsinki.fi::0d450504-388f-4df5-9007-df264e9aece2" providerId="AD" clId="Web-{0D6FBD0B-DFC8-ABCE-FD30-D6E5D7CB210A}"/>
    <pc:docChg chg="addSld modSld sldOrd">
      <pc:chgData name="Korja, Annakaisa" userId="S::korja@ad.helsinki.fi::0d450504-388f-4df5-9007-df264e9aece2" providerId="AD" clId="Web-{0D6FBD0B-DFC8-ABCE-FD30-D6E5D7CB210A}" dt="2024-03-08T06:38:41.377" v="54" actId="20577"/>
      <pc:docMkLst>
        <pc:docMk/>
      </pc:docMkLst>
      <pc:sldChg chg="ord">
        <pc:chgData name="Korja, Annakaisa" userId="S::korja@ad.helsinki.fi::0d450504-388f-4df5-9007-df264e9aece2" providerId="AD" clId="Web-{0D6FBD0B-DFC8-ABCE-FD30-D6E5D7CB210A}" dt="2024-03-08T06:37:04.170" v="18"/>
        <pc:sldMkLst>
          <pc:docMk/>
          <pc:sldMk cId="3901339604" sldId="852"/>
        </pc:sldMkLst>
      </pc:sldChg>
      <pc:sldChg chg="addSp modSp">
        <pc:chgData name="Korja, Annakaisa" userId="S::korja@ad.helsinki.fi::0d450504-388f-4df5-9007-df264e9aece2" providerId="AD" clId="Web-{0D6FBD0B-DFC8-ABCE-FD30-D6E5D7CB210A}" dt="2024-03-08T06:36:38.466" v="9" actId="20577"/>
        <pc:sldMkLst>
          <pc:docMk/>
          <pc:sldMk cId="4207244576" sldId="858"/>
        </pc:sldMkLst>
        <pc:spChg chg="add mod">
          <ac:chgData name="Korja, Annakaisa" userId="S::korja@ad.helsinki.fi::0d450504-388f-4df5-9007-df264e9aece2" providerId="AD" clId="Web-{0D6FBD0B-DFC8-ABCE-FD30-D6E5D7CB210A}" dt="2024-03-08T06:36:38.466" v="9" actId="20577"/>
          <ac:spMkLst>
            <pc:docMk/>
            <pc:sldMk cId="4207244576" sldId="858"/>
            <ac:spMk id="2" creationId="{0F6EE56B-EE1E-9077-16A3-F572B211725A}"/>
          </ac:spMkLst>
        </pc:spChg>
      </pc:sldChg>
      <pc:sldChg chg="delSp modSp">
        <pc:chgData name="Korja, Annakaisa" userId="S::korja@ad.helsinki.fi::0d450504-388f-4df5-9007-df264e9aece2" providerId="AD" clId="Web-{0D6FBD0B-DFC8-ABCE-FD30-D6E5D7CB210A}" dt="2024-03-08T06:35:57.824" v="1"/>
        <pc:sldMkLst>
          <pc:docMk/>
          <pc:sldMk cId="110410794" sldId="861"/>
        </pc:sldMkLst>
        <pc:spChg chg="del mod">
          <ac:chgData name="Korja, Annakaisa" userId="S::korja@ad.helsinki.fi::0d450504-388f-4df5-9007-df264e9aece2" providerId="AD" clId="Web-{0D6FBD0B-DFC8-ABCE-FD30-D6E5D7CB210A}" dt="2024-03-08T06:35:57.824" v="1"/>
          <ac:spMkLst>
            <pc:docMk/>
            <pc:sldMk cId="110410794" sldId="861"/>
            <ac:spMk id="3" creationId="{A6ED1E5F-9796-0DE8-1441-79DB753CC95E}"/>
          </ac:spMkLst>
        </pc:spChg>
      </pc:sldChg>
      <pc:sldChg chg="modSp new ord">
        <pc:chgData name="Korja, Annakaisa" userId="S::korja@ad.helsinki.fi::0d450504-388f-4df5-9007-df264e9aece2" providerId="AD" clId="Web-{0D6FBD0B-DFC8-ABCE-FD30-D6E5D7CB210A}" dt="2024-03-08T06:36:59.811" v="17"/>
        <pc:sldMkLst>
          <pc:docMk/>
          <pc:sldMk cId="1097704924" sldId="862"/>
        </pc:sldMkLst>
        <pc:spChg chg="mod">
          <ac:chgData name="Korja, Annakaisa" userId="S::korja@ad.helsinki.fi::0d450504-388f-4df5-9007-df264e9aece2" providerId="AD" clId="Web-{0D6FBD0B-DFC8-ABCE-FD30-D6E5D7CB210A}" dt="2024-03-08T06:36:57.389" v="16" actId="20577"/>
          <ac:spMkLst>
            <pc:docMk/>
            <pc:sldMk cId="1097704924" sldId="862"/>
            <ac:spMk id="2" creationId="{EFDD7DA5-97F3-1441-2F9F-B1F46BBAC472}"/>
          </ac:spMkLst>
        </pc:spChg>
      </pc:sldChg>
      <pc:sldChg chg="modSp new">
        <pc:chgData name="Korja, Annakaisa" userId="S::korja@ad.helsinki.fi::0d450504-388f-4df5-9007-df264e9aece2" providerId="AD" clId="Web-{0D6FBD0B-DFC8-ABCE-FD30-D6E5D7CB210A}" dt="2024-03-08T06:37:40.015" v="31" actId="20577"/>
        <pc:sldMkLst>
          <pc:docMk/>
          <pc:sldMk cId="3590467021" sldId="863"/>
        </pc:sldMkLst>
        <pc:spChg chg="mod">
          <ac:chgData name="Korja, Annakaisa" userId="S::korja@ad.helsinki.fi::0d450504-388f-4df5-9007-df264e9aece2" providerId="AD" clId="Web-{0D6FBD0B-DFC8-ABCE-FD30-D6E5D7CB210A}" dt="2024-03-08T06:37:30.796" v="23" actId="20577"/>
          <ac:spMkLst>
            <pc:docMk/>
            <pc:sldMk cId="3590467021" sldId="863"/>
            <ac:spMk id="2" creationId="{4CEC434A-BE4D-94C5-2C88-0BB1AA82B24F}"/>
          </ac:spMkLst>
        </pc:spChg>
        <pc:spChg chg="mod">
          <ac:chgData name="Korja, Annakaisa" userId="S::korja@ad.helsinki.fi::0d450504-388f-4df5-9007-df264e9aece2" providerId="AD" clId="Web-{0D6FBD0B-DFC8-ABCE-FD30-D6E5D7CB210A}" dt="2024-03-08T06:37:40.015" v="31" actId="20577"/>
          <ac:spMkLst>
            <pc:docMk/>
            <pc:sldMk cId="3590467021" sldId="863"/>
            <ac:spMk id="3" creationId="{AB17ACB2-3235-2568-2866-2462CC9A887B}"/>
          </ac:spMkLst>
        </pc:spChg>
      </pc:sldChg>
      <pc:sldChg chg="modSp new">
        <pc:chgData name="Korja, Annakaisa" userId="S::korja@ad.helsinki.fi::0d450504-388f-4df5-9007-df264e9aece2" providerId="AD" clId="Web-{0D6FBD0B-DFC8-ABCE-FD30-D6E5D7CB210A}" dt="2024-03-08T06:38:30.080" v="50" actId="20577"/>
        <pc:sldMkLst>
          <pc:docMk/>
          <pc:sldMk cId="53237500" sldId="864"/>
        </pc:sldMkLst>
        <pc:spChg chg="mod">
          <ac:chgData name="Korja, Annakaisa" userId="S::korja@ad.helsinki.fi::0d450504-388f-4df5-9007-df264e9aece2" providerId="AD" clId="Web-{0D6FBD0B-DFC8-ABCE-FD30-D6E5D7CB210A}" dt="2024-03-08T06:38:30.080" v="50" actId="20577"/>
          <ac:spMkLst>
            <pc:docMk/>
            <pc:sldMk cId="53237500" sldId="864"/>
            <ac:spMk id="2" creationId="{514BC970-EA75-7462-47EF-D7EE888BF085}"/>
          </ac:spMkLst>
        </pc:spChg>
      </pc:sldChg>
      <pc:sldChg chg="new">
        <pc:chgData name="Korja, Annakaisa" userId="S::korja@ad.helsinki.fi::0d450504-388f-4df5-9007-df264e9aece2" providerId="AD" clId="Web-{0D6FBD0B-DFC8-ABCE-FD30-D6E5D7CB210A}" dt="2024-03-08T06:38:32.080" v="51"/>
        <pc:sldMkLst>
          <pc:docMk/>
          <pc:sldMk cId="1844768021" sldId="865"/>
        </pc:sldMkLst>
      </pc:sldChg>
      <pc:sldChg chg="modSp new">
        <pc:chgData name="Korja, Annakaisa" userId="S::korja@ad.helsinki.fi::0d450504-388f-4df5-9007-df264e9aece2" providerId="AD" clId="Web-{0D6FBD0B-DFC8-ABCE-FD30-D6E5D7CB210A}" dt="2024-03-08T06:38:41.377" v="54" actId="20577"/>
        <pc:sldMkLst>
          <pc:docMk/>
          <pc:sldMk cId="1895221278" sldId="866"/>
        </pc:sldMkLst>
        <pc:spChg chg="mod">
          <ac:chgData name="Korja, Annakaisa" userId="S::korja@ad.helsinki.fi::0d450504-388f-4df5-9007-df264e9aece2" providerId="AD" clId="Web-{0D6FBD0B-DFC8-ABCE-FD30-D6E5D7CB210A}" dt="2024-03-08T06:38:41.377" v="54" actId="20577"/>
          <ac:spMkLst>
            <pc:docMk/>
            <pc:sldMk cId="1895221278" sldId="866"/>
            <ac:spMk id="2" creationId="{32F8C829-008B-BD98-380C-50AE303538F1}"/>
          </ac:spMkLst>
        </pc:spChg>
      </pc:sldChg>
    </pc:docChg>
  </pc:docChgLst>
  <pc:docChgLst>
    <pc:chgData name="Korja, Annakaisa" userId="S::korja@ad.helsinki.fi::0d450504-388f-4df5-9007-df264e9aece2" providerId="AD" clId="Web-{737F8E2B-7642-0482-5B7E-4A41FA766F42}"/>
    <pc:docChg chg="addSld delSld modSld sldOrd">
      <pc:chgData name="Korja, Annakaisa" userId="S::korja@ad.helsinki.fi::0d450504-388f-4df5-9007-df264e9aece2" providerId="AD" clId="Web-{737F8E2B-7642-0482-5B7E-4A41FA766F42}" dt="2024-03-08T19:20:46.484" v="1326" actId="1076"/>
      <pc:docMkLst>
        <pc:docMk/>
      </pc:docMkLst>
      <pc:sldChg chg="modSp">
        <pc:chgData name="Korja, Annakaisa" userId="S::korja@ad.helsinki.fi::0d450504-388f-4df5-9007-df264e9aece2" providerId="AD" clId="Web-{737F8E2B-7642-0482-5B7E-4A41FA766F42}" dt="2024-03-08T19:16:49.357" v="1292" actId="20577"/>
        <pc:sldMkLst>
          <pc:docMk/>
          <pc:sldMk cId="1864187349" sldId="256"/>
        </pc:sldMkLst>
        <pc:spChg chg="mod">
          <ac:chgData name="Korja, Annakaisa" userId="S::korja@ad.helsinki.fi::0d450504-388f-4df5-9007-df264e9aece2" providerId="AD" clId="Web-{737F8E2B-7642-0482-5B7E-4A41FA766F42}" dt="2024-03-08T19:16:49.357" v="1292" actId="20577"/>
          <ac:spMkLst>
            <pc:docMk/>
            <pc:sldMk cId="1864187349" sldId="256"/>
            <ac:spMk id="2" creationId="{8124C7FD-0966-3D43-EAD3-4D3C85A624DF}"/>
          </ac:spMkLst>
        </pc:spChg>
        <pc:spChg chg="mod">
          <ac:chgData name="Korja, Annakaisa" userId="S::korja@ad.helsinki.fi::0d450504-388f-4df5-9007-df264e9aece2" providerId="AD" clId="Web-{737F8E2B-7642-0482-5B7E-4A41FA766F42}" dt="2024-03-08T18:40:21.134" v="959" actId="20577"/>
          <ac:spMkLst>
            <pc:docMk/>
            <pc:sldMk cId="1864187349" sldId="256"/>
            <ac:spMk id="3" creationId="{90143831-96CF-039B-1A76-328F9BA5C53F}"/>
          </ac:spMkLst>
        </pc:spChg>
      </pc:sldChg>
      <pc:sldChg chg="del">
        <pc:chgData name="Korja, Annakaisa" userId="S::korja@ad.helsinki.fi::0d450504-388f-4df5-9007-df264e9aece2" providerId="AD" clId="Web-{737F8E2B-7642-0482-5B7E-4A41FA766F42}" dt="2024-03-08T18:35:35.923" v="913"/>
        <pc:sldMkLst>
          <pc:docMk/>
          <pc:sldMk cId="1753101951" sldId="269"/>
        </pc:sldMkLst>
      </pc:sldChg>
      <pc:sldChg chg="modSp del">
        <pc:chgData name="Korja, Annakaisa" userId="S::korja@ad.helsinki.fi::0d450504-388f-4df5-9007-df264e9aece2" providerId="AD" clId="Web-{737F8E2B-7642-0482-5B7E-4A41FA766F42}" dt="2024-03-08T19:12:32.199" v="1270"/>
        <pc:sldMkLst>
          <pc:docMk/>
          <pc:sldMk cId="0" sldId="270"/>
        </pc:sldMkLst>
        <pc:spChg chg="mod">
          <ac:chgData name="Korja, Annakaisa" userId="S::korja@ad.helsinki.fi::0d450504-388f-4df5-9007-df264e9aece2" providerId="AD" clId="Web-{737F8E2B-7642-0482-5B7E-4A41FA766F42}" dt="2024-03-08T18:53:08.648" v="1164" actId="20577"/>
          <ac:spMkLst>
            <pc:docMk/>
            <pc:sldMk cId="0" sldId="270"/>
            <ac:spMk id="3" creationId="{4ECE342D-2875-9CFA-5FA4-8F32E4C9D7D7}"/>
          </ac:spMkLst>
        </pc:spChg>
        <pc:spChg chg="mod">
          <ac:chgData name="Korja, Annakaisa" userId="S::korja@ad.helsinki.fi::0d450504-388f-4df5-9007-df264e9aece2" providerId="AD" clId="Web-{737F8E2B-7642-0482-5B7E-4A41FA766F42}" dt="2024-03-08T19:05:05.907" v="1202" actId="20577"/>
          <ac:spMkLst>
            <pc:docMk/>
            <pc:sldMk cId="0" sldId="270"/>
            <ac:spMk id="361" creationId="{00000000-0000-0000-0000-000000000000}"/>
          </ac:spMkLst>
        </pc:spChg>
      </pc:sldChg>
      <pc:sldChg chg="addSp delSp modSp del">
        <pc:chgData name="Korja, Annakaisa" userId="S::korja@ad.helsinki.fi::0d450504-388f-4df5-9007-df264e9aece2" providerId="AD" clId="Web-{737F8E2B-7642-0482-5B7E-4A41FA766F42}" dt="2024-03-08T18:14:01.608" v="858"/>
        <pc:sldMkLst>
          <pc:docMk/>
          <pc:sldMk cId="84023829" sldId="851"/>
        </pc:sldMkLst>
        <pc:spChg chg="add del mod">
          <ac:chgData name="Korja, Annakaisa" userId="S::korja@ad.helsinki.fi::0d450504-388f-4df5-9007-df264e9aece2" providerId="AD" clId="Web-{737F8E2B-7642-0482-5B7E-4A41FA766F42}" dt="2024-03-08T18:06:20.857" v="791"/>
          <ac:spMkLst>
            <pc:docMk/>
            <pc:sldMk cId="84023829" sldId="851"/>
            <ac:spMk id="2" creationId="{290AE82F-8B6C-99F7-51A6-01B001D90156}"/>
          </ac:spMkLst>
        </pc:spChg>
        <pc:spChg chg="mod">
          <ac:chgData name="Korja, Annakaisa" userId="S::korja@ad.helsinki.fi::0d450504-388f-4df5-9007-df264e9aece2" providerId="AD" clId="Web-{737F8E2B-7642-0482-5B7E-4A41FA766F42}" dt="2024-03-08T18:02:53.021" v="769" actId="20577"/>
          <ac:spMkLst>
            <pc:docMk/>
            <pc:sldMk cId="84023829" sldId="851"/>
            <ac:spMk id="4" creationId="{0212456A-DD51-CE0A-89C4-7C45370BA7D6}"/>
          </ac:spMkLst>
        </pc:spChg>
        <pc:spChg chg="add del">
          <ac:chgData name="Korja, Annakaisa" userId="S::korja@ad.helsinki.fi::0d450504-388f-4df5-9007-df264e9aece2" providerId="AD" clId="Web-{737F8E2B-7642-0482-5B7E-4A41FA766F42}" dt="2024-03-08T18:05:28.402" v="784"/>
          <ac:spMkLst>
            <pc:docMk/>
            <pc:sldMk cId="84023829" sldId="851"/>
            <ac:spMk id="10" creationId="{290AE82F-8B6C-99F7-51A6-01B001D90156}"/>
          </ac:spMkLst>
        </pc:spChg>
        <pc:picChg chg="add del">
          <ac:chgData name="Korja, Annakaisa" userId="S::korja@ad.helsinki.fi::0d450504-388f-4df5-9007-df264e9aece2" providerId="AD" clId="Web-{737F8E2B-7642-0482-5B7E-4A41FA766F42}" dt="2024-03-08T18:12:17.886" v="837"/>
          <ac:picMkLst>
            <pc:docMk/>
            <pc:sldMk cId="84023829" sldId="851"/>
            <ac:picMk id="5" creationId="{956B2774-402E-DEC2-3493-E44229849EFE}"/>
          </ac:picMkLst>
        </pc:picChg>
        <pc:picChg chg="del mod">
          <ac:chgData name="Korja, Annakaisa" userId="S::korja@ad.helsinki.fi::0d450504-388f-4df5-9007-df264e9aece2" providerId="AD" clId="Web-{737F8E2B-7642-0482-5B7E-4A41FA766F42}" dt="2024-03-08T18:04:30.087" v="774"/>
          <ac:picMkLst>
            <pc:docMk/>
            <pc:sldMk cId="84023829" sldId="851"/>
            <ac:picMk id="7" creationId="{FED129DD-CF02-A83C-80D7-E914299025D5}"/>
          </ac:picMkLst>
        </pc:picChg>
        <pc:picChg chg="add del">
          <ac:chgData name="Korja, Annakaisa" userId="S::korja@ad.helsinki.fi::0d450504-388f-4df5-9007-df264e9aece2" providerId="AD" clId="Web-{737F8E2B-7642-0482-5B7E-4A41FA766F42}" dt="2024-03-08T18:12:17.886" v="836"/>
          <ac:picMkLst>
            <pc:docMk/>
            <pc:sldMk cId="84023829" sldId="851"/>
            <ac:picMk id="8" creationId="{30A9B264-3565-8179-2502-494E65746CE5}"/>
          </ac:picMkLst>
        </pc:picChg>
        <pc:picChg chg="add del">
          <ac:chgData name="Korja, Annakaisa" userId="S::korja@ad.helsinki.fi::0d450504-388f-4df5-9007-df264e9aece2" providerId="AD" clId="Web-{737F8E2B-7642-0482-5B7E-4A41FA766F42}" dt="2024-03-08T18:12:17.886" v="835"/>
          <ac:picMkLst>
            <pc:docMk/>
            <pc:sldMk cId="84023829" sldId="851"/>
            <ac:picMk id="9" creationId="{41E7AA5B-9692-7149-30CA-2A79FBA1DDFD}"/>
          </ac:picMkLst>
        </pc:picChg>
        <pc:picChg chg="add del">
          <ac:chgData name="Korja, Annakaisa" userId="S::korja@ad.helsinki.fi::0d450504-388f-4df5-9007-df264e9aece2" providerId="AD" clId="Web-{737F8E2B-7642-0482-5B7E-4A41FA766F42}" dt="2024-03-08T18:11:29.181" v="828"/>
          <ac:picMkLst>
            <pc:docMk/>
            <pc:sldMk cId="84023829" sldId="851"/>
            <ac:picMk id="11" creationId="{956B2774-402E-DEC2-3493-E44229849EFE}"/>
          </ac:picMkLst>
        </pc:picChg>
        <pc:picChg chg="add del">
          <ac:chgData name="Korja, Annakaisa" userId="S::korja@ad.helsinki.fi::0d450504-388f-4df5-9007-df264e9aece2" providerId="AD" clId="Web-{737F8E2B-7642-0482-5B7E-4A41FA766F42}" dt="2024-03-08T18:11:29.181" v="827"/>
          <ac:picMkLst>
            <pc:docMk/>
            <pc:sldMk cId="84023829" sldId="851"/>
            <ac:picMk id="12" creationId="{30A9B264-3565-8179-2502-494E65746CE5}"/>
          </ac:picMkLst>
        </pc:picChg>
        <pc:picChg chg="add del">
          <ac:chgData name="Korja, Annakaisa" userId="S::korja@ad.helsinki.fi::0d450504-388f-4df5-9007-df264e9aece2" providerId="AD" clId="Web-{737F8E2B-7642-0482-5B7E-4A41FA766F42}" dt="2024-03-08T18:11:29.181" v="826"/>
          <ac:picMkLst>
            <pc:docMk/>
            <pc:sldMk cId="84023829" sldId="851"/>
            <ac:picMk id="13" creationId="{41E7AA5B-9692-7149-30CA-2A79FBA1DDFD}"/>
          </ac:picMkLst>
        </pc:picChg>
      </pc:sldChg>
      <pc:sldChg chg="addSp delSp modSp ord">
        <pc:chgData name="Korja, Annakaisa" userId="S::korja@ad.helsinki.fi::0d450504-388f-4df5-9007-df264e9aece2" providerId="AD" clId="Web-{737F8E2B-7642-0482-5B7E-4A41FA766F42}" dt="2024-03-08T19:17:12.529" v="1293" actId="20577"/>
        <pc:sldMkLst>
          <pc:docMk/>
          <pc:sldMk cId="3901339604" sldId="852"/>
        </pc:sldMkLst>
        <pc:spChg chg="mod">
          <ac:chgData name="Korja, Annakaisa" userId="S::korja@ad.helsinki.fi::0d450504-388f-4df5-9007-df264e9aece2" providerId="AD" clId="Web-{737F8E2B-7642-0482-5B7E-4A41FA766F42}" dt="2024-03-08T19:12:02.964" v="1269" actId="20577"/>
          <ac:spMkLst>
            <pc:docMk/>
            <pc:sldMk cId="3901339604" sldId="852"/>
            <ac:spMk id="2" creationId="{921F761C-71F5-E84C-9003-E6FCA9769DFE}"/>
          </ac:spMkLst>
        </pc:spChg>
        <pc:spChg chg="add mod">
          <ac:chgData name="Korja, Annakaisa" userId="S::korja@ad.helsinki.fi::0d450504-388f-4df5-9007-df264e9aece2" providerId="AD" clId="Web-{737F8E2B-7642-0482-5B7E-4A41FA766F42}" dt="2024-03-08T19:17:12.529" v="1293" actId="20577"/>
          <ac:spMkLst>
            <pc:docMk/>
            <pc:sldMk cId="3901339604" sldId="852"/>
            <ac:spMk id="4" creationId="{290AE82F-8B6C-99F7-51A6-01B001D90156}"/>
          </ac:spMkLst>
        </pc:spChg>
        <pc:spChg chg="add mod">
          <ac:chgData name="Korja, Annakaisa" userId="S::korja@ad.helsinki.fi::0d450504-388f-4df5-9007-df264e9aece2" providerId="AD" clId="Web-{737F8E2B-7642-0482-5B7E-4A41FA766F42}" dt="2024-03-08T19:15:23.685" v="1282" actId="1076"/>
          <ac:spMkLst>
            <pc:docMk/>
            <pc:sldMk cId="3901339604" sldId="852"/>
            <ac:spMk id="5" creationId="{19666CF6-88CD-9B33-6B34-B1BD771D45B3}"/>
          </ac:spMkLst>
        </pc:spChg>
        <pc:spChg chg="del">
          <ac:chgData name="Korja, Annakaisa" userId="S::korja@ad.helsinki.fi::0d450504-388f-4df5-9007-df264e9aece2" providerId="AD" clId="Web-{737F8E2B-7642-0482-5B7E-4A41FA766F42}" dt="2024-03-08T18:05:06.073" v="781"/>
          <ac:spMkLst>
            <pc:docMk/>
            <pc:sldMk cId="3901339604" sldId="852"/>
            <ac:spMk id="11" creationId="{290AE82F-8B6C-99F7-51A6-01B001D90156}"/>
          </ac:spMkLst>
        </pc:spChg>
        <pc:picChg chg="add mod">
          <ac:chgData name="Korja, Annakaisa" userId="S::korja@ad.helsinki.fi::0d450504-388f-4df5-9007-df264e9aece2" providerId="AD" clId="Web-{737F8E2B-7642-0482-5B7E-4A41FA766F42}" dt="2024-03-08T18:13:51.186" v="857" actId="1076"/>
          <ac:picMkLst>
            <pc:docMk/>
            <pc:sldMk cId="3901339604" sldId="852"/>
            <ac:picMk id="3" creationId="{46008070-02D3-E67A-DF6F-CEA325A8836D}"/>
          </ac:picMkLst>
        </pc:picChg>
        <pc:picChg chg="add del mod">
          <ac:chgData name="Korja, Annakaisa" userId="S::korja@ad.helsinki.fi::0d450504-388f-4df5-9007-df264e9aece2" providerId="AD" clId="Web-{737F8E2B-7642-0482-5B7E-4A41FA766F42}" dt="2024-03-08T18:11:54.401" v="834"/>
          <ac:picMkLst>
            <pc:docMk/>
            <pc:sldMk cId="3901339604" sldId="852"/>
            <ac:picMk id="5" creationId="{36F6EBA9-BF8B-6B27-8D9A-6D1063AA1E6E}"/>
          </ac:picMkLst>
        </pc:picChg>
        <pc:picChg chg="add del mod">
          <ac:chgData name="Korja, Annakaisa" userId="S::korja@ad.helsinki.fi::0d450504-388f-4df5-9007-df264e9aece2" providerId="AD" clId="Web-{737F8E2B-7642-0482-5B7E-4A41FA766F42}" dt="2024-03-08T18:11:54.401" v="833"/>
          <ac:picMkLst>
            <pc:docMk/>
            <pc:sldMk cId="3901339604" sldId="852"/>
            <ac:picMk id="6" creationId="{C67458FE-03F8-F96E-8B15-FF07A484A658}"/>
          </ac:picMkLst>
        </pc:picChg>
        <pc:picChg chg="add del mod">
          <ac:chgData name="Korja, Annakaisa" userId="S::korja@ad.helsinki.fi::0d450504-388f-4df5-9007-df264e9aece2" providerId="AD" clId="Web-{737F8E2B-7642-0482-5B7E-4A41FA766F42}" dt="2024-03-08T18:11:54.401" v="832"/>
          <ac:picMkLst>
            <pc:docMk/>
            <pc:sldMk cId="3901339604" sldId="852"/>
            <ac:picMk id="7" creationId="{BA08F1ED-798C-3121-D831-012863C006C1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13:08.310" v="850" actId="1076"/>
          <ac:picMkLst>
            <pc:docMk/>
            <pc:sldMk cId="3901339604" sldId="852"/>
            <ac:picMk id="8" creationId="{BF1ED9E0-A7A1-8775-05F1-7F1837F3D7C6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13:00.747" v="848" actId="1076"/>
          <ac:picMkLst>
            <pc:docMk/>
            <pc:sldMk cId="3901339604" sldId="852"/>
            <ac:picMk id="9" creationId="{ADDDCAEC-69E3-D38E-B245-BC907C9E826A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13:04.919" v="849" actId="1076"/>
          <ac:picMkLst>
            <pc:docMk/>
            <pc:sldMk cId="3901339604" sldId="852"/>
            <ac:picMk id="10" creationId="{D0A27C7D-5716-0EFF-B92F-77616262FF49}"/>
          </ac:picMkLst>
        </pc:picChg>
        <pc:picChg chg="del mod">
          <ac:chgData name="Korja, Annakaisa" userId="S::korja@ad.helsinki.fi::0d450504-388f-4df5-9007-df264e9aece2" providerId="AD" clId="Web-{737F8E2B-7642-0482-5B7E-4A41FA766F42}" dt="2024-03-08T18:05:06.073" v="780"/>
          <ac:picMkLst>
            <pc:docMk/>
            <pc:sldMk cId="3901339604" sldId="852"/>
            <ac:picMk id="12" creationId="{956B2774-402E-DEC2-3493-E44229849EFE}"/>
          </ac:picMkLst>
        </pc:picChg>
        <pc:picChg chg="del">
          <ac:chgData name="Korja, Annakaisa" userId="S::korja@ad.helsinki.fi::0d450504-388f-4df5-9007-df264e9aece2" providerId="AD" clId="Web-{737F8E2B-7642-0482-5B7E-4A41FA766F42}" dt="2024-03-08T18:05:06.073" v="779"/>
          <ac:picMkLst>
            <pc:docMk/>
            <pc:sldMk cId="3901339604" sldId="852"/>
            <ac:picMk id="13" creationId="{30A9B264-3565-8179-2502-494E65746CE5}"/>
          </ac:picMkLst>
        </pc:picChg>
        <pc:picChg chg="del mod">
          <ac:chgData name="Korja, Annakaisa" userId="S::korja@ad.helsinki.fi::0d450504-388f-4df5-9007-df264e9aece2" providerId="AD" clId="Web-{737F8E2B-7642-0482-5B7E-4A41FA766F42}" dt="2024-03-08T18:05:06.057" v="778"/>
          <ac:picMkLst>
            <pc:docMk/>
            <pc:sldMk cId="3901339604" sldId="852"/>
            <ac:picMk id="14" creationId="{41E7AA5B-9692-7149-30CA-2A79FBA1DDFD}"/>
          </ac:picMkLst>
        </pc:picChg>
      </pc:sldChg>
      <pc:sldChg chg="del">
        <pc:chgData name="Korja, Annakaisa" userId="S::korja@ad.helsinki.fi::0d450504-388f-4df5-9007-df264e9aece2" providerId="AD" clId="Web-{737F8E2B-7642-0482-5B7E-4A41FA766F42}" dt="2024-03-08T19:20:22.968" v="1322"/>
        <pc:sldMkLst>
          <pc:docMk/>
          <pc:sldMk cId="541320160" sldId="854"/>
        </pc:sldMkLst>
      </pc:sldChg>
      <pc:sldChg chg="del">
        <pc:chgData name="Korja, Annakaisa" userId="S::korja@ad.helsinki.fi::0d450504-388f-4df5-9007-df264e9aece2" providerId="AD" clId="Web-{737F8E2B-7642-0482-5B7E-4A41FA766F42}" dt="2024-03-08T19:20:24.187" v="1323"/>
        <pc:sldMkLst>
          <pc:docMk/>
          <pc:sldMk cId="3588880140" sldId="855"/>
        </pc:sldMkLst>
      </pc:sldChg>
      <pc:sldChg chg="modSp del">
        <pc:chgData name="Korja, Annakaisa" userId="S::korja@ad.helsinki.fi::0d450504-388f-4df5-9007-df264e9aece2" providerId="AD" clId="Web-{737F8E2B-7642-0482-5B7E-4A41FA766F42}" dt="2024-03-08T18:43:41" v="1016"/>
        <pc:sldMkLst>
          <pc:docMk/>
          <pc:sldMk cId="549692042" sldId="856"/>
        </pc:sldMkLst>
        <pc:spChg chg="mod">
          <ac:chgData name="Korja, Annakaisa" userId="S::korja@ad.helsinki.fi::0d450504-388f-4df5-9007-df264e9aece2" providerId="AD" clId="Web-{737F8E2B-7642-0482-5B7E-4A41FA766F42}" dt="2024-03-08T17:56:40.367" v="671" actId="20577"/>
          <ac:spMkLst>
            <pc:docMk/>
            <pc:sldMk cId="549692042" sldId="856"/>
            <ac:spMk id="4" creationId="{55E4F724-385F-BA0E-C813-92353676CADE}"/>
          </ac:spMkLst>
        </pc:spChg>
      </pc:sldChg>
      <pc:sldChg chg="addSp delSp modSp">
        <pc:chgData name="Korja, Annakaisa" userId="S::korja@ad.helsinki.fi::0d450504-388f-4df5-9007-df264e9aece2" providerId="AD" clId="Web-{737F8E2B-7642-0482-5B7E-4A41FA766F42}" dt="2024-03-08T18:52:10.757" v="1157" actId="20577"/>
        <pc:sldMkLst>
          <pc:docMk/>
          <pc:sldMk cId="3500584110" sldId="857"/>
        </pc:sldMkLst>
        <pc:spChg chg="mod">
          <ac:chgData name="Korja, Annakaisa" userId="S::korja@ad.helsinki.fi::0d450504-388f-4df5-9007-df264e9aece2" providerId="AD" clId="Web-{737F8E2B-7642-0482-5B7E-4A41FA766F42}" dt="2024-03-08T18:52:10.757" v="1157" actId="20577"/>
          <ac:spMkLst>
            <pc:docMk/>
            <pc:sldMk cId="3500584110" sldId="857"/>
            <ac:spMk id="11" creationId="{098752FB-FC17-41AA-CAEC-8FBA71AC9CE2}"/>
          </ac:spMkLst>
        </pc:spChg>
        <pc:picChg chg="add mod">
          <ac:chgData name="Korja, Annakaisa" userId="S::korja@ad.helsinki.fi::0d450504-388f-4df5-9007-df264e9aece2" providerId="AD" clId="Web-{737F8E2B-7642-0482-5B7E-4A41FA766F42}" dt="2024-03-08T18:43:19.203" v="1012" actId="1076"/>
          <ac:picMkLst>
            <pc:docMk/>
            <pc:sldMk cId="3500584110" sldId="857"/>
            <ac:picMk id="3" creationId="{265DA7ED-7CE8-1B91-4A50-A9E4B4818B69}"/>
          </ac:picMkLst>
        </pc:picChg>
        <pc:picChg chg="mod">
          <ac:chgData name="Korja, Annakaisa" userId="S::korja@ad.helsinki.fi::0d450504-388f-4df5-9007-df264e9aece2" providerId="AD" clId="Web-{737F8E2B-7642-0482-5B7E-4A41FA766F42}" dt="2024-03-08T18:43:36.875" v="1015" actId="1076"/>
          <ac:picMkLst>
            <pc:docMk/>
            <pc:sldMk cId="3500584110" sldId="857"/>
            <ac:picMk id="9" creationId="{870BC67B-C3E4-C87C-ADCF-09870C90AE4E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43:22.812" v="1014" actId="1076"/>
          <ac:picMkLst>
            <pc:docMk/>
            <pc:sldMk cId="3500584110" sldId="857"/>
            <ac:picMk id="12" creationId="{F5D521C0-BF30-54BB-801F-17B1F0D8E11B}"/>
          </ac:picMkLst>
        </pc:picChg>
        <pc:picChg chg="add del mod">
          <ac:chgData name="Korja, Annakaisa" userId="S::korja@ad.helsinki.fi::0d450504-388f-4df5-9007-df264e9aece2" providerId="AD" clId="Web-{737F8E2B-7642-0482-5B7E-4A41FA766F42}" dt="2024-03-08T18:42:50.937" v="1003"/>
          <ac:picMkLst>
            <pc:docMk/>
            <pc:sldMk cId="3500584110" sldId="857"/>
            <ac:picMk id="14" creationId="{0E4D6932-D7C5-E2C1-42D9-9276AAF72643}"/>
          </ac:picMkLst>
        </pc:picChg>
        <pc:picChg chg="add del mod">
          <ac:chgData name="Korja, Annakaisa" userId="S::korja@ad.helsinki.fi::0d450504-388f-4df5-9007-df264e9aece2" providerId="AD" clId="Web-{737F8E2B-7642-0482-5B7E-4A41FA766F42}" dt="2024-03-08T18:42:50.937" v="1002"/>
          <ac:picMkLst>
            <pc:docMk/>
            <pc:sldMk cId="3500584110" sldId="857"/>
            <ac:picMk id="16" creationId="{F0C28F51-E475-9477-682D-DE9CF251262C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43:09.624" v="1007" actId="1076"/>
          <ac:picMkLst>
            <pc:docMk/>
            <pc:sldMk cId="3500584110" sldId="857"/>
            <ac:picMk id="18" creationId="{7AA65410-31C8-E54F-B907-420D6FC471BC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43:11.624" v="1008" actId="1076"/>
          <ac:picMkLst>
            <pc:docMk/>
            <pc:sldMk cId="3500584110" sldId="857"/>
            <ac:picMk id="20" creationId="{40D95EFD-A293-88A6-195A-5B4133DEEBCE}"/>
          </ac:picMkLst>
        </pc:picChg>
        <pc:picChg chg="add del mod">
          <ac:chgData name="Korja, Annakaisa" userId="S::korja@ad.helsinki.fi::0d450504-388f-4df5-9007-df264e9aece2" providerId="AD" clId="Web-{737F8E2B-7642-0482-5B7E-4A41FA766F42}" dt="2024-03-08T18:42:52.452" v="1004"/>
          <ac:picMkLst>
            <pc:docMk/>
            <pc:sldMk cId="3500584110" sldId="857"/>
            <ac:picMk id="22" creationId="{C4583FB5-B01D-6A36-1FB6-D8AEE54EDA49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43:17.437" v="1011" actId="1076"/>
          <ac:picMkLst>
            <pc:docMk/>
            <pc:sldMk cId="3500584110" sldId="857"/>
            <ac:picMk id="24" creationId="{15C4F8CF-6A63-992B-0768-F4D4962702ED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43:21.093" v="1013" actId="1076"/>
          <ac:picMkLst>
            <pc:docMk/>
            <pc:sldMk cId="3500584110" sldId="857"/>
            <ac:picMk id="26" creationId="{6D719A6B-C068-187A-137C-A6107B90503A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43:15.375" v="1010" actId="1076"/>
          <ac:picMkLst>
            <pc:docMk/>
            <pc:sldMk cId="3500584110" sldId="857"/>
            <ac:picMk id="28" creationId="{AD330F9E-D23C-258F-49EA-9558F8B61276}"/>
          </ac:picMkLst>
        </pc:picChg>
        <pc:picChg chg="add mod">
          <ac:chgData name="Korja, Annakaisa" userId="S::korja@ad.helsinki.fi::0d450504-388f-4df5-9007-df264e9aece2" providerId="AD" clId="Web-{737F8E2B-7642-0482-5B7E-4A41FA766F42}" dt="2024-03-08T18:43:13.562" v="1009" actId="1076"/>
          <ac:picMkLst>
            <pc:docMk/>
            <pc:sldMk cId="3500584110" sldId="857"/>
            <ac:picMk id="30" creationId="{7B23FEA3-69BE-E803-3639-B52CB450AEAC}"/>
          </ac:picMkLst>
        </pc:picChg>
      </pc:sldChg>
      <pc:sldChg chg="del">
        <pc:chgData name="Korja, Annakaisa" userId="S::korja@ad.helsinki.fi::0d450504-388f-4df5-9007-df264e9aece2" providerId="AD" clId="Web-{737F8E2B-7642-0482-5B7E-4A41FA766F42}" dt="2024-03-08T18:35:30.032" v="911"/>
        <pc:sldMkLst>
          <pc:docMk/>
          <pc:sldMk cId="4207244576" sldId="858"/>
        </pc:sldMkLst>
      </pc:sldChg>
      <pc:sldChg chg="modSp">
        <pc:chgData name="Korja, Annakaisa" userId="S::korja@ad.helsinki.fi::0d450504-388f-4df5-9007-df264e9aece2" providerId="AD" clId="Web-{737F8E2B-7642-0482-5B7E-4A41FA766F42}" dt="2024-03-08T18:00:30.579" v="755"/>
        <pc:sldMkLst>
          <pc:docMk/>
          <pc:sldMk cId="3417035266" sldId="860"/>
        </pc:sldMkLst>
        <pc:graphicFrameChg chg="mod modGraphic">
          <ac:chgData name="Korja, Annakaisa" userId="S::korja@ad.helsinki.fi::0d450504-388f-4df5-9007-df264e9aece2" providerId="AD" clId="Web-{737F8E2B-7642-0482-5B7E-4A41FA766F42}" dt="2024-03-08T18:00:30.579" v="755"/>
          <ac:graphicFrameMkLst>
            <pc:docMk/>
            <pc:sldMk cId="3417035266" sldId="860"/>
            <ac:graphicFrameMk id="4" creationId="{EDA312B6-93D3-19B4-F9E3-3BB980F07730}"/>
          </ac:graphicFrameMkLst>
        </pc:graphicFrameChg>
      </pc:sldChg>
      <pc:sldChg chg="modSp">
        <pc:chgData name="Korja, Annakaisa" userId="S::korja@ad.helsinki.fi::0d450504-388f-4df5-9007-df264e9aece2" providerId="AD" clId="Web-{737F8E2B-7642-0482-5B7E-4A41FA766F42}" dt="2024-03-08T19:03:49.407" v="1200" actId="20577"/>
        <pc:sldMkLst>
          <pc:docMk/>
          <pc:sldMk cId="3590467021" sldId="863"/>
        </pc:sldMkLst>
        <pc:spChg chg="mod">
          <ac:chgData name="Korja, Annakaisa" userId="S::korja@ad.helsinki.fi::0d450504-388f-4df5-9007-df264e9aece2" providerId="AD" clId="Web-{737F8E2B-7642-0482-5B7E-4A41FA766F42}" dt="2024-03-08T19:03:49.407" v="1200" actId="20577"/>
          <ac:spMkLst>
            <pc:docMk/>
            <pc:sldMk cId="3590467021" sldId="863"/>
            <ac:spMk id="6" creationId="{856FB03E-3493-8863-2407-4C9CE5A2861F}"/>
          </ac:spMkLst>
        </pc:spChg>
        <pc:picChg chg="mod">
          <ac:chgData name="Korja, Annakaisa" userId="S::korja@ad.helsinki.fi::0d450504-388f-4df5-9007-df264e9aece2" providerId="AD" clId="Web-{737F8E2B-7642-0482-5B7E-4A41FA766F42}" dt="2024-03-08T19:03:30.969" v="1198" actId="1076"/>
          <ac:picMkLst>
            <pc:docMk/>
            <pc:sldMk cId="3590467021" sldId="863"/>
            <ac:picMk id="4" creationId="{DD73DD93-1CEB-F06C-E781-986050049222}"/>
          </ac:picMkLst>
        </pc:picChg>
      </pc:sldChg>
      <pc:sldChg chg="del">
        <pc:chgData name="Korja, Annakaisa" userId="S::korja@ad.helsinki.fi::0d450504-388f-4df5-9007-df264e9aece2" providerId="AD" clId="Web-{737F8E2B-7642-0482-5B7E-4A41FA766F42}" dt="2024-03-08T18:35:31.720" v="912"/>
        <pc:sldMkLst>
          <pc:docMk/>
          <pc:sldMk cId="1895221278" sldId="866"/>
        </pc:sldMkLst>
      </pc:sldChg>
      <pc:sldChg chg="addSp modSp">
        <pc:chgData name="Korja, Annakaisa" userId="S::korja@ad.helsinki.fi::0d450504-388f-4df5-9007-df264e9aece2" providerId="AD" clId="Web-{737F8E2B-7642-0482-5B7E-4A41FA766F42}" dt="2024-03-08T19:09:01.941" v="1224" actId="20577"/>
        <pc:sldMkLst>
          <pc:docMk/>
          <pc:sldMk cId="2113846419" sldId="867"/>
        </pc:sldMkLst>
        <pc:spChg chg="add mod">
          <ac:chgData name="Korja, Annakaisa" userId="S::korja@ad.helsinki.fi::0d450504-388f-4df5-9007-df264e9aece2" providerId="AD" clId="Web-{737F8E2B-7642-0482-5B7E-4A41FA766F42}" dt="2024-03-08T19:08:23.722" v="1221"/>
          <ac:spMkLst>
            <pc:docMk/>
            <pc:sldMk cId="2113846419" sldId="867"/>
            <ac:spMk id="2" creationId="{72850117-EA2C-8926-F421-4B6DFFC644ED}"/>
          </ac:spMkLst>
        </pc:spChg>
        <pc:spChg chg="mod">
          <ac:chgData name="Korja, Annakaisa" userId="S::korja@ad.helsinki.fi::0d450504-388f-4df5-9007-df264e9aece2" providerId="AD" clId="Web-{737F8E2B-7642-0482-5B7E-4A41FA766F42}" dt="2024-03-08T19:08:12.410" v="1220"/>
          <ac:spMkLst>
            <pc:docMk/>
            <pc:sldMk cId="2113846419" sldId="867"/>
            <ac:spMk id="21" creationId="{D6E53A11-42D0-ADE6-3342-B4E95D081A0F}"/>
          </ac:spMkLst>
        </pc:spChg>
        <pc:spChg chg="mod">
          <ac:chgData name="Korja, Annakaisa" userId="S::korja@ad.helsinki.fi::0d450504-388f-4df5-9007-df264e9aece2" providerId="AD" clId="Web-{737F8E2B-7642-0482-5B7E-4A41FA766F42}" dt="2024-03-08T19:09:01.941" v="1224" actId="20577"/>
          <ac:spMkLst>
            <pc:docMk/>
            <pc:sldMk cId="2113846419" sldId="867"/>
            <ac:spMk id="22" creationId="{197240E6-8267-8F6D-C0B2-F71237C8A4B3}"/>
          </ac:spMkLst>
        </pc:spChg>
        <pc:grpChg chg="mod">
          <ac:chgData name="Korja, Annakaisa" userId="S::korja@ad.helsinki.fi::0d450504-388f-4df5-9007-df264e9aece2" providerId="AD" clId="Web-{737F8E2B-7642-0482-5B7E-4A41FA766F42}" dt="2024-03-08T18:06:29.701" v="792" actId="1076"/>
          <ac:grpSpMkLst>
            <pc:docMk/>
            <pc:sldMk cId="2113846419" sldId="867"/>
            <ac:grpSpMk id="8" creationId="{0349FE1C-0621-EC2E-F062-AF76267D018A}"/>
          </ac:grpSpMkLst>
        </pc:grpChg>
      </pc:sldChg>
      <pc:sldChg chg="addSp modSp ord">
        <pc:chgData name="Korja, Annakaisa" userId="S::korja@ad.helsinki.fi::0d450504-388f-4df5-9007-df264e9aece2" providerId="AD" clId="Web-{737F8E2B-7642-0482-5B7E-4A41FA766F42}" dt="2024-03-08T18:09:16.098" v="816" actId="20577"/>
        <pc:sldMkLst>
          <pc:docMk/>
          <pc:sldMk cId="161511275" sldId="868"/>
        </pc:sldMkLst>
        <pc:spChg chg="add mod">
          <ac:chgData name="Korja, Annakaisa" userId="S::korja@ad.helsinki.fi::0d450504-388f-4df5-9007-df264e9aece2" providerId="AD" clId="Web-{737F8E2B-7642-0482-5B7E-4A41FA766F42}" dt="2024-03-08T18:09:16.098" v="816" actId="20577"/>
          <ac:spMkLst>
            <pc:docMk/>
            <pc:sldMk cId="161511275" sldId="868"/>
            <ac:spMk id="3" creationId="{A4AE32F7-5116-C7E0-7B2C-2A11E2224E96}"/>
          </ac:spMkLst>
        </pc:spChg>
        <pc:spChg chg="mod">
          <ac:chgData name="Korja, Annakaisa" userId="S::korja@ad.helsinki.fi::0d450504-388f-4df5-9007-df264e9aece2" providerId="AD" clId="Web-{737F8E2B-7642-0482-5B7E-4A41FA766F42}" dt="2024-03-08T18:07:40.298" v="798" actId="14100"/>
          <ac:spMkLst>
            <pc:docMk/>
            <pc:sldMk cId="161511275" sldId="868"/>
            <ac:spMk id="85" creationId="{8EEF8DD6-8480-A409-F85F-6050B06D96FA}"/>
          </ac:spMkLst>
        </pc:spChg>
      </pc:sldChg>
      <pc:sldChg chg="modSp">
        <pc:chgData name="Korja, Annakaisa" userId="S::korja@ad.helsinki.fi::0d450504-388f-4df5-9007-df264e9aece2" providerId="AD" clId="Web-{737F8E2B-7642-0482-5B7E-4A41FA766F42}" dt="2024-03-08T18:39:14.321" v="955" actId="14100"/>
        <pc:sldMkLst>
          <pc:docMk/>
          <pc:sldMk cId="115049298" sldId="871"/>
        </pc:sldMkLst>
        <pc:spChg chg="mod">
          <ac:chgData name="Korja, Annakaisa" userId="S::korja@ad.helsinki.fi::0d450504-388f-4df5-9007-df264e9aece2" providerId="AD" clId="Web-{737F8E2B-7642-0482-5B7E-4A41FA766F42}" dt="2024-03-08T18:38:04.596" v="944" actId="20577"/>
          <ac:spMkLst>
            <pc:docMk/>
            <pc:sldMk cId="115049298" sldId="871"/>
            <ac:spMk id="6" creationId="{73C36D23-7D5B-35C0-EFEC-E3F7C0F6F1F0}"/>
          </ac:spMkLst>
        </pc:spChg>
        <pc:spChg chg="mod">
          <ac:chgData name="Korja, Annakaisa" userId="S::korja@ad.helsinki.fi::0d450504-388f-4df5-9007-df264e9aece2" providerId="AD" clId="Web-{737F8E2B-7642-0482-5B7E-4A41FA766F42}" dt="2024-03-08T18:39:14.321" v="955" actId="14100"/>
          <ac:spMkLst>
            <pc:docMk/>
            <pc:sldMk cId="115049298" sldId="871"/>
            <ac:spMk id="9" creationId="{5347B41D-5AC2-DA5E-83D2-17DCF6EDDAB2}"/>
          </ac:spMkLst>
        </pc:spChg>
      </pc:sldChg>
      <pc:sldChg chg="modSp">
        <pc:chgData name="Korja, Annakaisa" userId="S::korja@ad.helsinki.fi::0d450504-388f-4df5-9007-df264e9aece2" providerId="AD" clId="Web-{737F8E2B-7642-0482-5B7E-4A41FA766F42}" dt="2024-03-08T18:34:48.329" v="910" actId="20577"/>
        <pc:sldMkLst>
          <pc:docMk/>
          <pc:sldMk cId="1527963725" sldId="872"/>
        </pc:sldMkLst>
        <pc:spChg chg="mod">
          <ac:chgData name="Korja, Annakaisa" userId="S::korja@ad.helsinki.fi::0d450504-388f-4df5-9007-df264e9aece2" providerId="AD" clId="Web-{737F8E2B-7642-0482-5B7E-4A41FA766F42}" dt="2024-03-08T18:34:48.329" v="910" actId="20577"/>
          <ac:spMkLst>
            <pc:docMk/>
            <pc:sldMk cId="1527963725" sldId="872"/>
            <ac:spMk id="2" creationId="{AA60AA06-D683-CCBD-5C3E-75C206920150}"/>
          </ac:spMkLst>
        </pc:spChg>
      </pc:sldChg>
      <pc:sldChg chg="addSp delSp modSp add del">
        <pc:chgData name="Korja, Annakaisa" userId="S::korja@ad.helsinki.fi::0d450504-388f-4df5-9007-df264e9aece2" providerId="AD" clId="Web-{737F8E2B-7642-0482-5B7E-4A41FA766F42}" dt="2024-03-08T18:53:34.401" v="1168"/>
        <pc:sldMkLst>
          <pc:docMk/>
          <pc:sldMk cId="1416467495" sldId="874"/>
        </pc:sldMkLst>
        <pc:spChg chg="mod">
          <ac:chgData name="Korja, Annakaisa" userId="S::korja@ad.helsinki.fi::0d450504-388f-4df5-9007-df264e9aece2" providerId="AD" clId="Web-{737F8E2B-7642-0482-5B7E-4A41FA766F42}" dt="2024-03-08T18:43:52.547" v="1019" actId="20577"/>
          <ac:spMkLst>
            <pc:docMk/>
            <pc:sldMk cId="1416467495" sldId="874"/>
            <ac:spMk id="2" creationId="{6BFBA1A2-274E-BC9E-4C39-3748CFF788B2}"/>
          </ac:spMkLst>
        </pc:spChg>
        <pc:spChg chg="mod">
          <ac:chgData name="Korja, Annakaisa" userId="S::korja@ad.helsinki.fi::0d450504-388f-4df5-9007-df264e9aece2" providerId="AD" clId="Web-{737F8E2B-7642-0482-5B7E-4A41FA766F42}" dt="2024-03-08T18:44:02.187" v="1022" actId="20577"/>
          <ac:spMkLst>
            <pc:docMk/>
            <pc:sldMk cId="1416467495" sldId="874"/>
            <ac:spMk id="3" creationId="{BDEBE52E-C4E4-9483-C934-F3E32FB3AAB9}"/>
          </ac:spMkLst>
        </pc:spChg>
        <pc:spChg chg="add del mod">
          <ac:chgData name="Korja, Annakaisa" userId="S::korja@ad.helsinki.fi::0d450504-388f-4df5-9007-df264e9aece2" providerId="AD" clId="Web-{737F8E2B-7642-0482-5B7E-4A41FA766F42}" dt="2024-03-08T17:44:50.385" v="466"/>
          <ac:spMkLst>
            <pc:docMk/>
            <pc:sldMk cId="1416467495" sldId="874"/>
            <ac:spMk id="4" creationId="{AD333F4A-3855-F195-908F-85C342EC592D}"/>
          </ac:spMkLst>
        </pc:spChg>
      </pc:sldChg>
      <pc:sldChg chg="add del">
        <pc:chgData name="Korja, Annakaisa" userId="S::korja@ad.helsinki.fi::0d450504-388f-4df5-9007-df264e9aece2" providerId="AD" clId="Web-{737F8E2B-7642-0482-5B7E-4A41FA766F42}" dt="2024-03-08T19:20:34.406" v="1325"/>
        <pc:sldMkLst>
          <pc:docMk/>
          <pc:sldMk cId="4098798430" sldId="876"/>
        </pc:sldMkLst>
      </pc:sldChg>
      <pc:sldChg chg="add del">
        <pc:chgData name="Korja, Annakaisa" userId="S::korja@ad.helsinki.fi::0d450504-388f-4df5-9007-df264e9aece2" providerId="AD" clId="Web-{737F8E2B-7642-0482-5B7E-4A41FA766F42}" dt="2024-03-08T18:35:56.517" v="916"/>
        <pc:sldMkLst>
          <pc:docMk/>
          <pc:sldMk cId="789097728" sldId="877"/>
        </pc:sldMkLst>
      </pc:sldChg>
      <pc:sldChg chg="modSp add del replId">
        <pc:chgData name="Korja, Annakaisa" userId="S::korja@ad.helsinki.fi::0d450504-388f-4df5-9007-df264e9aece2" providerId="AD" clId="Web-{737F8E2B-7642-0482-5B7E-4A41FA766F42}" dt="2024-03-08T18:56:19.340" v="1197" actId="14100"/>
        <pc:sldMkLst>
          <pc:docMk/>
          <pc:sldMk cId="3693657416" sldId="878"/>
        </pc:sldMkLst>
        <pc:spChg chg="mod">
          <ac:chgData name="Korja, Annakaisa" userId="S::korja@ad.helsinki.fi::0d450504-388f-4df5-9007-df264e9aece2" providerId="AD" clId="Web-{737F8E2B-7642-0482-5B7E-4A41FA766F42}" dt="2024-03-08T18:56:19.340" v="1197" actId="14100"/>
          <ac:spMkLst>
            <pc:docMk/>
            <pc:sldMk cId="3693657416" sldId="878"/>
            <ac:spMk id="3" creationId="{BDEBE52E-C4E4-9483-C934-F3E32FB3AAB9}"/>
          </ac:spMkLst>
        </pc:spChg>
      </pc:sldChg>
      <pc:sldChg chg="modSp new">
        <pc:chgData name="Korja, Annakaisa" userId="S::korja@ad.helsinki.fi::0d450504-388f-4df5-9007-df264e9aece2" providerId="AD" clId="Web-{737F8E2B-7642-0482-5B7E-4A41FA766F42}" dt="2024-03-08T19:20:46.484" v="1326" actId="1076"/>
        <pc:sldMkLst>
          <pc:docMk/>
          <pc:sldMk cId="1815388414" sldId="879"/>
        </pc:sldMkLst>
        <pc:spChg chg="mod">
          <ac:chgData name="Korja, Annakaisa" userId="S::korja@ad.helsinki.fi::0d450504-388f-4df5-9007-df264e9aece2" providerId="AD" clId="Web-{737F8E2B-7642-0482-5B7E-4A41FA766F42}" dt="2024-03-08T19:20:46.484" v="1326" actId="1076"/>
          <ac:spMkLst>
            <pc:docMk/>
            <pc:sldMk cId="1815388414" sldId="879"/>
            <ac:spMk id="2" creationId="{F21C9107-392C-78A9-EFE3-5E95B469D2FE}"/>
          </ac:spMkLst>
        </pc:spChg>
        <pc:spChg chg="mod">
          <ac:chgData name="Korja, Annakaisa" userId="S::korja@ad.helsinki.fi::0d450504-388f-4df5-9007-df264e9aece2" providerId="AD" clId="Web-{737F8E2B-7642-0482-5B7E-4A41FA766F42}" dt="2024-03-08T19:19:39.843" v="1316" actId="14100"/>
          <ac:spMkLst>
            <pc:docMk/>
            <pc:sldMk cId="1815388414" sldId="879"/>
            <ac:spMk id="3" creationId="{1B171F15-9185-631E-2C70-A1C89E23A3AE}"/>
          </ac:spMkLst>
        </pc:spChg>
      </pc:sldChg>
      <pc:sldChg chg="new">
        <pc:chgData name="Korja, Annakaisa" userId="S::korja@ad.helsinki.fi::0d450504-388f-4df5-9007-df264e9aece2" providerId="AD" clId="Web-{737F8E2B-7642-0482-5B7E-4A41FA766F42}" dt="2024-03-08T19:20:07.546" v="1319"/>
        <pc:sldMkLst>
          <pc:docMk/>
          <pc:sldMk cId="540709041" sldId="880"/>
        </pc:sldMkLst>
      </pc:sldChg>
      <pc:sldChg chg="new del">
        <pc:chgData name="Korja, Annakaisa" userId="S::korja@ad.helsinki.fi::0d450504-388f-4df5-9007-df264e9aece2" providerId="AD" clId="Web-{737F8E2B-7642-0482-5B7E-4A41FA766F42}" dt="2024-03-08T19:20:22.093" v="1321"/>
        <pc:sldMkLst>
          <pc:docMk/>
          <pc:sldMk cId="2814369496" sldId="881"/>
        </pc:sldMkLst>
      </pc:sldChg>
    </pc:docChg>
  </pc:docChgLst>
  <pc:docChgLst>
    <pc:chgData name="Tsampas, Anestis" userId="S::tsampane@ad.helsinki.fi::b2461b2f-4fdc-4d71-9d58-044327db8c89" providerId="AD" clId="Web-{F9E9D8DF-CA96-4B4F-9F1A-7480116523F8}"/>
    <pc:docChg chg="addSld delSld modSld sldOrd">
      <pc:chgData name="Tsampas, Anestis" userId="S::tsampane@ad.helsinki.fi::b2461b2f-4fdc-4d71-9d58-044327db8c89" providerId="AD" clId="Web-{F9E9D8DF-CA96-4B4F-9F1A-7480116523F8}" dt="2024-03-08T16:03:12.935" v="433" actId="20577"/>
      <pc:docMkLst>
        <pc:docMk/>
      </pc:docMkLst>
      <pc:sldChg chg="addSp delSp modSp add del ord">
        <pc:chgData name="Tsampas, Anestis" userId="S::tsampane@ad.helsinki.fi::b2461b2f-4fdc-4d71-9d58-044327db8c89" providerId="AD" clId="Web-{F9E9D8DF-CA96-4B4F-9F1A-7480116523F8}" dt="2024-03-08T11:46:43.110" v="177"/>
        <pc:sldMkLst>
          <pc:docMk/>
          <pc:sldMk cId="0" sldId="270"/>
        </pc:sldMkLst>
        <pc:spChg chg="add mod">
          <ac:chgData name="Tsampas, Anestis" userId="S::tsampane@ad.helsinki.fi::b2461b2f-4fdc-4d71-9d58-044327db8c89" providerId="AD" clId="Web-{F9E9D8DF-CA96-4B4F-9F1A-7480116523F8}" dt="2024-03-08T11:46:32.517" v="175" actId="1076"/>
          <ac:spMkLst>
            <pc:docMk/>
            <pc:sldMk cId="0" sldId="270"/>
            <ac:spMk id="3" creationId="{4ECE342D-2875-9CFA-5FA4-8F32E4C9D7D7}"/>
          </ac:spMkLst>
        </pc:spChg>
        <pc:spChg chg="del">
          <ac:chgData name="Tsampas, Anestis" userId="S::tsampane@ad.helsinki.fi::b2461b2f-4fdc-4d71-9d58-044327db8c89" providerId="AD" clId="Web-{F9E9D8DF-CA96-4B4F-9F1A-7480116523F8}" dt="2024-03-08T11:27:13.596" v="25"/>
          <ac:spMkLst>
            <pc:docMk/>
            <pc:sldMk cId="0" sldId="270"/>
            <ac:spMk id="360" creationId="{00000000-0000-0000-0000-000000000000}"/>
          </ac:spMkLst>
        </pc:spChg>
        <pc:spChg chg="mod">
          <ac:chgData name="Tsampas, Anestis" userId="S::tsampane@ad.helsinki.fi::b2461b2f-4fdc-4d71-9d58-044327db8c89" providerId="AD" clId="Web-{F9E9D8DF-CA96-4B4F-9F1A-7480116523F8}" dt="2024-03-08T11:28:20.643" v="38" actId="14100"/>
          <ac:spMkLst>
            <pc:docMk/>
            <pc:sldMk cId="0" sldId="270"/>
            <ac:spMk id="361" creationId="{00000000-0000-0000-0000-000000000000}"/>
          </ac:spMkLst>
        </pc:spChg>
        <pc:picChg chg="add del mod">
          <ac:chgData name="Tsampas, Anestis" userId="S::tsampane@ad.helsinki.fi::b2461b2f-4fdc-4d71-9d58-044327db8c89" providerId="AD" clId="Web-{F9E9D8DF-CA96-4B4F-9F1A-7480116523F8}" dt="2024-03-08T11:34:33.992" v="83"/>
          <ac:picMkLst>
            <pc:docMk/>
            <pc:sldMk cId="0" sldId="270"/>
            <ac:picMk id="4" creationId="{1E2777AF-3107-BA9E-CE55-3B5512B9B8AE}"/>
          </ac:picMkLst>
        </pc:picChg>
        <pc:picChg chg="mod">
          <ac:chgData name="Tsampas, Anestis" userId="S::tsampane@ad.helsinki.fi::b2461b2f-4fdc-4d71-9d58-044327db8c89" providerId="AD" clId="Web-{F9E9D8DF-CA96-4B4F-9F1A-7480116523F8}" dt="2024-03-08T11:43:08.873" v="152" actId="1076"/>
          <ac:picMkLst>
            <pc:docMk/>
            <pc:sldMk cId="0" sldId="270"/>
            <ac:picMk id="5" creationId="{0ABA9A70-C0D6-C248-9385-42022FB376B9}"/>
          </ac:picMkLst>
        </pc:picChg>
      </pc:sldChg>
      <pc:sldChg chg="add del">
        <pc:chgData name="Tsampas, Anestis" userId="S::tsampane@ad.helsinki.fi::b2461b2f-4fdc-4d71-9d58-044327db8c89" providerId="AD" clId="Web-{F9E9D8DF-CA96-4B4F-9F1A-7480116523F8}" dt="2024-03-08T11:33:37.225" v="79"/>
        <pc:sldMkLst>
          <pc:docMk/>
          <pc:sldMk cId="3763416636" sldId="291"/>
        </pc:sldMkLst>
      </pc:sldChg>
      <pc:sldChg chg="add del">
        <pc:chgData name="Tsampas, Anestis" userId="S::tsampane@ad.helsinki.fi::b2461b2f-4fdc-4d71-9d58-044327db8c89" providerId="AD" clId="Web-{F9E9D8DF-CA96-4B4F-9F1A-7480116523F8}" dt="2024-03-08T11:33:38.225" v="80"/>
        <pc:sldMkLst>
          <pc:docMk/>
          <pc:sldMk cId="1418082831" sldId="365"/>
        </pc:sldMkLst>
      </pc:sldChg>
      <pc:sldChg chg="addSp delSp modSp add del">
        <pc:chgData name="Tsampas, Anestis" userId="S::tsampane@ad.helsinki.fi::b2461b2f-4fdc-4d71-9d58-044327db8c89" providerId="AD" clId="Web-{F9E9D8DF-CA96-4B4F-9F1A-7480116523F8}" dt="2024-03-08T11:42:27.701" v="150"/>
        <pc:sldMkLst>
          <pc:docMk/>
          <pc:sldMk cId="1258542204" sldId="367"/>
        </pc:sldMkLst>
        <pc:spChg chg="del mod">
          <ac:chgData name="Tsampas, Anestis" userId="S::tsampane@ad.helsinki.fi::b2461b2f-4fdc-4d71-9d58-044327db8c89" providerId="AD" clId="Web-{F9E9D8DF-CA96-4B4F-9F1A-7480116523F8}" dt="2024-03-08T11:32:02.709" v="76"/>
          <ac:spMkLst>
            <pc:docMk/>
            <pc:sldMk cId="1258542204" sldId="367"/>
            <ac:spMk id="3" creationId="{BA452415-9E93-8D41-613B-26533C7EB703}"/>
          </ac:spMkLst>
        </pc:spChg>
        <pc:spChg chg="del">
          <ac:chgData name="Tsampas, Anestis" userId="S::tsampane@ad.helsinki.fi::b2461b2f-4fdc-4d71-9d58-044327db8c89" providerId="AD" clId="Web-{F9E9D8DF-CA96-4B4F-9F1A-7480116523F8}" dt="2024-03-08T11:28:27.722" v="39"/>
          <ac:spMkLst>
            <pc:docMk/>
            <pc:sldMk cId="1258542204" sldId="367"/>
            <ac:spMk id="4" creationId="{25A5104E-8D39-9F90-395B-D901DC87B26D}"/>
          </ac:spMkLst>
        </pc:spChg>
        <pc:spChg chg="add mod">
          <ac:chgData name="Tsampas, Anestis" userId="S::tsampane@ad.helsinki.fi::b2461b2f-4fdc-4d71-9d58-044327db8c89" providerId="AD" clId="Web-{F9E9D8DF-CA96-4B4F-9F1A-7480116523F8}" dt="2024-03-08T11:32:02.709" v="76"/>
          <ac:spMkLst>
            <pc:docMk/>
            <pc:sldMk cId="1258542204" sldId="367"/>
            <ac:spMk id="5" creationId="{091E5675-0D8F-055C-1497-DE978FED988F}"/>
          </ac:spMkLst>
        </pc:spChg>
      </pc:sldChg>
      <pc:sldChg chg="add del">
        <pc:chgData name="Tsampas, Anestis" userId="S::tsampane@ad.helsinki.fi::b2461b2f-4fdc-4d71-9d58-044327db8c89" providerId="AD" clId="Web-{F9E9D8DF-CA96-4B4F-9F1A-7480116523F8}" dt="2024-03-08T11:33:39.085" v="81"/>
        <pc:sldMkLst>
          <pc:docMk/>
          <pc:sldMk cId="2993537962" sldId="372"/>
        </pc:sldMkLst>
      </pc:sldChg>
      <pc:sldChg chg="modSp">
        <pc:chgData name="Tsampas, Anestis" userId="S::tsampane@ad.helsinki.fi::b2461b2f-4fdc-4d71-9d58-044327db8c89" providerId="AD" clId="Web-{F9E9D8DF-CA96-4B4F-9F1A-7480116523F8}" dt="2024-03-08T11:46:39.189" v="176" actId="1076"/>
        <pc:sldMkLst>
          <pc:docMk/>
          <pc:sldMk cId="1243769564" sldId="850"/>
        </pc:sldMkLst>
        <pc:spChg chg="mod">
          <ac:chgData name="Tsampas, Anestis" userId="S::tsampane@ad.helsinki.fi::b2461b2f-4fdc-4d71-9d58-044327db8c89" providerId="AD" clId="Web-{F9E9D8DF-CA96-4B4F-9F1A-7480116523F8}" dt="2024-03-08T11:46:39.189" v="176" actId="1076"/>
          <ac:spMkLst>
            <pc:docMk/>
            <pc:sldMk cId="1243769564" sldId="850"/>
            <ac:spMk id="4" creationId="{2857E84B-31E9-2B5C-9133-D0975D48AE1B}"/>
          </ac:spMkLst>
        </pc:spChg>
      </pc:sldChg>
      <pc:sldChg chg="addSp delSp modSp">
        <pc:chgData name="Tsampas, Anestis" userId="S::tsampane@ad.helsinki.fi::b2461b2f-4fdc-4d71-9d58-044327db8c89" providerId="AD" clId="Web-{F9E9D8DF-CA96-4B4F-9F1A-7480116523F8}" dt="2024-03-08T12:12:33.051" v="230" actId="1076"/>
        <pc:sldMkLst>
          <pc:docMk/>
          <pc:sldMk cId="84023829" sldId="851"/>
        </pc:sldMkLst>
        <pc:spChg chg="add mod">
          <ac:chgData name="Tsampas, Anestis" userId="S::tsampane@ad.helsinki.fi::b2461b2f-4fdc-4d71-9d58-044327db8c89" providerId="AD" clId="Web-{F9E9D8DF-CA96-4B4F-9F1A-7480116523F8}" dt="2024-03-08T11:47:26.330" v="186" actId="20577"/>
          <ac:spMkLst>
            <pc:docMk/>
            <pc:sldMk cId="84023829" sldId="851"/>
            <ac:spMk id="3" creationId="{AFD1ABC3-049A-870C-4326-C208D6C3BD11}"/>
          </ac:spMkLst>
        </pc:spChg>
        <pc:spChg chg="del">
          <ac:chgData name="Tsampas, Anestis" userId="S::tsampane@ad.helsinki.fi::b2461b2f-4fdc-4d71-9d58-044327db8c89" providerId="AD" clId="Web-{F9E9D8DF-CA96-4B4F-9F1A-7480116523F8}" dt="2024-03-08T11:44:29.921" v="167"/>
          <ac:spMkLst>
            <pc:docMk/>
            <pc:sldMk cId="84023829" sldId="851"/>
            <ac:spMk id="5" creationId="{D90A69F8-B6DB-D7A0-E712-843E8193E094}"/>
          </ac:spMkLst>
        </pc:spChg>
        <pc:spChg chg="mod">
          <ac:chgData name="Tsampas, Anestis" userId="S::tsampane@ad.helsinki.fi::b2461b2f-4fdc-4d71-9d58-044327db8c89" providerId="AD" clId="Web-{F9E9D8DF-CA96-4B4F-9F1A-7480116523F8}" dt="2024-03-08T12:12:33.051" v="230" actId="1076"/>
          <ac:spMkLst>
            <pc:docMk/>
            <pc:sldMk cId="84023829" sldId="851"/>
            <ac:spMk id="6" creationId="{2BC1BF8A-A905-FE76-83E1-566DFA74D6DA}"/>
          </ac:spMkLst>
        </pc:spChg>
        <pc:spChg chg="add del mod">
          <ac:chgData name="Tsampas, Anestis" userId="S::tsampane@ad.helsinki.fi::b2461b2f-4fdc-4d71-9d58-044327db8c89" providerId="AD" clId="Web-{F9E9D8DF-CA96-4B4F-9F1A-7480116523F8}" dt="2024-03-08T11:44:33.078" v="168"/>
          <ac:spMkLst>
            <pc:docMk/>
            <pc:sldMk cId="84023829" sldId="851"/>
            <ac:spMk id="9" creationId="{6C5B135C-64DD-4528-A904-B8F38EA3F2A5}"/>
          </ac:spMkLst>
        </pc:spChg>
      </pc:sldChg>
      <pc:sldChg chg="modSp">
        <pc:chgData name="Tsampas, Anestis" userId="S::tsampane@ad.helsinki.fi::b2461b2f-4fdc-4d71-9d58-044327db8c89" providerId="AD" clId="Web-{F9E9D8DF-CA96-4B4F-9F1A-7480116523F8}" dt="2024-03-08T11:44:43.625" v="171" actId="1076"/>
        <pc:sldMkLst>
          <pc:docMk/>
          <pc:sldMk cId="3901339604" sldId="852"/>
        </pc:sldMkLst>
        <pc:spChg chg="mod">
          <ac:chgData name="Tsampas, Anestis" userId="S::tsampane@ad.helsinki.fi::b2461b2f-4fdc-4d71-9d58-044327db8c89" providerId="AD" clId="Web-{F9E9D8DF-CA96-4B4F-9F1A-7480116523F8}" dt="2024-03-08T11:44:43.625" v="171" actId="1076"/>
          <ac:spMkLst>
            <pc:docMk/>
            <pc:sldMk cId="3901339604" sldId="852"/>
            <ac:spMk id="11" creationId="{290AE82F-8B6C-99F7-51A6-01B001D90156}"/>
          </ac:spMkLst>
        </pc:spChg>
      </pc:sldChg>
      <pc:sldChg chg="modSp">
        <pc:chgData name="Tsampas, Anestis" userId="S::tsampane@ad.helsinki.fi::b2461b2f-4fdc-4d71-9d58-044327db8c89" providerId="AD" clId="Web-{F9E9D8DF-CA96-4B4F-9F1A-7480116523F8}" dt="2024-03-08T12:13:49.271" v="239" actId="20577"/>
        <pc:sldMkLst>
          <pc:docMk/>
          <pc:sldMk cId="1393863616" sldId="853"/>
        </pc:sldMkLst>
        <pc:spChg chg="mod">
          <ac:chgData name="Tsampas, Anestis" userId="S::tsampane@ad.helsinki.fi::b2461b2f-4fdc-4d71-9d58-044327db8c89" providerId="AD" clId="Web-{F9E9D8DF-CA96-4B4F-9F1A-7480116523F8}" dt="2024-03-08T12:13:49.271" v="239" actId="20577"/>
          <ac:spMkLst>
            <pc:docMk/>
            <pc:sldMk cId="1393863616" sldId="853"/>
            <ac:spMk id="3" creationId="{05D931AA-963F-D2EB-06F7-959513DB57C3}"/>
          </ac:spMkLst>
        </pc:spChg>
      </pc:sldChg>
      <pc:sldChg chg="modSp">
        <pc:chgData name="Tsampas, Anestis" userId="S::tsampane@ad.helsinki.fi::b2461b2f-4fdc-4d71-9d58-044327db8c89" providerId="AD" clId="Web-{F9E9D8DF-CA96-4B4F-9F1A-7480116523F8}" dt="2024-03-08T11:53:42.022" v="196" actId="1076"/>
        <pc:sldMkLst>
          <pc:docMk/>
          <pc:sldMk cId="549692042" sldId="856"/>
        </pc:sldMkLst>
        <pc:spChg chg="mod">
          <ac:chgData name="Tsampas, Anestis" userId="S::tsampane@ad.helsinki.fi::b2461b2f-4fdc-4d71-9d58-044327db8c89" providerId="AD" clId="Web-{F9E9D8DF-CA96-4B4F-9F1A-7480116523F8}" dt="2024-03-08T11:53:42.022" v="196" actId="1076"/>
          <ac:spMkLst>
            <pc:docMk/>
            <pc:sldMk cId="549692042" sldId="856"/>
            <ac:spMk id="19" creationId="{57B1677D-60D9-D1AD-09BE-D728DC3711AA}"/>
          </ac:spMkLst>
        </pc:spChg>
      </pc:sldChg>
      <pc:sldChg chg="modSp">
        <pc:chgData name="Tsampas, Anestis" userId="S::tsampane@ad.helsinki.fi::b2461b2f-4fdc-4d71-9d58-044327db8c89" providerId="AD" clId="Web-{F9E9D8DF-CA96-4B4F-9F1A-7480116523F8}" dt="2024-03-08T11:53:53.944" v="198" actId="1076"/>
        <pc:sldMkLst>
          <pc:docMk/>
          <pc:sldMk cId="3500584110" sldId="857"/>
        </pc:sldMkLst>
        <pc:spChg chg="mod">
          <ac:chgData name="Tsampas, Anestis" userId="S::tsampane@ad.helsinki.fi::b2461b2f-4fdc-4d71-9d58-044327db8c89" providerId="AD" clId="Web-{F9E9D8DF-CA96-4B4F-9F1A-7480116523F8}" dt="2024-03-08T11:53:53.944" v="198" actId="1076"/>
          <ac:spMkLst>
            <pc:docMk/>
            <pc:sldMk cId="3500584110" sldId="857"/>
            <ac:spMk id="4" creationId="{16C3738E-0F3B-422B-6EAC-DE32E3D0D923}"/>
          </ac:spMkLst>
        </pc:spChg>
        <pc:spChg chg="mod">
          <ac:chgData name="Tsampas, Anestis" userId="S::tsampane@ad.helsinki.fi::b2461b2f-4fdc-4d71-9d58-044327db8c89" providerId="AD" clId="Web-{F9E9D8DF-CA96-4B4F-9F1A-7480116523F8}" dt="2024-03-08T11:41:56.857" v="148" actId="20577"/>
          <ac:spMkLst>
            <pc:docMk/>
            <pc:sldMk cId="3500584110" sldId="857"/>
            <ac:spMk id="11" creationId="{098752FB-FC17-41AA-CAEC-8FBA71AC9CE2}"/>
          </ac:spMkLst>
        </pc:spChg>
        <pc:spChg chg="mod">
          <ac:chgData name="Tsampas, Anestis" userId="S::tsampane@ad.helsinki.fi::b2461b2f-4fdc-4d71-9d58-044327db8c89" providerId="AD" clId="Web-{F9E9D8DF-CA96-4B4F-9F1A-7480116523F8}" dt="2024-03-08T11:53:48.725" v="197" actId="1076"/>
          <ac:spMkLst>
            <pc:docMk/>
            <pc:sldMk cId="3500584110" sldId="857"/>
            <ac:spMk id="82" creationId="{00000000-0000-0000-0000-000000000000}"/>
          </ac:spMkLst>
        </pc:spChg>
      </pc:sldChg>
      <pc:sldChg chg="modSp">
        <pc:chgData name="Tsampas, Anestis" userId="S::tsampane@ad.helsinki.fi::b2461b2f-4fdc-4d71-9d58-044327db8c89" providerId="AD" clId="Web-{F9E9D8DF-CA96-4B4F-9F1A-7480116523F8}" dt="2024-03-08T12:12:07.098" v="229"/>
        <pc:sldMkLst>
          <pc:docMk/>
          <pc:sldMk cId="3417035266" sldId="860"/>
        </pc:sldMkLst>
        <pc:graphicFrameChg chg="mod modGraphic">
          <ac:chgData name="Tsampas, Anestis" userId="S::tsampane@ad.helsinki.fi::b2461b2f-4fdc-4d71-9d58-044327db8c89" providerId="AD" clId="Web-{F9E9D8DF-CA96-4B4F-9F1A-7480116523F8}" dt="2024-03-08T12:12:07.098" v="229"/>
          <ac:graphicFrameMkLst>
            <pc:docMk/>
            <pc:sldMk cId="3417035266" sldId="860"/>
            <ac:graphicFrameMk id="4" creationId="{EDA312B6-93D3-19B4-F9E3-3BB980F07730}"/>
          </ac:graphicFrameMkLst>
        </pc:graphicFrameChg>
      </pc:sldChg>
      <pc:sldChg chg="addSp delSp modSp">
        <pc:chgData name="Tsampas, Anestis" userId="S::tsampane@ad.helsinki.fi::b2461b2f-4fdc-4d71-9d58-044327db8c89" providerId="AD" clId="Web-{F9E9D8DF-CA96-4B4F-9F1A-7480116523F8}" dt="2024-03-08T15:56:22.077" v="339" actId="1076"/>
        <pc:sldMkLst>
          <pc:docMk/>
          <pc:sldMk cId="110410794" sldId="861"/>
        </pc:sldMkLst>
        <pc:picChg chg="add del mod">
          <ac:chgData name="Tsampas, Anestis" userId="S::tsampane@ad.helsinki.fi::b2461b2f-4fdc-4d71-9d58-044327db8c89" providerId="AD" clId="Web-{F9E9D8DF-CA96-4B4F-9F1A-7480116523F8}" dt="2024-03-08T12:23:34.700" v="244"/>
          <ac:picMkLst>
            <pc:docMk/>
            <pc:sldMk cId="110410794" sldId="861"/>
            <ac:picMk id="3" creationId="{115CB6EF-7987-D291-355F-A149ABEA6EA0}"/>
          </ac:picMkLst>
        </pc:picChg>
        <pc:picChg chg="add mod">
          <ac:chgData name="Tsampas, Anestis" userId="S::tsampane@ad.helsinki.fi::b2461b2f-4fdc-4d71-9d58-044327db8c89" providerId="AD" clId="Web-{F9E9D8DF-CA96-4B4F-9F1A-7480116523F8}" dt="2024-03-08T15:56:22.077" v="339" actId="1076"/>
          <ac:picMkLst>
            <pc:docMk/>
            <pc:sldMk cId="110410794" sldId="861"/>
            <ac:picMk id="4" creationId="{71C2162C-6A3B-3FFF-361E-74B58D440B1D}"/>
          </ac:picMkLst>
        </pc:picChg>
      </pc:sldChg>
      <pc:sldChg chg="delSp modSp del">
        <pc:chgData name="Tsampas, Anestis" userId="S::tsampane@ad.helsinki.fi::b2461b2f-4fdc-4d71-9d58-044327db8c89" providerId="AD" clId="Web-{F9E9D8DF-CA96-4B4F-9F1A-7480116523F8}" dt="2024-03-08T12:06:32.203" v="224"/>
        <pc:sldMkLst>
          <pc:docMk/>
          <pc:sldMk cId="1097704924" sldId="862"/>
        </pc:sldMkLst>
        <pc:spChg chg="del mod">
          <ac:chgData name="Tsampas, Anestis" userId="S::tsampane@ad.helsinki.fi::b2461b2f-4fdc-4d71-9d58-044327db8c89" providerId="AD" clId="Web-{F9E9D8DF-CA96-4B4F-9F1A-7480116523F8}" dt="2024-03-08T11:25:37.079" v="1"/>
          <ac:spMkLst>
            <pc:docMk/>
            <pc:sldMk cId="1097704924" sldId="862"/>
            <ac:spMk id="3" creationId="{58B69B83-D792-7224-7469-5E3563A5DDF4}"/>
          </ac:spMkLst>
        </pc:spChg>
      </pc:sldChg>
      <pc:sldChg chg="addSp modSp">
        <pc:chgData name="Tsampas, Anestis" userId="S::tsampane@ad.helsinki.fi::b2461b2f-4fdc-4d71-9d58-044327db8c89" providerId="AD" clId="Web-{F9E9D8DF-CA96-4B4F-9F1A-7480116523F8}" dt="2024-03-08T15:56:13.874" v="335" actId="14100"/>
        <pc:sldMkLst>
          <pc:docMk/>
          <pc:sldMk cId="3590467021" sldId="863"/>
        </pc:sldMkLst>
        <pc:picChg chg="add mod">
          <ac:chgData name="Tsampas, Anestis" userId="S::tsampane@ad.helsinki.fi::b2461b2f-4fdc-4d71-9d58-044327db8c89" providerId="AD" clId="Web-{F9E9D8DF-CA96-4B4F-9F1A-7480116523F8}" dt="2024-03-08T15:56:13.874" v="335" actId="14100"/>
          <ac:picMkLst>
            <pc:docMk/>
            <pc:sldMk cId="3590467021" sldId="863"/>
            <ac:picMk id="4" creationId="{DD73DD93-1CEB-F06C-E781-986050049222}"/>
          </ac:picMkLst>
        </pc:picChg>
      </pc:sldChg>
      <pc:sldChg chg="addSp delSp modSp new ord">
        <pc:chgData name="Tsampas, Anestis" userId="S::tsampane@ad.helsinki.fi::b2461b2f-4fdc-4d71-9d58-044327db8c89" providerId="AD" clId="Web-{F9E9D8DF-CA96-4B4F-9F1A-7480116523F8}" dt="2024-03-08T11:47:58.518" v="195" actId="1076"/>
        <pc:sldMkLst>
          <pc:docMk/>
          <pc:sldMk cId="2113846419" sldId="867"/>
        </pc:sldMkLst>
        <pc:spChg chg="add del mod">
          <ac:chgData name="Tsampas, Anestis" userId="S::tsampane@ad.helsinki.fi::b2461b2f-4fdc-4d71-9d58-044327db8c89" providerId="AD" clId="Web-{F9E9D8DF-CA96-4B4F-9F1A-7480116523F8}" dt="2024-03-08T11:47:54.221" v="193"/>
          <ac:spMkLst>
            <pc:docMk/>
            <pc:sldMk cId="2113846419" sldId="867"/>
            <ac:spMk id="4" creationId="{7E45CB01-C5DE-E0E7-DFD6-76613050618C}"/>
          </ac:spMkLst>
        </pc:spChg>
        <pc:spChg chg="add">
          <ac:chgData name="Tsampas, Anestis" userId="S::tsampane@ad.helsinki.fi::b2461b2f-4fdc-4d71-9d58-044327db8c89" providerId="AD" clId="Web-{F9E9D8DF-CA96-4B4F-9F1A-7480116523F8}" dt="2024-03-08T11:39:31.417" v="121"/>
          <ac:spMkLst>
            <pc:docMk/>
            <pc:sldMk cId="2113846419" sldId="867"/>
            <ac:spMk id="9" creationId="{17E7E3AE-9BA5-D038-6E47-20C64331EA36}"/>
          </ac:spMkLst>
        </pc:spChg>
        <pc:spChg chg="add">
          <ac:chgData name="Tsampas, Anestis" userId="S::tsampane@ad.helsinki.fi::b2461b2f-4fdc-4d71-9d58-044327db8c89" providerId="AD" clId="Web-{F9E9D8DF-CA96-4B4F-9F1A-7480116523F8}" dt="2024-03-08T11:39:31.417" v="121"/>
          <ac:spMkLst>
            <pc:docMk/>
            <pc:sldMk cId="2113846419" sldId="867"/>
            <ac:spMk id="11" creationId="{C7CEE7B8-28D7-8C15-9266-9C720B5645D5}"/>
          </ac:spMkLst>
        </pc:spChg>
        <pc:spChg chg="add">
          <ac:chgData name="Tsampas, Anestis" userId="S::tsampane@ad.helsinki.fi::b2461b2f-4fdc-4d71-9d58-044327db8c89" providerId="AD" clId="Web-{F9E9D8DF-CA96-4B4F-9F1A-7480116523F8}" dt="2024-03-08T11:39:31.417" v="121"/>
          <ac:spMkLst>
            <pc:docMk/>
            <pc:sldMk cId="2113846419" sldId="867"/>
            <ac:spMk id="12" creationId="{7F01B98A-F773-8C81-CD4B-8A39B9D0F3E6}"/>
          </ac:spMkLst>
        </pc:spChg>
        <pc:spChg chg="add">
          <ac:chgData name="Tsampas, Anestis" userId="S::tsampane@ad.helsinki.fi::b2461b2f-4fdc-4d71-9d58-044327db8c89" providerId="AD" clId="Web-{F9E9D8DF-CA96-4B4F-9F1A-7480116523F8}" dt="2024-03-08T11:39:55.480" v="122"/>
          <ac:spMkLst>
            <pc:docMk/>
            <pc:sldMk cId="2113846419" sldId="867"/>
            <ac:spMk id="15" creationId="{17E7E3AE-9BA5-D038-6E47-20C64331EA36}"/>
          </ac:spMkLst>
        </pc:spChg>
        <pc:spChg chg="add">
          <ac:chgData name="Tsampas, Anestis" userId="S::tsampane@ad.helsinki.fi::b2461b2f-4fdc-4d71-9d58-044327db8c89" providerId="AD" clId="Web-{F9E9D8DF-CA96-4B4F-9F1A-7480116523F8}" dt="2024-03-08T11:39:55.480" v="122"/>
          <ac:spMkLst>
            <pc:docMk/>
            <pc:sldMk cId="2113846419" sldId="867"/>
            <ac:spMk id="17" creationId="{C7CEE7B8-28D7-8C15-9266-9C720B5645D5}"/>
          </ac:spMkLst>
        </pc:spChg>
        <pc:spChg chg="add">
          <ac:chgData name="Tsampas, Anestis" userId="S::tsampane@ad.helsinki.fi::b2461b2f-4fdc-4d71-9d58-044327db8c89" providerId="AD" clId="Web-{F9E9D8DF-CA96-4B4F-9F1A-7480116523F8}" dt="2024-03-08T11:39:55.480" v="122"/>
          <ac:spMkLst>
            <pc:docMk/>
            <pc:sldMk cId="2113846419" sldId="867"/>
            <ac:spMk id="18" creationId="{7F01B98A-F773-8C81-CD4B-8A39B9D0F3E6}"/>
          </ac:spMkLst>
        </pc:spChg>
        <pc:spChg chg="add del mod">
          <ac:chgData name="Tsampas, Anestis" userId="S::tsampane@ad.helsinki.fi::b2461b2f-4fdc-4d71-9d58-044327db8c89" providerId="AD" clId="Web-{F9E9D8DF-CA96-4B4F-9F1A-7480116523F8}" dt="2024-03-08T11:40:24.043" v="127"/>
          <ac:spMkLst>
            <pc:docMk/>
            <pc:sldMk cId="2113846419" sldId="867"/>
            <ac:spMk id="20" creationId="{D6E53A11-42D0-ADE6-3342-B4E95D081A0F}"/>
          </ac:spMkLst>
        </pc:spChg>
        <pc:spChg chg="add">
          <ac:chgData name="Tsampas, Anestis" userId="S::tsampane@ad.helsinki.fi::b2461b2f-4fdc-4d71-9d58-044327db8c89" providerId="AD" clId="Web-{F9E9D8DF-CA96-4B4F-9F1A-7480116523F8}" dt="2024-03-08T11:40:34.856" v="128"/>
          <ac:spMkLst>
            <pc:docMk/>
            <pc:sldMk cId="2113846419" sldId="867"/>
            <ac:spMk id="21" creationId="{D6E53A11-42D0-ADE6-3342-B4E95D081A0F}"/>
          </ac:spMkLst>
        </pc:spChg>
        <pc:spChg chg="add mod">
          <ac:chgData name="Tsampas, Anestis" userId="S::tsampane@ad.helsinki.fi::b2461b2f-4fdc-4d71-9d58-044327db8c89" providerId="AD" clId="Web-{F9E9D8DF-CA96-4B4F-9F1A-7480116523F8}" dt="2024-03-08T11:41:19.747" v="133" actId="20577"/>
          <ac:spMkLst>
            <pc:docMk/>
            <pc:sldMk cId="2113846419" sldId="867"/>
            <ac:spMk id="22" creationId="{197240E6-8267-8F6D-C0B2-F71237C8A4B3}"/>
          </ac:spMkLst>
        </pc:spChg>
        <pc:spChg chg="add mod">
          <ac:chgData name="Tsampas, Anestis" userId="S::tsampane@ad.helsinki.fi::b2461b2f-4fdc-4d71-9d58-044327db8c89" providerId="AD" clId="Web-{F9E9D8DF-CA96-4B4F-9F1A-7480116523F8}" dt="2024-03-08T11:47:58.518" v="195" actId="1076"/>
          <ac:spMkLst>
            <pc:docMk/>
            <pc:sldMk cId="2113846419" sldId="867"/>
            <ac:spMk id="24" creationId="{3DCF90E1-0447-ED4C-3B81-BA6748BFA517}"/>
          </ac:spMkLst>
        </pc:spChg>
        <pc:grpChg chg="add">
          <ac:chgData name="Tsampas, Anestis" userId="S::tsampane@ad.helsinki.fi::b2461b2f-4fdc-4d71-9d58-044327db8c89" providerId="AD" clId="Web-{F9E9D8DF-CA96-4B4F-9F1A-7480116523F8}" dt="2024-03-08T11:39:31.417" v="121"/>
          <ac:grpSpMkLst>
            <pc:docMk/>
            <pc:sldMk cId="2113846419" sldId="867"/>
            <ac:grpSpMk id="8" creationId="{0349FE1C-0621-EC2E-F062-AF76267D018A}"/>
          </ac:grpSpMkLst>
        </pc:grpChg>
        <pc:grpChg chg="add del mod">
          <ac:chgData name="Tsampas, Anestis" userId="S::tsampane@ad.helsinki.fi::b2461b2f-4fdc-4d71-9d58-044327db8c89" providerId="AD" clId="Web-{F9E9D8DF-CA96-4B4F-9F1A-7480116523F8}" dt="2024-03-08T11:40:00.824" v="124"/>
          <ac:grpSpMkLst>
            <pc:docMk/>
            <pc:sldMk cId="2113846419" sldId="867"/>
            <ac:grpSpMk id="14" creationId="{0349FE1C-0621-EC2E-F062-AF76267D018A}"/>
          </ac:grpSpMkLst>
        </pc:grpChg>
        <pc:picChg chg="add del mod">
          <ac:chgData name="Tsampas, Anestis" userId="S::tsampane@ad.helsinki.fi::b2461b2f-4fdc-4d71-9d58-044327db8c89" providerId="AD" clId="Web-{F9E9D8DF-CA96-4B4F-9F1A-7480116523F8}" dt="2024-03-08T11:35:34.868" v="88"/>
          <ac:picMkLst>
            <pc:docMk/>
            <pc:sldMk cId="2113846419" sldId="867"/>
            <ac:picMk id="2" creationId="{933F4F81-20BF-4282-9D4C-145B8AD99714}"/>
          </ac:picMkLst>
        </pc:picChg>
        <pc:picChg chg="add del mod">
          <ac:chgData name="Tsampas, Anestis" userId="S::tsampane@ad.helsinki.fi::b2461b2f-4fdc-4d71-9d58-044327db8c89" providerId="AD" clId="Web-{F9E9D8DF-CA96-4B4F-9F1A-7480116523F8}" dt="2024-03-08T11:37:22.525" v="116"/>
          <ac:picMkLst>
            <pc:docMk/>
            <pc:sldMk cId="2113846419" sldId="867"/>
            <ac:picMk id="5" creationId="{CCFC95C0-F84B-FA83-087C-93A8A753C50E}"/>
          </ac:picMkLst>
        </pc:picChg>
        <pc:picChg chg="add del mod">
          <ac:chgData name="Tsampas, Anestis" userId="S::tsampane@ad.helsinki.fi::b2461b2f-4fdc-4d71-9d58-044327db8c89" providerId="AD" clId="Web-{F9E9D8DF-CA96-4B4F-9F1A-7480116523F8}" dt="2024-03-08T11:37:36.104" v="118"/>
          <ac:picMkLst>
            <pc:docMk/>
            <pc:sldMk cId="2113846419" sldId="867"/>
            <ac:picMk id="6" creationId="{DBE1D613-6DF4-63E9-F928-E694278A8FAB}"/>
          </ac:picMkLst>
        </pc:picChg>
        <pc:picChg chg="add del mod">
          <ac:chgData name="Tsampas, Anestis" userId="S::tsampane@ad.helsinki.fi::b2461b2f-4fdc-4d71-9d58-044327db8c89" providerId="AD" clId="Web-{F9E9D8DF-CA96-4B4F-9F1A-7480116523F8}" dt="2024-03-08T11:37:51.135" v="120"/>
          <ac:picMkLst>
            <pc:docMk/>
            <pc:sldMk cId="2113846419" sldId="867"/>
            <ac:picMk id="7" creationId="{05634682-3732-A263-D9B5-EFE616CEDA63}"/>
          </ac:picMkLst>
        </pc:picChg>
        <pc:picChg chg="add">
          <ac:chgData name="Tsampas, Anestis" userId="S::tsampane@ad.helsinki.fi::b2461b2f-4fdc-4d71-9d58-044327db8c89" providerId="AD" clId="Web-{F9E9D8DF-CA96-4B4F-9F1A-7480116523F8}" dt="2024-03-08T11:39:31.417" v="121"/>
          <ac:picMkLst>
            <pc:docMk/>
            <pc:sldMk cId="2113846419" sldId="867"/>
            <ac:picMk id="10" creationId="{ECB68A3F-8E17-5DEA-24C8-1C542812F8B5}"/>
          </ac:picMkLst>
        </pc:picChg>
        <pc:picChg chg="add">
          <ac:chgData name="Tsampas, Anestis" userId="S::tsampane@ad.helsinki.fi::b2461b2f-4fdc-4d71-9d58-044327db8c89" providerId="AD" clId="Web-{F9E9D8DF-CA96-4B4F-9F1A-7480116523F8}" dt="2024-03-08T11:39:55.480" v="122"/>
          <ac:picMkLst>
            <pc:docMk/>
            <pc:sldMk cId="2113846419" sldId="867"/>
            <ac:picMk id="16" creationId="{ECB68A3F-8E17-5DEA-24C8-1C542812F8B5}"/>
          </ac:picMkLst>
        </pc:picChg>
        <pc:inkChg chg="add">
          <ac:chgData name="Tsampas, Anestis" userId="S::tsampane@ad.helsinki.fi::b2461b2f-4fdc-4d71-9d58-044327db8c89" providerId="AD" clId="Web-{F9E9D8DF-CA96-4B4F-9F1A-7480116523F8}" dt="2024-03-08T11:39:31.417" v="121"/>
          <ac:inkMkLst>
            <pc:docMk/>
            <pc:sldMk cId="2113846419" sldId="867"/>
            <ac:inkMk id="13" creationId="{BE380A1D-1A00-7C71-896D-35F07B5C3F75}"/>
          </ac:inkMkLst>
        </pc:inkChg>
        <pc:inkChg chg="add">
          <ac:chgData name="Tsampas, Anestis" userId="S::tsampane@ad.helsinki.fi::b2461b2f-4fdc-4d71-9d58-044327db8c89" providerId="AD" clId="Web-{F9E9D8DF-CA96-4B4F-9F1A-7480116523F8}" dt="2024-03-08T11:39:55.480" v="122"/>
          <ac:inkMkLst>
            <pc:docMk/>
            <pc:sldMk cId="2113846419" sldId="867"/>
            <ac:inkMk id="19" creationId="{BE380A1D-1A00-7C71-896D-35F07B5C3F75}"/>
          </ac:inkMkLst>
        </pc:inkChg>
      </pc:sldChg>
      <pc:sldChg chg="addSp delSp modSp new">
        <pc:chgData name="Tsampas, Anestis" userId="S::tsampane@ad.helsinki.fi::b2461b2f-4fdc-4d71-9d58-044327db8c89" providerId="AD" clId="Web-{F9E9D8DF-CA96-4B4F-9F1A-7480116523F8}" dt="2024-03-08T12:06:06.265" v="223" actId="1076"/>
        <pc:sldMkLst>
          <pc:docMk/>
          <pc:sldMk cId="161511275" sldId="868"/>
        </pc:sldMkLst>
        <pc:spChg chg="del">
          <ac:chgData name="Tsampas, Anestis" userId="S::tsampane@ad.helsinki.fi::b2461b2f-4fdc-4d71-9d58-044327db8c89" providerId="AD" clId="Web-{F9E9D8DF-CA96-4B4F-9F1A-7480116523F8}" dt="2024-03-08T11:54:36.116" v="200"/>
          <ac:spMkLst>
            <pc:docMk/>
            <pc:sldMk cId="161511275" sldId="868"/>
            <ac:spMk id="2" creationId="{797D8DB3-4792-F900-820E-BD0482FFD0C0}"/>
          </ac:spMkLst>
        </pc:spChg>
        <pc:spChg chg="del">
          <ac:chgData name="Tsampas, Anestis" userId="S::tsampane@ad.helsinki.fi::b2461b2f-4fdc-4d71-9d58-044327db8c89" providerId="AD" clId="Web-{F9E9D8DF-CA96-4B4F-9F1A-7480116523F8}" dt="2024-03-08T11:54:37.116" v="201"/>
          <ac:spMkLst>
            <pc:docMk/>
            <pc:sldMk cId="161511275" sldId="868"/>
            <ac:spMk id="3" creationId="{704B714E-53A2-A16E-55CD-34C87DB6592D}"/>
          </ac:spMkLst>
        </pc:spChg>
        <pc:spChg chg="add mod">
          <ac:chgData name="Tsampas, Anestis" userId="S::tsampane@ad.helsinki.fi::b2461b2f-4fdc-4d71-9d58-044327db8c89" providerId="AD" clId="Web-{F9E9D8DF-CA96-4B4F-9F1A-7480116523F8}" dt="2024-03-08T12:06:01.906" v="222" actId="1076"/>
          <ac:spMkLst>
            <pc:docMk/>
            <pc:sldMk cId="161511275" sldId="868"/>
            <ac:spMk id="85" creationId="{8EEF8DD6-8480-A409-F85F-6050B06D96FA}"/>
          </ac:spMkLst>
        </pc:spChg>
        <pc:graphicFrameChg chg="add del">
          <ac:chgData name="Tsampas, Anestis" userId="S::tsampane@ad.helsinki.fi::b2461b2f-4fdc-4d71-9d58-044327db8c89" providerId="AD" clId="Web-{F9E9D8DF-CA96-4B4F-9F1A-7480116523F8}" dt="2024-03-08T11:55:14.914" v="203"/>
          <ac:graphicFrameMkLst>
            <pc:docMk/>
            <pc:sldMk cId="161511275" sldId="868"/>
            <ac:graphicFrameMk id="4" creationId="{22BA9B2A-6030-0AA7-5AAA-292DDD96F217}"/>
          </ac:graphicFrameMkLst>
        </pc:graphicFrameChg>
        <pc:graphicFrameChg chg="add del">
          <ac:chgData name="Tsampas, Anestis" userId="S::tsampane@ad.helsinki.fi::b2461b2f-4fdc-4d71-9d58-044327db8c89" providerId="AD" clId="Web-{F9E9D8DF-CA96-4B4F-9F1A-7480116523F8}" dt="2024-03-08T11:57:39.150" v="207"/>
          <ac:graphicFrameMkLst>
            <pc:docMk/>
            <pc:sldMk cId="161511275" sldId="868"/>
            <ac:graphicFrameMk id="24" creationId="{22BA9B2A-6030-0AA7-5AAA-292DDD96F217}"/>
          </ac:graphicFrameMkLst>
        </pc:graphicFrameChg>
        <pc:graphicFrameChg chg="add del">
          <ac:chgData name="Tsampas, Anestis" userId="S::tsampane@ad.helsinki.fi::b2461b2f-4fdc-4d71-9d58-044327db8c89" providerId="AD" clId="Web-{F9E9D8DF-CA96-4B4F-9F1A-7480116523F8}" dt="2024-03-08T11:57:33.322" v="206"/>
          <ac:graphicFrameMkLst>
            <pc:docMk/>
            <pc:sldMk cId="161511275" sldId="868"/>
            <ac:graphicFrameMk id="44" creationId="{22BA9B2A-6030-0AA7-5AAA-292DDD96F217}"/>
          </ac:graphicFrameMkLst>
        </pc:graphicFrameChg>
        <pc:picChg chg="add mod">
          <ac:chgData name="Tsampas, Anestis" userId="S::tsampane@ad.helsinki.fi::b2461b2f-4fdc-4d71-9d58-044327db8c89" providerId="AD" clId="Web-{F9E9D8DF-CA96-4B4F-9F1A-7480116523F8}" dt="2024-03-08T12:06:06.265" v="223" actId="1076"/>
          <ac:picMkLst>
            <pc:docMk/>
            <pc:sldMk cId="161511275" sldId="868"/>
            <ac:picMk id="83" creationId="{B75E7731-7785-CFC3-EA14-64D997933819}"/>
          </ac:picMkLst>
        </pc:picChg>
      </pc:sldChg>
      <pc:sldChg chg="modSp">
        <pc:chgData name="Tsampas, Anestis" userId="S::tsampane@ad.helsinki.fi::b2461b2f-4fdc-4d71-9d58-044327db8c89" providerId="AD" clId="Web-{F9E9D8DF-CA96-4B4F-9F1A-7480116523F8}" dt="2024-03-08T15:53:14.133" v="302" actId="20577"/>
        <pc:sldMkLst>
          <pc:docMk/>
          <pc:sldMk cId="115049298" sldId="871"/>
        </pc:sldMkLst>
        <pc:spChg chg="mod">
          <ac:chgData name="Tsampas, Anestis" userId="S::tsampane@ad.helsinki.fi::b2461b2f-4fdc-4d71-9d58-044327db8c89" providerId="AD" clId="Web-{F9E9D8DF-CA96-4B4F-9F1A-7480116523F8}" dt="2024-03-08T15:53:14.133" v="302" actId="20577"/>
          <ac:spMkLst>
            <pc:docMk/>
            <pc:sldMk cId="115049298" sldId="871"/>
            <ac:spMk id="3" creationId="{B03D5772-A642-F55F-4892-BE140924E470}"/>
          </ac:spMkLst>
        </pc:spChg>
      </pc:sldChg>
      <pc:sldChg chg="delSp modSp">
        <pc:chgData name="Tsampas, Anestis" userId="S::tsampane@ad.helsinki.fi::b2461b2f-4fdc-4d71-9d58-044327db8c89" providerId="AD" clId="Web-{F9E9D8DF-CA96-4B4F-9F1A-7480116523F8}" dt="2024-03-08T15:54:46.808" v="309" actId="1076"/>
        <pc:sldMkLst>
          <pc:docMk/>
          <pc:sldMk cId="1527963725" sldId="872"/>
        </pc:sldMkLst>
        <pc:spChg chg="mod">
          <ac:chgData name="Tsampas, Anestis" userId="S::tsampane@ad.helsinki.fi::b2461b2f-4fdc-4d71-9d58-044327db8c89" providerId="AD" clId="Web-{F9E9D8DF-CA96-4B4F-9F1A-7480116523F8}" dt="2024-03-08T15:54:46.808" v="309" actId="1076"/>
          <ac:spMkLst>
            <pc:docMk/>
            <pc:sldMk cId="1527963725" sldId="872"/>
            <ac:spMk id="2" creationId="{AA60AA06-D683-CCBD-5C3E-75C206920150}"/>
          </ac:spMkLst>
        </pc:spChg>
        <pc:spChg chg="del mod">
          <ac:chgData name="Tsampas, Anestis" userId="S::tsampane@ad.helsinki.fi::b2461b2f-4fdc-4d71-9d58-044327db8c89" providerId="AD" clId="Web-{F9E9D8DF-CA96-4B4F-9F1A-7480116523F8}" dt="2024-03-08T15:48:48.093" v="252"/>
          <ac:spMkLst>
            <pc:docMk/>
            <pc:sldMk cId="1527963725" sldId="872"/>
            <ac:spMk id="3" creationId="{056C0D3F-1CD7-B728-9A02-11FB9616B0E3}"/>
          </ac:spMkLst>
        </pc:spChg>
      </pc:sldChg>
      <pc:sldChg chg="addSp delSp modSp">
        <pc:chgData name="Tsampas, Anestis" userId="S::tsampane@ad.helsinki.fi::b2461b2f-4fdc-4d71-9d58-044327db8c89" providerId="AD" clId="Web-{F9E9D8DF-CA96-4B4F-9F1A-7480116523F8}" dt="2024-03-08T15:52:31.850" v="294" actId="1076"/>
        <pc:sldMkLst>
          <pc:docMk/>
          <pc:sldMk cId="2524019367" sldId="873"/>
        </pc:sldMkLst>
        <pc:spChg chg="del">
          <ac:chgData name="Tsampas, Anestis" userId="S::tsampane@ad.helsinki.fi::b2461b2f-4fdc-4d71-9d58-044327db8c89" providerId="AD" clId="Web-{F9E9D8DF-CA96-4B4F-9F1A-7480116523F8}" dt="2024-03-08T15:52:18.413" v="291"/>
          <ac:spMkLst>
            <pc:docMk/>
            <pc:sldMk cId="2524019367" sldId="873"/>
            <ac:spMk id="2" creationId="{0BEFBB3C-D2FA-9496-75A6-22CCE843266A}"/>
          </ac:spMkLst>
        </pc:spChg>
        <pc:spChg chg="del">
          <ac:chgData name="Tsampas, Anestis" userId="S::tsampane@ad.helsinki.fi::b2461b2f-4fdc-4d71-9d58-044327db8c89" providerId="AD" clId="Web-{F9E9D8DF-CA96-4B4F-9F1A-7480116523F8}" dt="2024-03-08T15:52:13.756" v="290"/>
          <ac:spMkLst>
            <pc:docMk/>
            <pc:sldMk cId="2524019367" sldId="873"/>
            <ac:spMk id="3" creationId="{B654DEE9-DDD3-EFC5-8F65-326677C78529}"/>
          </ac:spMkLst>
        </pc:spChg>
        <pc:picChg chg="add del mod">
          <ac:chgData name="Tsampas, Anestis" userId="S::tsampane@ad.helsinki.fi::b2461b2f-4fdc-4d71-9d58-044327db8c89" providerId="AD" clId="Web-{F9E9D8DF-CA96-4B4F-9F1A-7480116523F8}" dt="2024-03-08T15:52:31.850" v="294" actId="1076"/>
          <ac:picMkLst>
            <pc:docMk/>
            <pc:sldMk cId="2524019367" sldId="873"/>
            <ac:picMk id="5" creationId="{E6FE3CDE-B7B0-A4DD-6709-0AA776B665B5}"/>
          </ac:picMkLst>
        </pc:picChg>
      </pc:sldChg>
      <pc:sldChg chg="addSp delSp modSp new del">
        <pc:chgData name="Tsampas, Anestis" userId="S::tsampane@ad.helsinki.fi::b2461b2f-4fdc-4d71-9d58-044327db8c89" providerId="AD" clId="Web-{F9E9D8DF-CA96-4B4F-9F1A-7480116523F8}" dt="2024-03-08T16:01:22.509" v="402"/>
        <pc:sldMkLst>
          <pc:docMk/>
          <pc:sldMk cId="1212315173" sldId="875"/>
        </pc:sldMkLst>
        <pc:spChg chg="del">
          <ac:chgData name="Tsampas, Anestis" userId="S::tsampane@ad.helsinki.fi::b2461b2f-4fdc-4d71-9d58-044327db8c89" providerId="AD" clId="Web-{F9E9D8DF-CA96-4B4F-9F1A-7480116523F8}" dt="2024-03-08T15:49:44.751" v="256"/>
          <ac:spMkLst>
            <pc:docMk/>
            <pc:sldMk cId="1212315173" sldId="875"/>
            <ac:spMk id="2" creationId="{A887E95F-3579-7763-C38C-5DF0B5836B88}"/>
          </ac:spMkLst>
        </pc:spChg>
        <pc:spChg chg="del">
          <ac:chgData name="Tsampas, Anestis" userId="S::tsampane@ad.helsinki.fi::b2461b2f-4fdc-4d71-9d58-044327db8c89" providerId="AD" clId="Web-{F9E9D8DF-CA96-4B4F-9F1A-7480116523F8}" dt="2024-03-08T15:49:46.251" v="257"/>
          <ac:spMkLst>
            <pc:docMk/>
            <pc:sldMk cId="1212315173" sldId="875"/>
            <ac:spMk id="3" creationId="{9A7FB674-FDB4-9F34-F1C2-F86D0DC1FF88}"/>
          </ac:spMkLst>
        </pc:spChg>
        <pc:spChg chg="add mod">
          <ac:chgData name="Tsampas, Anestis" userId="S::tsampane@ad.helsinki.fi::b2461b2f-4fdc-4d71-9d58-044327db8c89" providerId="AD" clId="Web-{F9E9D8DF-CA96-4B4F-9F1A-7480116523F8}" dt="2024-03-08T15:55:56.732" v="333" actId="14100"/>
          <ac:spMkLst>
            <pc:docMk/>
            <pc:sldMk cId="1212315173" sldId="875"/>
            <ac:spMk id="4" creationId="{F909D995-4C84-63F2-1BDC-55B26114A581}"/>
          </ac:spMkLst>
        </pc:spChg>
        <pc:spChg chg="add mod">
          <ac:chgData name="Tsampas, Anestis" userId="S::tsampane@ad.helsinki.fi::b2461b2f-4fdc-4d71-9d58-044327db8c89" providerId="AD" clId="Web-{F9E9D8DF-CA96-4B4F-9F1A-7480116523F8}" dt="2024-03-08T15:56:00.576" v="334" actId="1076"/>
          <ac:spMkLst>
            <pc:docMk/>
            <pc:sldMk cId="1212315173" sldId="875"/>
            <ac:spMk id="5" creationId="{DA14F0CA-0043-4554-1CBB-F525CD5D1C67}"/>
          </ac:spMkLst>
        </pc:spChg>
      </pc:sldChg>
      <pc:sldChg chg="new del">
        <pc:chgData name="Tsampas, Anestis" userId="S::tsampane@ad.helsinki.fi::b2461b2f-4fdc-4d71-9d58-044327db8c89" providerId="AD" clId="Web-{F9E9D8DF-CA96-4B4F-9F1A-7480116523F8}" dt="2024-03-08T15:49:37.720" v="254"/>
        <pc:sldMkLst>
          <pc:docMk/>
          <pc:sldMk cId="1257556545" sldId="875"/>
        </pc:sldMkLst>
      </pc:sldChg>
      <pc:sldChg chg="modSp add replId">
        <pc:chgData name="Tsampas, Anestis" userId="S::tsampane@ad.helsinki.fi::b2461b2f-4fdc-4d71-9d58-044327db8c89" providerId="AD" clId="Web-{F9E9D8DF-CA96-4B4F-9F1A-7480116523F8}" dt="2024-03-08T16:01:06.884" v="401" actId="20577"/>
        <pc:sldMkLst>
          <pc:docMk/>
          <pc:sldMk cId="4098798430" sldId="876"/>
        </pc:sldMkLst>
        <pc:spChg chg="mod">
          <ac:chgData name="Tsampas, Anestis" userId="S::tsampane@ad.helsinki.fi::b2461b2f-4fdc-4d71-9d58-044327db8c89" providerId="AD" clId="Web-{F9E9D8DF-CA96-4B4F-9F1A-7480116523F8}" dt="2024-03-08T16:01:06.884" v="401" actId="20577"/>
          <ac:spMkLst>
            <pc:docMk/>
            <pc:sldMk cId="4098798430" sldId="876"/>
            <ac:spMk id="5" creationId="{DA14F0CA-0043-4554-1CBB-F525CD5D1C67}"/>
          </ac:spMkLst>
        </pc:spChg>
      </pc:sldChg>
      <pc:sldChg chg="modSp add replId">
        <pc:chgData name="Tsampas, Anestis" userId="S::tsampane@ad.helsinki.fi::b2461b2f-4fdc-4d71-9d58-044327db8c89" providerId="AD" clId="Web-{F9E9D8DF-CA96-4B4F-9F1A-7480116523F8}" dt="2024-03-08T16:03:12.935" v="433" actId="20577"/>
        <pc:sldMkLst>
          <pc:docMk/>
          <pc:sldMk cId="789097728" sldId="877"/>
        </pc:sldMkLst>
        <pc:spChg chg="mod">
          <ac:chgData name="Tsampas, Anestis" userId="S::tsampane@ad.helsinki.fi::b2461b2f-4fdc-4d71-9d58-044327db8c89" providerId="AD" clId="Web-{F9E9D8DF-CA96-4B4F-9F1A-7480116523F8}" dt="2024-03-08T16:03:12.935" v="433" actId="20577"/>
          <ac:spMkLst>
            <pc:docMk/>
            <pc:sldMk cId="789097728" sldId="877"/>
            <ac:spMk id="4" creationId="{F909D995-4C84-63F2-1BDC-55B26114A581}"/>
          </ac:spMkLst>
        </pc:spChg>
        <pc:spChg chg="mod">
          <ac:chgData name="Tsampas, Anestis" userId="S::tsampane@ad.helsinki.fi::b2461b2f-4fdc-4d71-9d58-044327db8c89" providerId="AD" clId="Web-{F9E9D8DF-CA96-4B4F-9F1A-7480116523F8}" dt="2024-03-08T16:02:10.464" v="410" actId="20577"/>
          <ac:spMkLst>
            <pc:docMk/>
            <pc:sldMk cId="789097728" sldId="877"/>
            <ac:spMk id="5" creationId="{DA14F0CA-0043-4554-1CBB-F525CD5D1C67}"/>
          </ac:spMkLst>
        </pc:spChg>
      </pc:sldChg>
    </pc:docChg>
  </pc:docChgLst>
  <pc:docChgLst>
    <pc:chgData name="Korja, Annakaisa" userId="S::korja@ad.helsinki.fi::0d450504-388f-4df5-9007-df264e9aece2" providerId="AD" clId="Web-{98619A0E-767A-2FA0-39EB-20AB2E4B77C2}"/>
    <pc:docChg chg="modSld">
      <pc:chgData name="Korja, Annakaisa" userId="S::korja@ad.helsinki.fi::0d450504-388f-4df5-9007-df264e9aece2" providerId="AD" clId="Web-{98619A0E-767A-2FA0-39EB-20AB2E4B77C2}" dt="2024-03-08T06:40:09.445" v="12" actId="14100"/>
      <pc:docMkLst>
        <pc:docMk/>
      </pc:docMkLst>
      <pc:sldChg chg="modSp">
        <pc:chgData name="Korja, Annakaisa" userId="S::korja@ad.helsinki.fi::0d450504-388f-4df5-9007-df264e9aece2" providerId="AD" clId="Web-{98619A0E-767A-2FA0-39EB-20AB2E4B77C2}" dt="2024-03-08T06:40:09.445" v="12" actId="14100"/>
        <pc:sldMkLst>
          <pc:docMk/>
          <pc:sldMk cId="3590467021" sldId="863"/>
        </pc:sldMkLst>
        <pc:spChg chg="mod">
          <ac:chgData name="Korja, Annakaisa" userId="S::korja@ad.helsinki.fi::0d450504-388f-4df5-9007-df264e9aece2" providerId="AD" clId="Web-{98619A0E-767A-2FA0-39EB-20AB2E4B77C2}" dt="2024-03-08T06:40:09.445" v="12" actId="14100"/>
          <ac:spMkLst>
            <pc:docMk/>
            <pc:sldMk cId="3590467021" sldId="863"/>
            <ac:spMk id="3" creationId="{AB17ACB2-3235-2568-2866-2462CC9A887B}"/>
          </ac:spMkLst>
        </pc:spChg>
      </pc:sldChg>
      <pc:sldChg chg="modSp">
        <pc:chgData name="Korja, Annakaisa" userId="S::korja@ad.helsinki.fi::0d450504-388f-4df5-9007-df264e9aece2" providerId="AD" clId="Web-{98619A0E-767A-2FA0-39EB-20AB2E4B77C2}" dt="2024-03-08T06:39:46.991" v="10" actId="20577"/>
        <pc:sldMkLst>
          <pc:docMk/>
          <pc:sldMk cId="1844768021" sldId="865"/>
        </pc:sldMkLst>
        <pc:spChg chg="mod">
          <ac:chgData name="Korja, Annakaisa" userId="S::korja@ad.helsinki.fi::0d450504-388f-4df5-9007-df264e9aece2" providerId="AD" clId="Web-{98619A0E-767A-2FA0-39EB-20AB2E4B77C2}" dt="2024-03-08T06:39:46.991" v="10" actId="20577"/>
          <ac:spMkLst>
            <pc:docMk/>
            <pc:sldMk cId="1844768021" sldId="865"/>
            <ac:spMk id="2" creationId="{A3F56830-A628-449A-42ED-215A6909B590}"/>
          </ac:spMkLst>
        </pc:spChg>
        <pc:spChg chg="mod">
          <ac:chgData name="Korja, Annakaisa" userId="S::korja@ad.helsinki.fi::0d450504-388f-4df5-9007-df264e9aece2" providerId="AD" clId="Web-{98619A0E-767A-2FA0-39EB-20AB2E4B77C2}" dt="2024-03-08T06:39:42.272" v="8" actId="20577"/>
          <ac:spMkLst>
            <pc:docMk/>
            <pc:sldMk cId="1844768021" sldId="865"/>
            <ac:spMk id="3" creationId="{490E95B5-153C-AA2F-F3C5-486EB13FCD9D}"/>
          </ac:spMkLst>
        </pc:spChg>
      </pc:sldChg>
      <pc:sldChg chg="modSp">
        <pc:chgData name="Korja, Annakaisa" userId="S::korja@ad.helsinki.fi::0d450504-388f-4df5-9007-df264e9aece2" providerId="AD" clId="Web-{98619A0E-767A-2FA0-39EB-20AB2E4B77C2}" dt="2024-03-08T06:40:00.273" v="11" actId="1076"/>
        <pc:sldMkLst>
          <pc:docMk/>
          <pc:sldMk cId="1895221278" sldId="866"/>
        </pc:sldMkLst>
        <pc:spChg chg="mod">
          <ac:chgData name="Korja, Annakaisa" userId="S::korja@ad.helsinki.fi::0d450504-388f-4df5-9007-df264e9aece2" providerId="AD" clId="Web-{98619A0E-767A-2FA0-39EB-20AB2E4B77C2}" dt="2024-03-08T06:40:00.273" v="11" actId="1076"/>
          <ac:spMkLst>
            <pc:docMk/>
            <pc:sldMk cId="1895221278" sldId="866"/>
            <ac:spMk id="3" creationId="{D274F1BD-9AD3-E62B-1AC1-0EAEF6E33724}"/>
          </ac:spMkLst>
        </pc:spChg>
      </pc:sldChg>
    </pc:docChg>
  </pc:docChgLst>
  <pc:docChgLst>
    <pc:chgData name="Korja, Annakaisa" userId="S::korja@ad.helsinki.fi::0d450504-388f-4df5-9007-df264e9aece2" providerId="AD" clId="Web-{6716B9F5-C610-78A6-2A7A-7BA70D47706A}"/>
    <pc:docChg chg="addSld delSld modSld sldOrd">
      <pc:chgData name="Korja, Annakaisa" userId="S::korja@ad.helsinki.fi::0d450504-388f-4df5-9007-df264e9aece2" providerId="AD" clId="Web-{6716B9F5-C610-78A6-2A7A-7BA70D47706A}" dt="2024-03-08T14:42:38.353" v="420" actId="20577"/>
      <pc:docMkLst>
        <pc:docMk/>
      </pc:docMkLst>
      <pc:sldChg chg="delSp modSp del">
        <pc:chgData name="Korja, Annakaisa" userId="S::korja@ad.helsinki.fi::0d450504-388f-4df5-9007-df264e9aece2" providerId="AD" clId="Web-{6716B9F5-C610-78A6-2A7A-7BA70D47706A}" dt="2024-03-08T14:23:17.941" v="34"/>
        <pc:sldMkLst>
          <pc:docMk/>
          <pc:sldMk cId="0" sldId="258"/>
        </pc:sldMkLst>
        <pc:spChg chg="del">
          <ac:chgData name="Korja, Annakaisa" userId="S::korja@ad.helsinki.fi::0d450504-388f-4df5-9007-df264e9aece2" providerId="AD" clId="Web-{6716B9F5-C610-78A6-2A7A-7BA70D47706A}" dt="2024-03-08T14:22:13.753" v="4"/>
          <ac:spMkLst>
            <pc:docMk/>
            <pc:sldMk cId="0" sldId="258"/>
            <ac:spMk id="243" creationId="{00000000-0000-0000-0000-000000000000}"/>
          </ac:spMkLst>
        </pc:spChg>
        <pc:spChg chg="del">
          <ac:chgData name="Korja, Annakaisa" userId="S::korja@ad.helsinki.fi::0d450504-388f-4df5-9007-df264e9aece2" providerId="AD" clId="Web-{6716B9F5-C610-78A6-2A7A-7BA70D47706A}" dt="2024-03-08T14:22:09.846" v="3"/>
          <ac:spMkLst>
            <pc:docMk/>
            <pc:sldMk cId="0" sldId="258"/>
            <ac:spMk id="244" creationId="{00000000-0000-0000-0000-000000000000}"/>
          </ac:spMkLst>
        </pc:spChg>
        <pc:spChg chg="del">
          <ac:chgData name="Korja, Annakaisa" userId="S::korja@ad.helsinki.fi::0d450504-388f-4df5-9007-df264e9aece2" providerId="AD" clId="Web-{6716B9F5-C610-78A6-2A7A-7BA70D47706A}" dt="2024-03-08T14:22:22.190" v="9"/>
          <ac:spMkLst>
            <pc:docMk/>
            <pc:sldMk cId="0" sldId="258"/>
            <ac:spMk id="306" creationId="{00000000-0000-0000-0000-000000000000}"/>
          </ac:spMkLst>
        </pc:spChg>
        <pc:spChg chg="del">
          <ac:chgData name="Korja, Annakaisa" userId="S::korja@ad.helsinki.fi::0d450504-388f-4df5-9007-df264e9aece2" providerId="AD" clId="Web-{6716B9F5-C610-78A6-2A7A-7BA70D47706A}" dt="2024-03-08T14:22:22.190" v="7"/>
          <ac:spMkLst>
            <pc:docMk/>
            <pc:sldMk cId="0" sldId="258"/>
            <ac:spMk id="310" creationId="{00000000-0000-0000-0000-000000000000}"/>
          </ac:spMkLst>
        </pc:spChg>
        <pc:spChg chg="del">
          <ac:chgData name="Korja, Annakaisa" userId="S::korja@ad.helsinki.fi::0d450504-388f-4df5-9007-df264e9aece2" providerId="AD" clId="Web-{6716B9F5-C610-78A6-2A7A-7BA70D47706A}" dt="2024-03-08T14:22:22.190" v="6"/>
          <ac:spMkLst>
            <pc:docMk/>
            <pc:sldMk cId="0" sldId="258"/>
            <ac:spMk id="311" creationId="{00000000-0000-0000-0000-000000000000}"/>
          </ac:spMkLst>
        </pc:spChg>
        <pc:spChg chg="del">
          <ac:chgData name="Korja, Annakaisa" userId="S::korja@ad.helsinki.fi::0d450504-388f-4df5-9007-df264e9aece2" providerId="AD" clId="Web-{6716B9F5-C610-78A6-2A7A-7BA70D47706A}" dt="2024-03-08T14:22:22.190" v="5"/>
          <ac:spMkLst>
            <pc:docMk/>
            <pc:sldMk cId="0" sldId="258"/>
            <ac:spMk id="315" creationId="{00000000-0000-0000-0000-000000000000}"/>
          </ac:spMkLst>
        </pc:spChg>
        <pc:picChg chg="del mod">
          <ac:chgData name="Korja, Annakaisa" userId="S::korja@ad.helsinki.fi::0d450504-388f-4df5-9007-df264e9aece2" providerId="AD" clId="Web-{6716B9F5-C610-78A6-2A7A-7BA70D47706A}" dt="2024-03-08T14:21:45.236" v="1"/>
          <ac:picMkLst>
            <pc:docMk/>
            <pc:sldMk cId="0" sldId="258"/>
            <ac:picMk id="305" creationId="{00000000-0000-0000-0000-000000000000}"/>
          </ac:picMkLst>
        </pc:picChg>
        <pc:picChg chg="del">
          <ac:chgData name="Korja, Annakaisa" userId="S::korja@ad.helsinki.fi::0d450504-388f-4df5-9007-df264e9aece2" providerId="AD" clId="Web-{6716B9F5-C610-78A6-2A7A-7BA70D47706A}" dt="2024-03-08T14:22:22.190" v="8"/>
          <ac:picMkLst>
            <pc:docMk/>
            <pc:sldMk cId="0" sldId="258"/>
            <ac:picMk id="309" creationId="{00000000-0000-0000-0000-000000000000}"/>
          </ac:picMkLst>
        </pc:picChg>
      </pc:sldChg>
      <pc:sldChg chg="addSp delSp del">
        <pc:chgData name="Korja, Annakaisa" userId="S::korja@ad.helsinki.fi::0d450504-388f-4df5-9007-df264e9aece2" providerId="AD" clId="Web-{6716B9F5-C610-78A6-2A7A-7BA70D47706A}" dt="2024-03-08T14:26:29.570" v="64"/>
        <pc:sldMkLst>
          <pc:docMk/>
          <pc:sldMk cId="0" sldId="265"/>
        </pc:sldMkLst>
        <pc:spChg chg="add del">
          <ac:chgData name="Korja, Annakaisa" userId="S::korja@ad.helsinki.fi::0d450504-388f-4df5-9007-df264e9aece2" providerId="AD" clId="Web-{6716B9F5-C610-78A6-2A7A-7BA70D47706A}" dt="2024-03-08T14:24:26.755" v="45"/>
          <ac:spMkLst>
            <pc:docMk/>
            <pc:sldMk cId="0" sldId="265"/>
            <ac:spMk id="817" creationId="{00000000-0000-0000-0000-000000000000}"/>
          </ac:spMkLst>
        </pc:spChg>
        <pc:spChg chg="del">
          <ac:chgData name="Korja, Annakaisa" userId="S::korja@ad.helsinki.fi::0d450504-388f-4df5-9007-df264e9aece2" providerId="AD" clId="Web-{6716B9F5-C610-78A6-2A7A-7BA70D47706A}" dt="2024-03-08T14:24:26.755" v="44"/>
          <ac:spMkLst>
            <pc:docMk/>
            <pc:sldMk cId="0" sldId="265"/>
            <ac:spMk id="818" creationId="{00000000-0000-0000-0000-000000000000}"/>
          </ac:spMkLst>
        </pc:spChg>
      </pc:sldChg>
      <pc:sldChg chg="del">
        <pc:chgData name="Korja, Annakaisa" userId="S::korja@ad.helsinki.fi::0d450504-388f-4df5-9007-df264e9aece2" providerId="AD" clId="Web-{6716B9F5-C610-78A6-2A7A-7BA70D47706A}" dt="2024-03-08T14:23:13.519" v="33"/>
        <pc:sldMkLst>
          <pc:docMk/>
          <pc:sldMk cId="1243769564" sldId="850"/>
        </pc:sldMkLst>
      </pc:sldChg>
      <pc:sldChg chg="modSp">
        <pc:chgData name="Korja, Annakaisa" userId="S::korja@ad.helsinki.fi::0d450504-388f-4df5-9007-df264e9aece2" providerId="AD" clId="Web-{6716B9F5-C610-78A6-2A7A-7BA70D47706A}" dt="2024-03-08T14:36:47.034" v="176" actId="20577"/>
        <pc:sldMkLst>
          <pc:docMk/>
          <pc:sldMk cId="549692042" sldId="856"/>
        </pc:sldMkLst>
        <pc:spChg chg="mod">
          <ac:chgData name="Korja, Annakaisa" userId="S::korja@ad.helsinki.fi::0d450504-388f-4df5-9007-df264e9aece2" providerId="AD" clId="Web-{6716B9F5-C610-78A6-2A7A-7BA70D47706A}" dt="2024-03-08T14:36:47.034" v="176" actId="20577"/>
          <ac:spMkLst>
            <pc:docMk/>
            <pc:sldMk cId="549692042" sldId="856"/>
            <ac:spMk id="4" creationId="{55E4F724-385F-BA0E-C813-92353676CADE}"/>
          </ac:spMkLst>
        </pc:spChg>
      </pc:sldChg>
      <pc:sldChg chg="ord">
        <pc:chgData name="Korja, Annakaisa" userId="S::korja@ad.helsinki.fi::0d450504-388f-4df5-9007-df264e9aece2" providerId="AD" clId="Web-{6716B9F5-C610-78A6-2A7A-7BA70D47706A}" dt="2024-03-08T14:36:25.580" v="175"/>
        <pc:sldMkLst>
          <pc:docMk/>
          <pc:sldMk cId="1895221278" sldId="866"/>
        </pc:sldMkLst>
      </pc:sldChg>
      <pc:sldChg chg="del">
        <pc:chgData name="Korja, Annakaisa" userId="S::korja@ad.helsinki.fi::0d450504-388f-4df5-9007-df264e9aece2" providerId="AD" clId="Web-{6716B9F5-C610-78A6-2A7A-7BA70D47706A}" dt="2024-03-08T14:23:47.895" v="40"/>
        <pc:sldMkLst>
          <pc:docMk/>
          <pc:sldMk cId="187219399" sldId="869"/>
        </pc:sldMkLst>
      </pc:sldChg>
      <pc:sldChg chg="addSp delSp modSp">
        <pc:chgData name="Korja, Annakaisa" userId="S::korja@ad.helsinki.fi::0d450504-388f-4df5-9007-df264e9aece2" providerId="AD" clId="Web-{6716B9F5-C610-78A6-2A7A-7BA70D47706A}" dt="2024-03-08T14:36:06.314" v="173" actId="1076"/>
        <pc:sldMkLst>
          <pc:docMk/>
          <pc:sldMk cId="115049298" sldId="871"/>
        </pc:sldMkLst>
        <pc:spChg chg="add del mod">
          <ac:chgData name="Korja, Annakaisa" userId="S::korja@ad.helsinki.fi::0d450504-388f-4df5-9007-df264e9aece2" providerId="AD" clId="Web-{6716B9F5-C610-78A6-2A7A-7BA70D47706A}" dt="2024-03-08T14:28:34.822" v="89"/>
          <ac:spMkLst>
            <pc:docMk/>
            <pc:sldMk cId="115049298" sldId="871"/>
            <ac:spMk id="3" creationId="{B03D5772-A642-F55F-4892-BE140924E470}"/>
          </ac:spMkLst>
        </pc:spChg>
        <pc:spChg chg="add del mod">
          <ac:chgData name="Korja, Annakaisa" userId="S::korja@ad.helsinki.fi::0d450504-388f-4df5-9007-df264e9aece2" providerId="AD" clId="Web-{6716B9F5-C610-78A6-2A7A-7BA70D47706A}" dt="2024-03-08T14:28:34.822" v="89"/>
          <ac:spMkLst>
            <pc:docMk/>
            <pc:sldMk cId="115049298" sldId="871"/>
            <ac:spMk id="5" creationId="{34FDD245-D082-0CFC-2936-BFE8C8884AEF}"/>
          </ac:spMkLst>
        </pc:spChg>
        <pc:spChg chg="add mod">
          <ac:chgData name="Korja, Annakaisa" userId="S::korja@ad.helsinki.fi::0d450504-388f-4df5-9007-df264e9aece2" providerId="AD" clId="Web-{6716B9F5-C610-78A6-2A7A-7BA70D47706A}" dt="2024-03-08T14:30:32.121" v="99" actId="1076"/>
          <ac:spMkLst>
            <pc:docMk/>
            <pc:sldMk cId="115049298" sldId="871"/>
            <ac:spMk id="6" creationId="{73C36D23-7D5B-35C0-EFEC-E3F7C0F6F1F0}"/>
          </ac:spMkLst>
        </pc:spChg>
        <pc:spChg chg="add del mod">
          <ac:chgData name="Korja, Annakaisa" userId="S::korja@ad.helsinki.fi::0d450504-388f-4df5-9007-df264e9aece2" providerId="AD" clId="Web-{6716B9F5-C610-78A6-2A7A-7BA70D47706A}" dt="2024-03-08T14:35:52.205" v="172"/>
          <ac:spMkLst>
            <pc:docMk/>
            <pc:sldMk cId="115049298" sldId="871"/>
            <ac:spMk id="8" creationId="{D3E3D123-FDBC-2DB9-9C3B-FC1F6F67294C}"/>
          </ac:spMkLst>
        </pc:spChg>
        <pc:spChg chg="add mod">
          <ac:chgData name="Korja, Annakaisa" userId="S::korja@ad.helsinki.fi::0d450504-388f-4df5-9007-df264e9aece2" providerId="AD" clId="Web-{6716B9F5-C610-78A6-2A7A-7BA70D47706A}" dt="2024-03-08T14:36:06.314" v="173" actId="1076"/>
          <ac:spMkLst>
            <pc:docMk/>
            <pc:sldMk cId="115049298" sldId="871"/>
            <ac:spMk id="9" creationId="{5347B41D-5AC2-DA5E-83D2-17DCF6EDDAB2}"/>
          </ac:spMkLst>
        </pc:spChg>
      </pc:sldChg>
      <pc:sldChg chg="addSp modSp new">
        <pc:chgData name="Korja, Annakaisa" userId="S::korja@ad.helsinki.fi::0d450504-388f-4df5-9007-df264e9aece2" providerId="AD" clId="Web-{6716B9F5-C610-78A6-2A7A-7BA70D47706A}" dt="2024-03-08T14:23:03.113" v="32" actId="14100"/>
        <pc:sldMkLst>
          <pc:docMk/>
          <pc:sldMk cId="1527963725" sldId="872"/>
        </pc:sldMkLst>
        <pc:spChg chg="mod">
          <ac:chgData name="Korja, Annakaisa" userId="S::korja@ad.helsinki.fi::0d450504-388f-4df5-9007-df264e9aece2" providerId="AD" clId="Web-{6716B9F5-C610-78A6-2A7A-7BA70D47706A}" dt="2024-03-08T14:23:03.113" v="32" actId="14100"/>
          <ac:spMkLst>
            <pc:docMk/>
            <pc:sldMk cId="1527963725" sldId="872"/>
            <ac:spMk id="2" creationId="{AA60AA06-D683-CCBD-5C3E-75C206920150}"/>
          </ac:spMkLst>
        </pc:spChg>
        <pc:spChg chg="add">
          <ac:chgData name="Korja, Annakaisa" userId="S::korja@ad.helsinki.fi::0d450504-388f-4df5-9007-df264e9aece2" providerId="AD" clId="Web-{6716B9F5-C610-78A6-2A7A-7BA70D47706A}" dt="2024-03-08T14:22:26.362" v="10"/>
          <ac:spMkLst>
            <pc:docMk/>
            <pc:sldMk cId="1527963725" sldId="872"/>
            <ac:spMk id="5" creationId="{99E9055A-B292-F7C4-79F5-7F5876766DF9}"/>
          </ac:spMkLst>
        </pc:spChg>
        <pc:picChg chg="add">
          <ac:chgData name="Korja, Annakaisa" userId="S::korja@ad.helsinki.fi::0d450504-388f-4df5-9007-df264e9aece2" providerId="AD" clId="Web-{6716B9F5-C610-78A6-2A7A-7BA70D47706A}" dt="2024-03-08T14:22:26.362" v="10"/>
          <ac:picMkLst>
            <pc:docMk/>
            <pc:sldMk cId="1527963725" sldId="872"/>
            <ac:picMk id="4" creationId="{E99F7737-61FF-85EF-5D0D-77070C0DAD5D}"/>
          </ac:picMkLst>
        </pc:picChg>
      </pc:sldChg>
      <pc:sldChg chg="addSp modSp new">
        <pc:chgData name="Korja, Annakaisa" userId="S::korja@ad.helsinki.fi::0d450504-388f-4df5-9007-df264e9aece2" providerId="AD" clId="Web-{6716B9F5-C610-78A6-2A7A-7BA70D47706A}" dt="2024-03-08T14:23:44.785" v="39" actId="1076"/>
        <pc:sldMkLst>
          <pc:docMk/>
          <pc:sldMk cId="2524019367" sldId="873"/>
        </pc:sldMkLst>
        <pc:picChg chg="add mod">
          <ac:chgData name="Korja, Annakaisa" userId="S::korja@ad.helsinki.fi::0d450504-388f-4df5-9007-df264e9aece2" providerId="AD" clId="Web-{6716B9F5-C610-78A6-2A7A-7BA70D47706A}" dt="2024-03-08T14:23:44.785" v="39" actId="1076"/>
          <ac:picMkLst>
            <pc:docMk/>
            <pc:sldMk cId="2524019367" sldId="873"/>
            <ac:picMk id="5" creationId="{E6FE3CDE-B7B0-A4DD-6709-0AA776B665B5}"/>
          </ac:picMkLst>
        </pc:picChg>
      </pc:sldChg>
      <pc:sldChg chg="addSp delSp modSp new del">
        <pc:chgData name="Korja, Annakaisa" userId="S::korja@ad.helsinki.fi::0d450504-388f-4df5-9007-df264e9aece2" providerId="AD" clId="Web-{6716B9F5-C610-78A6-2A7A-7BA70D47706A}" dt="2024-03-08T14:36:12.299" v="174"/>
        <pc:sldMkLst>
          <pc:docMk/>
          <pc:sldMk cId="617649038" sldId="874"/>
        </pc:sldMkLst>
        <pc:spChg chg="mod">
          <ac:chgData name="Korja, Annakaisa" userId="S::korja@ad.helsinki.fi::0d450504-388f-4df5-9007-df264e9aece2" providerId="AD" clId="Web-{6716B9F5-C610-78A6-2A7A-7BA70D47706A}" dt="2024-03-08T14:24:40.865" v="50" actId="20577"/>
          <ac:spMkLst>
            <pc:docMk/>
            <pc:sldMk cId="617649038" sldId="874"/>
            <ac:spMk id="2" creationId="{D4262379-2204-9E9E-7341-E4D2E31FBDDE}"/>
          </ac:spMkLst>
        </pc:spChg>
        <pc:spChg chg="del mod">
          <ac:chgData name="Korja, Annakaisa" userId="S::korja@ad.helsinki.fi::0d450504-388f-4df5-9007-df264e9aece2" providerId="AD" clId="Web-{6716B9F5-C610-78A6-2A7A-7BA70D47706A}" dt="2024-03-08T14:25:18.522" v="56"/>
          <ac:spMkLst>
            <pc:docMk/>
            <pc:sldMk cId="617649038" sldId="874"/>
            <ac:spMk id="3" creationId="{B15159EB-85C1-90E0-FFB4-1237C1C7FE3A}"/>
          </ac:spMkLst>
        </pc:spChg>
        <pc:spChg chg="add mod">
          <ac:chgData name="Korja, Annakaisa" userId="S::korja@ad.helsinki.fi::0d450504-388f-4df5-9007-df264e9aece2" providerId="AD" clId="Web-{6716B9F5-C610-78A6-2A7A-7BA70D47706A}" dt="2024-03-08T14:30:06.558" v="96" actId="20577"/>
          <ac:spMkLst>
            <pc:docMk/>
            <pc:sldMk cId="617649038" sldId="874"/>
            <ac:spMk id="4" creationId="{8761B096-5FC6-D6F6-1D46-56D7E5632D87}"/>
          </ac:spMkLst>
        </pc:spChg>
        <pc:spChg chg="add mod">
          <ac:chgData name="Korja, Annakaisa" userId="S::korja@ad.helsinki.fi::0d450504-388f-4df5-9007-df264e9aece2" providerId="AD" clId="Web-{6716B9F5-C610-78A6-2A7A-7BA70D47706A}" dt="2024-03-08T14:27:21.055" v="72" actId="20577"/>
          <ac:spMkLst>
            <pc:docMk/>
            <pc:sldMk cId="617649038" sldId="874"/>
            <ac:spMk id="5" creationId="{BDE978E4-6A2C-ACA8-B2B7-A5D7EDC904C2}"/>
          </ac:spMkLst>
        </pc:spChg>
      </pc:sldChg>
      <pc:sldChg chg="modSp new">
        <pc:chgData name="Korja, Annakaisa" userId="S::korja@ad.helsinki.fi::0d450504-388f-4df5-9007-df264e9aece2" providerId="AD" clId="Web-{6716B9F5-C610-78A6-2A7A-7BA70D47706A}" dt="2024-03-08T14:42:38.353" v="420" actId="20577"/>
        <pc:sldMkLst>
          <pc:docMk/>
          <pc:sldMk cId="1416467495" sldId="874"/>
        </pc:sldMkLst>
        <pc:spChg chg="mod">
          <ac:chgData name="Korja, Annakaisa" userId="S::korja@ad.helsinki.fi::0d450504-388f-4df5-9007-df264e9aece2" providerId="AD" clId="Web-{6716B9F5-C610-78A6-2A7A-7BA70D47706A}" dt="2024-03-08T14:41:58.118" v="377" actId="14100"/>
          <ac:spMkLst>
            <pc:docMk/>
            <pc:sldMk cId="1416467495" sldId="874"/>
            <ac:spMk id="2" creationId="{6BFBA1A2-274E-BC9E-4C39-3748CFF788B2}"/>
          </ac:spMkLst>
        </pc:spChg>
        <pc:spChg chg="mod">
          <ac:chgData name="Korja, Annakaisa" userId="S::korja@ad.helsinki.fi::0d450504-388f-4df5-9007-df264e9aece2" providerId="AD" clId="Web-{6716B9F5-C610-78A6-2A7A-7BA70D47706A}" dt="2024-03-08T14:42:38.353" v="420" actId="20577"/>
          <ac:spMkLst>
            <pc:docMk/>
            <pc:sldMk cId="1416467495" sldId="874"/>
            <ac:spMk id="3" creationId="{BDEBE52E-C4E4-9483-C934-F3E32FB3AAB9}"/>
          </ac:spMkLst>
        </pc:spChg>
      </pc:sldChg>
      <pc:sldChg chg="new del">
        <pc:chgData name="Korja, Annakaisa" userId="S::korja@ad.helsinki.fi::0d450504-388f-4df5-9007-df264e9aece2" providerId="AD" clId="Web-{6716B9F5-C610-78A6-2A7A-7BA70D47706A}" dt="2024-03-08T14:26:32.585" v="67"/>
        <pc:sldMkLst>
          <pc:docMk/>
          <pc:sldMk cId="368160756" sldId="875"/>
        </pc:sldMkLst>
      </pc:sldChg>
      <pc:sldChg chg="addSp delSp modSp new add del">
        <pc:chgData name="Korja, Annakaisa" userId="S::korja@ad.helsinki.fi::0d450504-388f-4df5-9007-df264e9aece2" providerId="AD" clId="Web-{6716B9F5-C610-78A6-2A7A-7BA70D47706A}" dt="2024-03-08T14:29:07.932" v="93"/>
        <pc:sldMkLst>
          <pc:docMk/>
          <pc:sldMk cId="1482140734" sldId="875"/>
        </pc:sldMkLst>
        <pc:spChg chg="del mod">
          <ac:chgData name="Korja, Annakaisa" userId="S::korja@ad.helsinki.fi::0d450504-388f-4df5-9007-df264e9aece2" providerId="AD" clId="Web-{6716B9F5-C610-78A6-2A7A-7BA70D47706A}" dt="2024-03-08T14:28:53.244" v="90"/>
          <ac:spMkLst>
            <pc:docMk/>
            <pc:sldMk cId="1482140734" sldId="875"/>
            <ac:spMk id="3" creationId="{73C36D23-7D5B-35C0-EFEC-E3F7C0F6F1F0}"/>
          </ac:spMkLst>
        </pc:spChg>
        <pc:spChg chg="add del">
          <ac:chgData name="Korja, Annakaisa" userId="S::korja@ad.helsinki.fi::0d450504-388f-4df5-9007-df264e9aece2" providerId="AD" clId="Web-{6716B9F5-C610-78A6-2A7A-7BA70D47706A}" dt="2024-03-08T14:28:32.509" v="88"/>
          <ac:spMkLst>
            <pc:docMk/>
            <pc:sldMk cId="1482140734" sldId="875"/>
            <ac:spMk id="4" creationId="{B03D5772-A642-F55F-4892-BE140924E470}"/>
          </ac:spMkLst>
        </pc:spChg>
        <pc:spChg chg="add mod">
          <ac:chgData name="Korja, Annakaisa" userId="S::korja@ad.helsinki.fi::0d450504-388f-4df5-9007-df264e9aece2" providerId="AD" clId="Web-{6716B9F5-C610-78A6-2A7A-7BA70D47706A}" dt="2024-03-08T14:28:53.244" v="90"/>
          <ac:spMkLst>
            <pc:docMk/>
            <pc:sldMk cId="1482140734" sldId="875"/>
            <ac:spMk id="6" creationId="{D00246B8-F9BD-1447-8D70-41F07C9D2849}"/>
          </ac:spMkLst>
        </pc:spChg>
      </pc:sldChg>
      <pc:sldChg chg="new del">
        <pc:chgData name="Korja, Annakaisa" userId="S::korja@ad.helsinki.fi::0d450504-388f-4df5-9007-df264e9aece2" providerId="AD" clId="Web-{6716B9F5-C610-78A6-2A7A-7BA70D47706A}" dt="2024-03-08T14:26:30.773" v="65"/>
        <pc:sldMkLst>
          <pc:docMk/>
          <pc:sldMk cId="2858749523" sldId="876"/>
        </pc:sldMkLst>
      </pc:sldChg>
      <pc:sldChg chg="new del">
        <pc:chgData name="Korja, Annakaisa" userId="S::korja@ad.helsinki.fi::0d450504-388f-4df5-9007-df264e9aece2" providerId="AD" clId="Web-{6716B9F5-C610-78A6-2A7A-7BA70D47706A}" dt="2024-03-08T14:26:31.617" v="66"/>
        <pc:sldMkLst>
          <pc:docMk/>
          <pc:sldMk cId="924257529" sldId="877"/>
        </pc:sldMkLst>
      </pc:sldChg>
    </pc:docChg>
  </pc:docChgLst>
  <pc:docChgLst>
    <pc:chgData name="Korja, Annakaisa" userId="S::korja@ad.helsinki.fi::0d450504-388f-4df5-9007-df264e9aece2" providerId="AD" clId="Web-{7FF795BA-2DF1-ADD3-36C8-5F17C3B66B7B}"/>
    <pc:docChg chg="addSld delSld modSld sldOrd addMainMaster modMainMaster">
      <pc:chgData name="Korja, Annakaisa" userId="S::korja@ad.helsinki.fi::0d450504-388f-4df5-9007-df264e9aece2" providerId="AD" clId="Web-{7FF795BA-2DF1-ADD3-36C8-5F17C3B66B7B}" dt="2024-03-08T14:12:14.097" v="321"/>
      <pc:docMkLst>
        <pc:docMk/>
      </pc:docMkLst>
      <pc:sldChg chg="addSp delSp modSp add del">
        <pc:chgData name="Korja, Annakaisa" userId="S::korja@ad.helsinki.fi::0d450504-388f-4df5-9007-df264e9aece2" providerId="AD" clId="Web-{7FF795BA-2DF1-ADD3-36C8-5F17C3B66B7B}" dt="2024-03-08T14:10:55.907" v="316"/>
        <pc:sldMkLst>
          <pc:docMk/>
          <pc:sldMk cId="0" sldId="258"/>
        </pc:sldMkLst>
        <pc:picChg chg="add del mod">
          <ac:chgData name="Korja, Annakaisa" userId="S::korja@ad.helsinki.fi::0d450504-388f-4df5-9007-df264e9aece2" providerId="AD" clId="Web-{7FF795BA-2DF1-ADD3-36C8-5F17C3B66B7B}" dt="2024-03-08T14:10:55.907" v="316"/>
          <ac:picMkLst>
            <pc:docMk/>
            <pc:sldMk cId="0" sldId="258"/>
            <ac:picMk id="2" creationId="{A80945DA-1291-527A-BB93-81456903C73B}"/>
          </ac:picMkLst>
        </pc:picChg>
      </pc:sldChg>
      <pc:sldChg chg="add del">
        <pc:chgData name="Korja, Annakaisa" userId="S::korja@ad.helsinki.fi::0d450504-388f-4df5-9007-df264e9aece2" providerId="AD" clId="Web-{7FF795BA-2DF1-ADD3-36C8-5F17C3B66B7B}" dt="2024-03-08T14:12:14.097" v="321"/>
        <pc:sldMkLst>
          <pc:docMk/>
          <pc:sldMk cId="0" sldId="265"/>
        </pc:sldMkLst>
      </pc:sldChg>
      <pc:sldChg chg="add del">
        <pc:chgData name="Korja, Annakaisa" userId="S::korja@ad.helsinki.fi::0d450504-388f-4df5-9007-df264e9aece2" providerId="AD" clId="Web-{7FF795BA-2DF1-ADD3-36C8-5F17C3B66B7B}" dt="2024-03-08T14:11:40.846" v="318"/>
        <pc:sldMkLst>
          <pc:docMk/>
          <pc:sldMk cId="0" sldId="267"/>
        </pc:sldMkLst>
      </pc:sldChg>
      <pc:sldChg chg="modSp">
        <pc:chgData name="Korja, Annakaisa" userId="S::korja@ad.helsinki.fi::0d450504-388f-4df5-9007-df264e9aece2" providerId="AD" clId="Web-{7FF795BA-2DF1-ADD3-36C8-5F17C3B66B7B}" dt="2024-03-08T13:59:42.949" v="300" actId="1076"/>
        <pc:sldMkLst>
          <pc:docMk/>
          <pc:sldMk cId="0" sldId="270"/>
        </pc:sldMkLst>
        <pc:spChg chg="mod">
          <ac:chgData name="Korja, Annakaisa" userId="S::korja@ad.helsinki.fi::0d450504-388f-4df5-9007-df264e9aece2" providerId="AD" clId="Web-{7FF795BA-2DF1-ADD3-36C8-5F17C3B66B7B}" dt="2024-03-08T13:59:28.386" v="299" actId="1076"/>
          <ac:spMkLst>
            <pc:docMk/>
            <pc:sldMk cId="0" sldId="270"/>
            <ac:spMk id="361" creationId="{00000000-0000-0000-0000-000000000000}"/>
          </ac:spMkLst>
        </pc:spChg>
        <pc:picChg chg="mod">
          <ac:chgData name="Korja, Annakaisa" userId="S::korja@ad.helsinki.fi::0d450504-388f-4df5-9007-df264e9aece2" providerId="AD" clId="Web-{7FF795BA-2DF1-ADD3-36C8-5F17C3B66B7B}" dt="2024-03-08T13:59:42.949" v="300" actId="1076"/>
          <ac:picMkLst>
            <pc:docMk/>
            <pc:sldMk cId="0" sldId="270"/>
            <ac:picMk id="5" creationId="{0ABA9A70-C0D6-C248-9385-42022FB376B9}"/>
          </ac:picMkLst>
        </pc:picChg>
      </pc:sldChg>
      <pc:sldChg chg="ord">
        <pc:chgData name="Korja, Annakaisa" userId="S::korja@ad.helsinki.fi::0d450504-388f-4df5-9007-df264e9aece2" providerId="AD" clId="Web-{7FF795BA-2DF1-ADD3-36C8-5F17C3B66B7B}" dt="2024-03-08T14:01:16.108" v="305"/>
        <pc:sldMkLst>
          <pc:docMk/>
          <pc:sldMk cId="3901339604" sldId="852"/>
        </pc:sldMkLst>
      </pc:sldChg>
      <pc:sldChg chg="del">
        <pc:chgData name="Korja, Annakaisa" userId="S::korja@ad.helsinki.fi::0d450504-388f-4df5-9007-df264e9aece2" providerId="AD" clId="Web-{7FF795BA-2DF1-ADD3-36C8-5F17C3B66B7B}" dt="2024-03-08T14:00:43.247" v="302"/>
        <pc:sldMkLst>
          <pc:docMk/>
          <pc:sldMk cId="1393863616" sldId="853"/>
        </pc:sldMkLst>
      </pc:sldChg>
      <pc:sldChg chg="modSp">
        <pc:chgData name="Korja, Annakaisa" userId="S::korja@ad.helsinki.fi::0d450504-388f-4df5-9007-df264e9aece2" providerId="AD" clId="Web-{7FF795BA-2DF1-ADD3-36C8-5F17C3B66B7B}" dt="2024-03-08T13:29:20.080" v="22" actId="20577"/>
        <pc:sldMkLst>
          <pc:docMk/>
          <pc:sldMk cId="3500584110" sldId="857"/>
        </pc:sldMkLst>
        <pc:spChg chg="mod">
          <ac:chgData name="Korja, Annakaisa" userId="S::korja@ad.helsinki.fi::0d450504-388f-4df5-9007-df264e9aece2" providerId="AD" clId="Web-{7FF795BA-2DF1-ADD3-36C8-5F17C3B66B7B}" dt="2024-03-08T13:29:20.080" v="22" actId="20577"/>
          <ac:spMkLst>
            <pc:docMk/>
            <pc:sldMk cId="3500584110" sldId="857"/>
            <ac:spMk id="11" creationId="{098752FB-FC17-41AA-CAEC-8FBA71AC9CE2}"/>
          </ac:spMkLst>
        </pc:spChg>
      </pc:sldChg>
      <pc:sldChg chg="ord">
        <pc:chgData name="Korja, Annakaisa" userId="S::korja@ad.helsinki.fi::0d450504-388f-4df5-9007-df264e9aece2" providerId="AD" clId="Web-{7FF795BA-2DF1-ADD3-36C8-5F17C3B66B7B}" dt="2024-03-08T13:59:09.026" v="298"/>
        <pc:sldMkLst>
          <pc:docMk/>
          <pc:sldMk cId="4207244576" sldId="858"/>
        </pc:sldMkLst>
      </pc:sldChg>
      <pc:sldChg chg="modSp">
        <pc:chgData name="Korja, Annakaisa" userId="S::korja@ad.helsinki.fi::0d450504-388f-4df5-9007-df264e9aece2" providerId="AD" clId="Web-{7FF795BA-2DF1-ADD3-36C8-5F17C3B66B7B}" dt="2024-03-08T13:32:25.476" v="112"/>
        <pc:sldMkLst>
          <pc:docMk/>
          <pc:sldMk cId="3417035266" sldId="860"/>
        </pc:sldMkLst>
        <pc:graphicFrameChg chg="mod modGraphic">
          <ac:chgData name="Korja, Annakaisa" userId="S::korja@ad.helsinki.fi::0d450504-388f-4df5-9007-df264e9aece2" providerId="AD" clId="Web-{7FF795BA-2DF1-ADD3-36C8-5F17C3B66B7B}" dt="2024-03-08T13:32:25.476" v="112"/>
          <ac:graphicFrameMkLst>
            <pc:docMk/>
            <pc:sldMk cId="3417035266" sldId="860"/>
            <ac:graphicFrameMk id="4" creationId="{EDA312B6-93D3-19B4-F9E3-3BB980F07730}"/>
          </ac:graphicFrameMkLst>
        </pc:graphicFrameChg>
      </pc:sldChg>
      <pc:sldChg chg="addSp modSp ord">
        <pc:chgData name="Korja, Annakaisa" userId="S::korja@ad.helsinki.fi::0d450504-388f-4df5-9007-df264e9aece2" providerId="AD" clId="Web-{7FF795BA-2DF1-ADD3-36C8-5F17C3B66B7B}" dt="2024-03-08T13:59:02.854" v="296"/>
        <pc:sldMkLst>
          <pc:docMk/>
          <pc:sldMk cId="110410794" sldId="861"/>
        </pc:sldMkLst>
        <pc:spChg chg="mod">
          <ac:chgData name="Korja, Annakaisa" userId="S::korja@ad.helsinki.fi::0d450504-388f-4df5-9007-df264e9aece2" providerId="AD" clId="Web-{7FF795BA-2DF1-ADD3-36C8-5F17C3B66B7B}" dt="2024-03-08T13:48:21.553" v="176" actId="14100"/>
          <ac:spMkLst>
            <pc:docMk/>
            <pc:sldMk cId="110410794" sldId="861"/>
            <ac:spMk id="2" creationId="{3C3228E9-8145-7A81-2037-07213FABD417}"/>
          </ac:spMkLst>
        </pc:spChg>
        <pc:spChg chg="add mod">
          <ac:chgData name="Korja, Annakaisa" userId="S::korja@ad.helsinki.fi::0d450504-388f-4df5-9007-df264e9aece2" providerId="AD" clId="Web-{7FF795BA-2DF1-ADD3-36C8-5F17C3B66B7B}" dt="2024-03-08T13:52:06.450" v="226" actId="1076"/>
          <ac:spMkLst>
            <pc:docMk/>
            <pc:sldMk cId="110410794" sldId="861"/>
            <ac:spMk id="3" creationId="{42946B29-35DF-B169-EF93-1B2820D1F0D6}"/>
          </ac:spMkLst>
        </pc:spChg>
        <pc:picChg chg="mod">
          <ac:chgData name="Korja, Annakaisa" userId="S::korja@ad.helsinki.fi::0d450504-388f-4df5-9007-df264e9aece2" providerId="AD" clId="Web-{7FF795BA-2DF1-ADD3-36C8-5F17C3B66B7B}" dt="2024-03-08T13:51:05.308" v="204" actId="14100"/>
          <ac:picMkLst>
            <pc:docMk/>
            <pc:sldMk cId="110410794" sldId="861"/>
            <ac:picMk id="4" creationId="{71C2162C-6A3B-3FFF-361E-74B58D440B1D}"/>
          </ac:picMkLst>
        </pc:picChg>
      </pc:sldChg>
      <pc:sldChg chg="addSp modSp">
        <pc:chgData name="Korja, Annakaisa" userId="S::korja@ad.helsinki.fi::0d450504-388f-4df5-9007-df264e9aece2" providerId="AD" clId="Web-{7FF795BA-2DF1-ADD3-36C8-5F17C3B66B7B}" dt="2024-03-08T13:58:53.791" v="295" actId="20577"/>
        <pc:sldMkLst>
          <pc:docMk/>
          <pc:sldMk cId="3590467021" sldId="863"/>
        </pc:sldMkLst>
        <pc:spChg chg="add mod">
          <ac:chgData name="Korja, Annakaisa" userId="S::korja@ad.helsinki.fi::0d450504-388f-4df5-9007-df264e9aece2" providerId="AD" clId="Web-{7FF795BA-2DF1-ADD3-36C8-5F17C3B66B7B}" dt="2024-03-08T13:58:53.791" v="295" actId="20577"/>
          <ac:spMkLst>
            <pc:docMk/>
            <pc:sldMk cId="3590467021" sldId="863"/>
            <ac:spMk id="6" creationId="{856FB03E-3493-8863-2407-4C9CE5A2861F}"/>
          </ac:spMkLst>
        </pc:spChg>
        <pc:picChg chg="mod ord">
          <ac:chgData name="Korja, Annakaisa" userId="S::korja@ad.helsinki.fi::0d450504-388f-4df5-9007-df264e9aece2" providerId="AD" clId="Web-{7FF795BA-2DF1-ADD3-36C8-5F17C3B66B7B}" dt="2024-03-08T13:57:45.773" v="286" actId="1076"/>
          <ac:picMkLst>
            <pc:docMk/>
            <pc:sldMk cId="3590467021" sldId="863"/>
            <ac:picMk id="4" creationId="{DD73DD93-1CEB-F06C-E781-986050049222}"/>
          </ac:picMkLst>
        </pc:picChg>
      </pc:sldChg>
      <pc:sldChg chg="modSp">
        <pc:chgData name="Korja, Annakaisa" userId="S::korja@ad.helsinki.fi::0d450504-388f-4df5-9007-df264e9aece2" providerId="AD" clId="Web-{7FF795BA-2DF1-ADD3-36C8-5F17C3B66B7B}" dt="2024-03-08T14:00:21.043" v="301" actId="1076"/>
        <pc:sldMkLst>
          <pc:docMk/>
          <pc:sldMk cId="53237500" sldId="864"/>
        </pc:sldMkLst>
        <pc:spChg chg="mod">
          <ac:chgData name="Korja, Annakaisa" userId="S::korja@ad.helsinki.fi::0d450504-388f-4df5-9007-df264e9aece2" providerId="AD" clId="Web-{7FF795BA-2DF1-ADD3-36C8-5F17C3B66B7B}" dt="2024-03-08T14:00:21.043" v="301" actId="1076"/>
          <ac:spMkLst>
            <pc:docMk/>
            <pc:sldMk cId="53237500" sldId="864"/>
            <ac:spMk id="3" creationId="{2A2AF2F2-7870-D5EF-86E7-78FBBE0012FC}"/>
          </ac:spMkLst>
        </pc:spChg>
      </pc:sldChg>
      <pc:sldChg chg="modSp">
        <pc:chgData name="Korja, Annakaisa" userId="S::korja@ad.helsinki.fi::0d450504-388f-4df5-9007-df264e9aece2" providerId="AD" clId="Web-{7FF795BA-2DF1-ADD3-36C8-5F17C3B66B7B}" dt="2024-03-08T13:42:17.620" v="168" actId="1076"/>
        <pc:sldMkLst>
          <pc:docMk/>
          <pc:sldMk cId="1844768021" sldId="865"/>
        </pc:sldMkLst>
        <pc:spChg chg="mod">
          <ac:chgData name="Korja, Annakaisa" userId="S::korja@ad.helsinki.fi::0d450504-388f-4df5-9007-df264e9aece2" providerId="AD" clId="Web-{7FF795BA-2DF1-ADD3-36C8-5F17C3B66B7B}" dt="2024-03-08T13:42:17.620" v="168" actId="1076"/>
          <ac:spMkLst>
            <pc:docMk/>
            <pc:sldMk cId="1844768021" sldId="865"/>
            <ac:spMk id="3" creationId="{490E95B5-153C-AA2F-F3C5-486EB13FCD9D}"/>
          </ac:spMkLst>
        </pc:spChg>
      </pc:sldChg>
      <pc:sldChg chg="modSp">
        <pc:chgData name="Korja, Annakaisa" userId="S::korja@ad.helsinki.fi::0d450504-388f-4df5-9007-df264e9aece2" providerId="AD" clId="Web-{7FF795BA-2DF1-ADD3-36C8-5F17C3B66B7B}" dt="2024-03-08T13:34:54.137" v="124" actId="20577"/>
        <pc:sldMkLst>
          <pc:docMk/>
          <pc:sldMk cId="2113846419" sldId="867"/>
        </pc:sldMkLst>
        <pc:spChg chg="mod">
          <ac:chgData name="Korja, Annakaisa" userId="S::korja@ad.helsinki.fi::0d450504-388f-4df5-9007-df264e9aece2" providerId="AD" clId="Web-{7FF795BA-2DF1-ADD3-36C8-5F17C3B66B7B}" dt="2024-03-08T13:34:54.137" v="124" actId="20577"/>
          <ac:spMkLst>
            <pc:docMk/>
            <pc:sldMk cId="2113846419" sldId="867"/>
            <ac:spMk id="22" creationId="{197240E6-8267-8F6D-C0B2-F71237C8A4B3}"/>
          </ac:spMkLst>
        </pc:spChg>
      </pc:sldChg>
      <pc:sldChg chg="modSp ord">
        <pc:chgData name="Korja, Annakaisa" userId="S::korja@ad.helsinki.fi::0d450504-388f-4df5-9007-df264e9aece2" providerId="AD" clId="Web-{7FF795BA-2DF1-ADD3-36C8-5F17C3B66B7B}" dt="2024-03-08T14:00:56.451" v="303"/>
        <pc:sldMkLst>
          <pc:docMk/>
          <pc:sldMk cId="161511275" sldId="868"/>
        </pc:sldMkLst>
        <pc:spChg chg="mod">
          <ac:chgData name="Korja, Annakaisa" userId="S::korja@ad.helsinki.fi::0d450504-388f-4df5-9007-df264e9aece2" providerId="AD" clId="Web-{7FF795BA-2DF1-ADD3-36C8-5F17C3B66B7B}" dt="2024-03-08T13:42:00.041" v="167" actId="1076"/>
          <ac:spMkLst>
            <pc:docMk/>
            <pc:sldMk cId="161511275" sldId="868"/>
            <ac:spMk id="85" creationId="{8EEF8DD6-8480-A409-F85F-6050B06D96FA}"/>
          </ac:spMkLst>
        </pc:spChg>
      </pc:sldChg>
      <pc:sldChg chg="addSp modSp new">
        <pc:chgData name="Korja, Annakaisa" userId="S::korja@ad.helsinki.fi::0d450504-388f-4df5-9007-df264e9aece2" providerId="AD" clId="Web-{7FF795BA-2DF1-ADD3-36C8-5F17C3B66B7B}" dt="2024-03-08T14:10:50.063" v="315" actId="1076"/>
        <pc:sldMkLst>
          <pc:docMk/>
          <pc:sldMk cId="187219399" sldId="869"/>
        </pc:sldMkLst>
        <pc:picChg chg="add mod">
          <ac:chgData name="Korja, Annakaisa" userId="S::korja@ad.helsinki.fi::0d450504-388f-4df5-9007-df264e9aece2" providerId="AD" clId="Web-{7FF795BA-2DF1-ADD3-36C8-5F17C3B66B7B}" dt="2024-03-08T14:10:50.063" v="315" actId="1076"/>
          <ac:picMkLst>
            <pc:docMk/>
            <pc:sldMk cId="187219399" sldId="869"/>
            <ac:picMk id="3" creationId="{45BCC79D-C37B-C949-B2B2-1F92E0CCF0E0}"/>
          </ac:picMkLst>
        </pc:picChg>
      </pc:sldChg>
      <pc:sldMasterChg chg="add addSldLayout">
        <pc:chgData name="Korja, Annakaisa" userId="S::korja@ad.helsinki.fi::0d450504-388f-4df5-9007-df264e9aece2" providerId="AD" clId="Web-{7FF795BA-2DF1-ADD3-36C8-5F17C3B66B7B}" dt="2024-03-08T14:08:44.809" v="308"/>
        <pc:sldMasterMkLst>
          <pc:docMk/>
          <pc:sldMasterMk cId="0" sldId="2147483648"/>
        </pc:sldMasterMkLst>
        <pc:sldLayoutChg chg="add">
          <pc:chgData name="Korja, Annakaisa" userId="S::korja@ad.helsinki.fi::0d450504-388f-4df5-9007-df264e9aece2" providerId="AD" clId="Web-{7FF795BA-2DF1-ADD3-36C8-5F17C3B66B7B}" dt="2024-03-08T14:08:44.809" v="308"/>
          <pc:sldLayoutMkLst>
            <pc:docMk/>
            <pc:sldMasterMk cId="0" sldId="2147483648"/>
            <pc:sldLayoutMk cId="0" sldId="2147483649"/>
          </pc:sldLayoutMkLst>
        </pc:sldLayoutChg>
      </pc:sldMasterChg>
      <pc:sldMasterChg chg="replId addSldLayout delSldLayout modSldLayout">
        <pc:chgData name="Korja, Annakaisa" userId="S::korja@ad.helsinki.fi::0d450504-388f-4df5-9007-df264e9aece2" providerId="AD" clId="Web-{7FF795BA-2DF1-ADD3-36C8-5F17C3B66B7B}" dt="2024-03-08T14:08:44.809" v="308"/>
        <pc:sldMasterMkLst>
          <pc:docMk/>
          <pc:sldMasterMk cId="2905486050" sldId="2147483660"/>
        </pc:sldMasterMkLst>
        <pc:sldLayoutChg chg="add del">
          <pc:chgData name="Korja, Annakaisa" userId="S::korja@ad.helsinki.fi::0d450504-388f-4df5-9007-df264e9aece2" providerId="AD" clId="Web-{7FF795BA-2DF1-ADD3-36C8-5F17C3B66B7B}" dt="2024-03-08T14:08:44.371" v="307"/>
          <pc:sldLayoutMkLst>
            <pc:docMk/>
            <pc:sldMasterMk cId="2905486050" sldId="2147483660"/>
            <pc:sldLayoutMk cId="838572125" sldId="2147483660"/>
          </pc:sldLayoutMkLst>
        </pc:sldLayoutChg>
        <pc:sldLayoutChg chg="replId">
          <pc:chgData name="Korja, Annakaisa" userId="S::korja@ad.helsinki.fi::0d450504-388f-4df5-9007-df264e9aece2" providerId="AD" clId="Web-{7FF795BA-2DF1-ADD3-36C8-5F17C3B66B7B}" dt="2024-03-08T14:08:44.809" v="308"/>
          <pc:sldLayoutMkLst>
            <pc:docMk/>
            <pc:sldMasterMk cId="2905486050" sldId="2147483660"/>
            <pc:sldLayoutMk cId="1425613930" sldId="2147483661"/>
          </pc:sldLayoutMkLst>
        </pc:sldLayoutChg>
      </pc:sldMasterChg>
    </pc:docChg>
  </pc:docChgLst>
  <pc:docChgLst>
    <pc:chgData name="Tsampas, Anestis" userId="S::tsampane@ad.helsinki.fi::b2461b2f-4fdc-4d71-9d58-044327db8c89" providerId="AD" clId="Web-{4F3FC30B-3DE3-44BA-B585-EB578BAA4742}"/>
    <pc:docChg chg="modSld">
      <pc:chgData name="Tsampas, Anestis" userId="S::tsampane@ad.helsinki.fi::b2461b2f-4fdc-4d71-9d58-044327db8c89" providerId="AD" clId="Web-{4F3FC30B-3DE3-44BA-B585-EB578BAA4742}" dt="2024-03-08T10:31:21.033" v="3" actId="1076"/>
      <pc:docMkLst>
        <pc:docMk/>
      </pc:docMkLst>
      <pc:sldChg chg="delSp modSp">
        <pc:chgData name="Tsampas, Anestis" userId="S::tsampane@ad.helsinki.fi::b2461b2f-4fdc-4d71-9d58-044327db8c89" providerId="AD" clId="Web-{4F3FC30B-3DE3-44BA-B585-EB578BAA4742}" dt="2024-03-08T10:31:21.033" v="3" actId="1076"/>
        <pc:sldMkLst>
          <pc:docMk/>
          <pc:sldMk cId="3417035266" sldId="860"/>
        </pc:sldMkLst>
        <pc:spChg chg="del">
          <ac:chgData name="Tsampas, Anestis" userId="S::tsampane@ad.helsinki.fi::b2461b2f-4fdc-4d71-9d58-044327db8c89" providerId="AD" clId="Web-{4F3FC30B-3DE3-44BA-B585-EB578BAA4742}" dt="2024-03-08T10:31:15.705" v="2"/>
          <ac:spMkLst>
            <pc:docMk/>
            <pc:sldMk cId="3417035266" sldId="860"/>
            <ac:spMk id="2" creationId="{5F51664F-9604-3879-AFD6-27A5CD7B3D25}"/>
          </ac:spMkLst>
        </pc:spChg>
        <pc:spChg chg="del">
          <ac:chgData name="Tsampas, Anestis" userId="S::tsampane@ad.helsinki.fi::b2461b2f-4fdc-4d71-9d58-044327db8c89" providerId="AD" clId="Web-{4F3FC30B-3DE3-44BA-B585-EB578BAA4742}" dt="2024-03-08T10:31:05.798" v="0"/>
          <ac:spMkLst>
            <pc:docMk/>
            <pc:sldMk cId="3417035266" sldId="860"/>
            <ac:spMk id="3" creationId="{90EB245E-6F22-C3F3-A7D5-33873E209CDF}"/>
          </ac:spMkLst>
        </pc:spChg>
        <pc:graphicFrameChg chg="mod">
          <ac:chgData name="Tsampas, Anestis" userId="S::tsampane@ad.helsinki.fi::b2461b2f-4fdc-4d71-9d58-044327db8c89" providerId="AD" clId="Web-{4F3FC30B-3DE3-44BA-B585-EB578BAA4742}" dt="2024-03-08T10:31:21.033" v="3" actId="1076"/>
          <ac:graphicFrameMkLst>
            <pc:docMk/>
            <pc:sldMk cId="3417035266" sldId="860"/>
            <ac:graphicFrameMk id="4" creationId="{EDA312B6-93D3-19B4-F9E3-3BB980F07730}"/>
          </ac:graphicFrameMkLst>
        </pc:graphicFrame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3:24:24.4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1 998 24575,'66'-42'0,"-14"11"0,8-1 0,-2 3 0,7-1 0,3-1-830,14-3 0,5 0 0,1 1 830,-18 8 0,2 2 0,-1 0 0,1-1 0,2 0 0,-1 0 0,1-1 0,-2 1 0,18-8 0,-2 1 0,-1-2 24,-8 0 1,-2-1 0,-2 0-25,-7 2 0,-2-1 0,-3 2 288,16-8 0,-6 1-288,-15 8 0,-5 3 0,17-4 0,-30 13 1248,-17 9-1248,-9 5 592,-1 2-592,-4 1 0,-1 1 0,-1 0 0,-2 0 0,0 0 0,-1-2 0,0-2 0,2 0 0,0 1 0,1 1 0,-3 0 0,-9 2 0,-9 1 0,-11 1 0,-6 2 0,0-2 0,0 3 0,4-2 0,0 1 0,3 0 0,4-2 0,6 0 0,2 0 0,-1 0 0,-3 0 0,-1-1 0,2-1 0,6 1 0,12-1 0,15 0 0,19 0 0,16 0 0,4 0 0,-10 0 0,-9 0 0,-13 0 0,-6 0 0,-3-1 0,-4-1 0,-1 0 0,-3 0 0,-1 1 0,0 0 0,0 0 0,0-1 0,0 0 0,2 1 0,-1 1 0,0-1 0,-1-1 0,-5 0 0,-3 0 0,-3 1 0,-1 1 0,0 1 0,-1 0 0,2 2 0,-4 3 0,-2 1 0,-6 4 0,-5 5 0,-4 7 0,-2 2 0,6-3 0,5-5 0,7-9 0,-1 5 0,-7 5 0,-2 4 0,-3 3 0,4-2 0,5-5 0,2-4 0,2-5 0,3-5 0,0 2 0,3-4 0,2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89D2618-057A-A541-B388-217B7607CE32}" type="datetimeFigureOut">
              <a:rPr lang="it-IT" smtClean="0"/>
              <a:pPr/>
              <a:t>08/03/2024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014C21A2-60AD-334E-9C41-2DC0EF94D362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8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1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B0A3-4B74-854E-AA21-B9320E01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0748E1-417D-D444-A649-115A7A57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C4902-302F-DD40-B41A-CB3B0BB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DF8F6-2478-A345-86CE-263C92F8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24A09-0147-EF4D-BF73-1E65F278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5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64292-D0E6-D341-B154-EC70C0C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65797-ED89-5A4D-BDBC-259C7552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A6736-1641-BC45-A2C7-CFCF077B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EF0D6-7CD6-F849-BF19-BB84FCB8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8B44C-12FC-AF4D-B37B-B814015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43896-F6B8-9947-BE63-2B2C4C0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6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0186-9173-2544-9015-817BDBD1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7A52C-450B-FD4E-A736-C6FF1EB6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B63EE2-01EC-9245-950E-9AC059E0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57FA33-9734-874C-991E-47C6070B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5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249F3-8563-B848-829F-0913562C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4FC632-E4D9-474A-B216-12EEDEE95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FC1A5D-67C8-3949-8E8E-4E0EAA12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296A6-1CBA-9A40-A038-4627496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08/03/2024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31A18F-A3F5-884F-A4F6-CE86DF4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05375-C923-924C-97AE-7EECB9FD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5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729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12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4DE853-B1D4-CF4A-811E-CE5CCB56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85B27-AA28-254F-B7D8-F41B1E37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0548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inki.fi/en/infrastructures/fin-epos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880/GIPP.201925.1" TargetMode="External"/><Relationship Id="rId2" Type="http://schemas.openxmlformats.org/officeDocument/2006/relationships/hyperlink" Target="https://doi.org/10.5880/GIPP.201802.1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inki.fi/en/infrastructures/fin-epos/the-finnish-reflection-experiment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etsin.fairdata.fi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inki.fi/en/infrastructures/fin-epos/the-finnish-reflection-experimen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etsin.fairdata.fi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lsinki.fi/en/infrastructures/fin-epos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729/6d15a5ea-7671-4bab-88a1-71f4ed962276" TargetMode="External"/><Relationship Id="rId2" Type="http://schemas.openxmlformats.org/officeDocument/2006/relationships/hyperlink" Target="https://doi.org/10.23729/8138398c-8b79-4217-8617-aae33fbed953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oi.org/10.23729/cdfd937c-37d5-46b0-9c16-f6e0c10bc81f" TargetMode="External"/><Relationship Id="rId4" Type="http://schemas.openxmlformats.org/officeDocument/2006/relationships/hyperlink" Target="https://doi.org/10.23729/39cfac4f-4d0d-4fb4-83dc-6f67e8ba8dc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880/GIPP.201802.1" TargetMode="External"/><Relationship Id="rId2" Type="http://schemas.openxmlformats.org/officeDocument/2006/relationships/hyperlink" Target="https://doi.org/10.5880/GIPP.201925.1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iki.helsinki.fi/xwiki/bin/view/FLEX/Flex-epos%20Home/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C7FD-0966-3D43-EAD3-4D3C85A62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330" y="1560774"/>
            <a:ext cx="9801615" cy="23876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it-IT" sz="2800" b="1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«</a:t>
            </a:r>
            <a:r>
              <a:rPr lang="it-IT" sz="2800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National strategies for </a:t>
            </a:r>
            <a:r>
              <a:rPr lang="it-IT" sz="2800" dirty="0" err="1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sustainable</a:t>
            </a:r>
            <a:r>
              <a:rPr lang="it-IT" sz="2800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 data </a:t>
            </a:r>
            <a:br>
              <a:rPr lang="it-IT" sz="2800" dirty="0">
                <a:latin typeface="Open Sans"/>
                <a:ea typeface="Open Sans"/>
                <a:cs typeface="Open Sans"/>
              </a:rPr>
            </a:br>
            <a:r>
              <a:rPr lang="it-IT" sz="2800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and service </a:t>
            </a:r>
            <a:r>
              <a:rPr lang="it-IT" sz="2800" dirty="0" err="1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provision</a:t>
            </a:r>
            <a:r>
              <a:rPr lang="it-IT" sz="2800" b="1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» </a:t>
            </a:r>
            <a:br>
              <a:rPr lang="it-IT" sz="2800" dirty="0">
                <a:latin typeface="Open Sans"/>
                <a:ea typeface="Open Sans"/>
                <a:cs typeface="Open Sans"/>
              </a:rPr>
            </a:br>
            <a:br>
              <a:rPr lang="en-US" sz="3200" dirty="0">
                <a:latin typeface="+mn-lt"/>
                <a:ea typeface="+mn-ea"/>
                <a:cs typeface="+mn-cs"/>
              </a:rPr>
            </a:br>
            <a:r>
              <a:rPr lang="it-IT" sz="2800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FINLAND - FIN-EPOS</a:t>
            </a:r>
            <a:br>
              <a:rPr lang="it-IT" sz="2800" dirty="0">
                <a:latin typeface="Open Sans"/>
                <a:ea typeface="Open Sans"/>
                <a:cs typeface="Open Sans"/>
              </a:rPr>
            </a:br>
            <a:r>
              <a:rPr lang="it-IT" sz="1100" b="0" dirty="0">
                <a:latin typeface="+mn-lt"/>
                <a:ea typeface="Open Sans"/>
                <a:cs typeface="Calibri"/>
              </a:rPr>
              <a:t> </a:t>
            </a:r>
            <a:r>
              <a:rPr lang="it-IT" sz="2400" b="0" dirty="0">
                <a:latin typeface="+mn-lt"/>
                <a:ea typeface="Open Sans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https://www.helsinki.fi/en/infrastructures/fin-epos</a:t>
            </a:r>
            <a:br>
              <a:rPr lang="it-IT" sz="1100" b="0" dirty="0">
                <a:latin typeface="+mn-lt"/>
                <a:ea typeface="Open Sans"/>
                <a:cs typeface="Calibri"/>
              </a:rPr>
            </a:br>
            <a:endParaRPr lang="en-US" sz="3200">
              <a:solidFill>
                <a:srgbClr val="275536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43831-96CF-039B-1A76-328F9BA5C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7945" y="4050887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EPOS DAYS |Rome |March 13, 2024</a:t>
            </a:r>
          </a:p>
          <a:p>
            <a:endParaRPr lang="en-US">
              <a:solidFill>
                <a:srgbClr val="275536"/>
              </a:solidFill>
              <a:latin typeface="Open Sans"/>
              <a:ea typeface="Open Sans"/>
              <a:cs typeface="Open Sans"/>
            </a:endParaRPr>
          </a:p>
          <a:p>
            <a:r>
              <a:rPr lang="en-US" dirty="0" err="1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Annakaisa</a:t>
            </a:r>
            <a:r>
              <a:rPr lang="en-US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dirty="0" err="1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Korja</a:t>
            </a:r>
            <a:endParaRPr lang="en-US" dirty="0" err="1">
              <a:solidFill>
                <a:srgbClr val="275536"/>
              </a:solidFill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64187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yellow object&#10;&#10;Description automatically generated">
            <a:extLst>
              <a:ext uri="{FF2B5EF4-FFF2-40B4-BE49-F238E27FC236}">
                <a16:creationId xmlns:a16="http://schemas.microsoft.com/office/drawing/2014/main" id="{E6FE3CDE-B7B0-A4DD-6709-0AA776B6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68" y="324789"/>
            <a:ext cx="10806183" cy="60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B0EF3-352B-607D-3FD3-9A5E69FB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565" y="273600"/>
            <a:ext cx="10515240" cy="1144800"/>
          </a:xfrm>
        </p:spPr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Potential data to be linked to TCS AH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3D5772-A642-F55F-4892-BE140924E470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en-US" sz="1900" dirty="0">
                <a:solidFill>
                  <a:srgbClr val="275536"/>
                </a:solidFill>
                <a:latin typeface="Wingdings 3"/>
                <a:ea typeface="Open Sans"/>
                <a:cs typeface="Open Sans"/>
                <a:sym typeface="Wingdings 3"/>
              </a:rPr>
              <a:t></a:t>
            </a:r>
            <a:r>
              <a:rPr lang="en-US" sz="1900" dirty="0">
                <a:solidFill>
                  <a:srgbClr val="275536"/>
                </a:solidFill>
                <a:latin typeface="Century Gothic"/>
                <a:ea typeface="Open Sans"/>
                <a:cs typeface="Open Sans"/>
              </a:rPr>
              <a:t> </a:t>
            </a:r>
            <a:endParaRPr lang="en-US" sz="1900" u="sng">
              <a:solidFill>
                <a:srgbClr val="275536"/>
              </a:solidFill>
              <a:latin typeface="Century Gothic"/>
              <a:ea typeface="Open Sans"/>
              <a:cs typeface="Open Sans"/>
            </a:endParaRPr>
          </a:p>
          <a:p>
            <a:endParaRPr lang="en-US" dirty="0">
              <a:solidFill>
                <a:srgbClr val="275536"/>
              </a:solidFill>
              <a:ea typeface="Open Sans"/>
              <a:cs typeface="Open San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C36D23-7D5B-35C0-EFEC-E3F7C0F6F1F0}"/>
              </a:ext>
            </a:extLst>
          </p:cNvPr>
          <p:cNvSpPr>
            <a:spLocks noGrp="1"/>
          </p:cNvSpPr>
          <p:nvPr/>
        </p:nvSpPr>
        <p:spPr>
          <a:xfrm>
            <a:off x="555171" y="1586139"/>
            <a:ext cx="771797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900" b="1" dirty="0">
                <a:solidFill>
                  <a:srgbClr val="0F496F"/>
                </a:solidFill>
                <a:latin typeface="Century Gothic"/>
              </a:rPr>
              <a:t>1</a:t>
            </a:r>
            <a:r>
              <a:rPr lang="en-US" sz="1900" b="1" baseline="30000" dirty="0">
                <a:solidFill>
                  <a:srgbClr val="0F496F"/>
                </a:solidFill>
                <a:latin typeface="Century Gothic"/>
              </a:rPr>
              <a:t>st</a:t>
            </a:r>
            <a:r>
              <a:rPr lang="en-US" sz="1900" b="1" dirty="0">
                <a:solidFill>
                  <a:srgbClr val="0F496F"/>
                </a:solidFill>
                <a:latin typeface="Century Gothic"/>
              </a:rPr>
              <a:t> stimulation: 7 May – 20 August 2018</a:t>
            </a:r>
            <a:endParaRPr lang="en-US" sz="1900" dirty="0">
              <a:solidFill>
                <a:srgbClr val="000000"/>
              </a:solidFill>
              <a:latin typeface="Century Gothic"/>
            </a:endParaRPr>
          </a:p>
          <a:p>
            <a:pPr>
              <a:spcBef>
                <a:spcPct val="0"/>
              </a:spcBef>
            </a:pPr>
            <a:r>
              <a:rPr lang="en-US" sz="1900" b="1" dirty="0">
                <a:solidFill>
                  <a:srgbClr val="0F496F"/>
                </a:solidFill>
                <a:latin typeface="Century Gothic"/>
              </a:rPr>
              <a:t>2</a:t>
            </a:r>
            <a:r>
              <a:rPr lang="en-US" sz="1900" b="1" baseline="30000" dirty="0">
                <a:solidFill>
                  <a:srgbClr val="0F496F"/>
                </a:solidFill>
                <a:latin typeface="Century Gothic"/>
              </a:rPr>
              <a:t>nd</a:t>
            </a:r>
            <a:r>
              <a:rPr lang="en-US" sz="1900" b="1" dirty="0">
                <a:solidFill>
                  <a:srgbClr val="0F496F"/>
                </a:solidFill>
                <a:latin typeface="Century Gothic"/>
              </a:rPr>
              <a:t> stimulation: 6 - 24 May 2020</a:t>
            </a:r>
            <a:endParaRPr lang="en-US" sz="1900" dirty="0">
              <a:latin typeface="Century Gothic"/>
            </a:endParaRPr>
          </a:p>
          <a:p>
            <a:pPr>
              <a:spcBef>
                <a:spcPct val="0"/>
              </a:spcBef>
            </a:pPr>
            <a:endParaRPr lang="en-US" sz="1900" b="1" dirty="0">
              <a:solidFill>
                <a:srgbClr val="0F496F"/>
              </a:solidFill>
              <a:latin typeface="Century Gothic"/>
            </a:endParaRPr>
          </a:p>
          <a:p>
            <a:pPr>
              <a:spcBef>
                <a:spcPct val="0"/>
              </a:spcBef>
            </a:pPr>
            <a:r>
              <a:rPr lang="en-US" sz="1900" b="1" dirty="0">
                <a:solidFill>
                  <a:srgbClr val="0F496F"/>
                </a:solidFill>
                <a:latin typeface="Century Gothic"/>
              </a:rPr>
              <a:t>Stored at GFZ Data Services,   under CC BY 4.0 license</a:t>
            </a:r>
            <a:endParaRPr lang="en-US" sz="1900">
              <a:latin typeface="Century Gothic"/>
            </a:endParaRPr>
          </a:p>
          <a:p>
            <a:pPr>
              <a:spcBef>
                <a:spcPct val="0"/>
              </a:spcBef>
            </a:pPr>
            <a:r>
              <a:rPr lang="en-US" sz="1900" b="1" dirty="0">
                <a:solidFill>
                  <a:srgbClr val="FFFFFF"/>
                </a:solidFill>
                <a:latin typeface="Wingdings 3"/>
                <a:sym typeface="Wingdings 3"/>
              </a:rPr>
              <a:t></a:t>
            </a:r>
            <a:endParaRPr lang="en-US" sz="1900">
              <a:solidFill>
                <a:srgbClr val="000000"/>
              </a:solidFill>
              <a:latin typeface="Segoe UI"/>
              <a:cs typeface="Segoe UI"/>
            </a:endParaRPr>
          </a:p>
          <a:p>
            <a:pPr>
              <a:spcBef>
                <a:spcPct val="0"/>
              </a:spcBef>
            </a:pPr>
            <a:r>
              <a:rPr lang="en-US" sz="1900" b="1" dirty="0">
                <a:solidFill>
                  <a:srgbClr val="0F496F"/>
                </a:solidFill>
                <a:latin typeface="Century Gothic"/>
              </a:rPr>
              <a:t>For 2018, data are available subject to filling a request form at </a:t>
            </a:r>
            <a:r>
              <a:rPr lang="en-US" sz="1900" b="1" dirty="0">
                <a:latin typeface="Century Gothic"/>
                <a:hlinkClick r:id="rId2"/>
              </a:rPr>
              <a:t>https://doi.org/10.5880/GIPP.201802.1</a:t>
            </a:r>
            <a:endParaRPr lang="en-US" sz="1900">
              <a:latin typeface="Segoe UI"/>
              <a:cs typeface="Segoe UI"/>
            </a:endParaRPr>
          </a:p>
          <a:p>
            <a:pPr>
              <a:spcBef>
                <a:spcPct val="0"/>
              </a:spcBef>
            </a:pPr>
            <a:endParaRPr lang="en-US" sz="1900" b="1" dirty="0">
              <a:solidFill>
                <a:srgbClr val="0F496F"/>
              </a:solidFill>
              <a:latin typeface="Century Gothic"/>
            </a:endParaRPr>
          </a:p>
          <a:p>
            <a:pPr>
              <a:spcBef>
                <a:spcPct val="0"/>
              </a:spcBef>
            </a:pPr>
            <a:r>
              <a:rPr lang="en-US" sz="1900" b="1" dirty="0">
                <a:solidFill>
                  <a:srgbClr val="0F496F"/>
                </a:solidFill>
                <a:latin typeface="Century Gothic"/>
              </a:rPr>
              <a:t>For 2020, currently just the metadata available, end of moratorium 30 August, 2024, </a:t>
            </a:r>
            <a:r>
              <a:rPr lang="en-US" sz="1900" b="1" dirty="0">
                <a:latin typeface="Century Gothic"/>
                <a:hlinkClick r:id="rId3"/>
              </a:rPr>
              <a:t>https://doi.org/10.5880/GIPP.201925.1</a:t>
            </a:r>
            <a:endParaRPr lang="en-US" sz="1900">
              <a:latin typeface="Segoe UI"/>
              <a:cs typeface="Segoe UI"/>
            </a:endParaRPr>
          </a:p>
          <a:p>
            <a:pPr>
              <a:spcBef>
                <a:spcPct val="0"/>
              </a:spcBef>
            </a:pPr>
            <a:endParaRPr lang="en-US" sz="1900" dirty="0">
              <a:latin typeface="Century Gothic"/>
            </a:endParaRPr>
          </a:p>
          <a:p>
            <a:pPr>
              <a:spcBef>
                <a:spcPct val="0"/>
              </a:spcBef>
            </a:pPr>
            <a:r>
              <a:rPr lang="en-US" sz="1900" b="1" dirty="0">
                <a:solidFill>
                  <a:srgbClr val="0F496F"/>
                </a:solidFill>
                <a:latin typeface="Century Gothic"/>
              </a:rPr>
              <a:t>Pick Datasets were published in CSC </a:t>
            </a:r>
            <a:r>
              <a:rPr lang="en-US" sz="1900" b="1" dirty="0" err="1">
                <a:solidFill>
                  <a:srgbClr val="0F496F"/>
                </a:solidFill>
                <a:latin typeface="Century Gothic"/>
              </a:rPr>
              <a:t>Fairdata</a:t>
            </a:r>
            <a:r>
              <a:rPr lang="en-US" sz="1900" b="1" dirty="0">
                <a:solidFill>
                  <a:srgbClr val="0F496F"/>
                </a:solidFill>
                <a:latin typeface="Century Gothic"/>
              </a:rPr>
              <a:t> service under CC BY 4.0 license,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7B41D-5AC2-DA5E-83D2-17DCF6EDDAB2}"/>
              </a:ext>
            </a:extLst>
          </p:cNvPr>
          <p:cNvSpPr/>
          <p:nvPr/>
        </p:nvSpPr>
        <p:spPr>
          <a:xfrm>
            <a:off x="7870372" y="1828800"/>
            <a:ext cx="4158342" cy="309154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rtl="0"/>
            <a:r>
              <a:rPr lang="en-US" sz="2400" b="1" dirty="0">
                <a:solidFill>
                  <a:schemeClr val="tx1"/>
                </a:solidFill>
              </a:rPr>
              <a:t>Total number of events​</a:t>
            </a:r>
            <a:endParaRPr lang="en-US" sz="2400" b="1">
              <a:solidFill>
                <a:schemeClr val="tx1"/>
              </a:solidFill>
              <a:cs typeface="Calibri"/>
            </a:endParaRPr>
          </a:p>
          <a:p>
            <a:pPr marL="342900" indent="-342900" rtl="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ISUH: 350 + 250 prelim analysis​</a:t>
            </a:r>
            <a:endParaRPr lang="en-US" sz="2000" b="1">
              <a:solidFill>
                <a:schemeClr val="tx1"/>
              </a:solidFill>
              <a:cs typeface="Calibri"/>
            </a:endParaRPr>
          </a:p>
          <a:p>
            <a:pPr marL="342900" indent="-342900" rtl="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IMS 500​</a:t>
            </a:r>
            <a:endParaRPr lang="en-US" sz="2000" b="1">
              <a:solidFill>
                <a:schemeClr val="tx1"/>
              </a:solidFill>
              <a:cs typeface="Calibri"/>
            </a:endParaRPr>
          </a:p>
          <a:p>
            <a:pPr rtl="0"/>
            <a:r>
              <a:rPr lang="en-US" sz="2400" b="1" dirty="0">
                <a:solidFill>
                  <a:schemeClr val="tx1"/>
                </a:solidFill>
              </a:rPr>
              <a:t>Template matching​</a:t>
            </a:r>
            <a:endParaRPr lang="en-US" sz="2400" b="1">
              <a:solidFill>
                <a:schemeClr val="tx1"/>
              </a:solidFill>
              <a:cs typeface="Calibri"/>
            </a:endParaRPr>
          </a:p>
          <a:p>
            <a:pPr marL="342900" indent="-342900" rtl="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5500 10–20 Hz</a:t>
            </a:r>
            <a:endParaRPr lang="en-US" sz="2000" b="1" dirty="0">
              <a:solidFill>
                <a:schemeClr val="tx1"/>
              </a:solidFill>
              <a:cs typeface="Calibri"/>
            </a:endParaRPr>
          </a:p>
          <a:p>
            <a:pPr marL="342900" indent="-342900" rtl="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8000 20–40 Hz</a:t>
            </a:r>
            <a:endParaRPr lang="en-US" sz="2000" b="1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4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C434A-BE4D-94C5-2C88-0BB1AA82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FIRE data </a:t>
            </a:r>
            <a:endParaRPr lang="en-US" dirty="0"/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DD73DD93-1CEB-F06C-E781-98605004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989" y="-38733"/>
            <a:ext cx="7880887" cy="4613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B17ACB2-3235-2568-2866-2462CC9A887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2120844"/>
          </a:xfrm>
        </p:spPr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DSS database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FB03E-3493-8863-2407-4C9CE5A2861F}"/>
              </a:ext>
            </a:extLst>
          </p:cNvPr>
          <p:cNvSpPr txBox="1"/>
          <p:nvPr/>
        </p:nvSpPr>
        <p:spPr>
          <a:xfrm>
            <a:off x="607887" y="1815800"/>
            <a:ext cx="5524720" cy="47243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22222"/>
                </a:solidFill>
                <a:ea typeface="+mn-lt"/>
                <a:cs typeface="+mn-lt"/>
              </a:rPr>
              <a:t>The Finnish Reflection Experiment (FIRE) dataset consists of 2,104 km of seismic CMP reflection data. </a:t>
            </a:r>
            <a:endParaRPr lang="en-US" dirty="0"/>
          </a:p>
          <a:p>
            <a:endParaRPr lang="en-US" dirty="0">
              <a:solidFill>
                <a:srgbClr val="222222"/>
              </a:solidFill>
              <a:ea typeface="+mn-lt"/>
              <a:cs typeface="+mn-lt"/>
            </a:endParaRPr>
          </a:p>
          <a:p>
            <a:r>
              <a:rPr lang="en-US" dirty="0">
                <a:solidFill>
                  <a:srgbClr val="222222"/>
                </a:solidFill>
                <a:ea typeface="+mn-lt"/>
                <a:cs typeface="+mn-lt"/>
                <a:hlinkClick r:id="rId3"/>
              </a:rPr>
              <a:t>https://www.helsinki.fi/en/infrastructures/fin-epos/the-finnish-reflection-experiment</a:t>
            </a:r>
            <a:endParaRPr lang="en-US"/>
          </a:p>
          <a:p>
            <a:endParaRPr lang="en-US" sz="1300" b="1" dirty="0">
              <a:solidFill>
                <a:srgbClr val="222222"/>
              </a:solidFill>
              <a:ea typeface="+mn-lt"/>
              <a:cs typeface="+mn-lt"/>
            </a:endParaRPr>
          </a:p>
          <a:p>
            <a:r>
              <a:rPr lang="en-US" b="1" dirty="0">
                <a:solidFill>
                  <a:srgbClr val="222222"/>
                </a:solidFill>
                <a:ea typeface="+mn-lt"/>
                <a:cs typeface="+mn-lt"/>
              </a:rPr>
              <a:t>The </a:t>
            </a:r>
            <a:r>
              <a:rPr lang="en-US" b="1" err="1">
                <a:solidFill>
                  <a:srgbClr val="222222"/>
                </a:solidFill>
                <a:ea typeface="+mn-lt"/>
                <a:cs typeface="+mn-lt"/>
              </a:rPr>
              <a:t>OpenFIRE</a:t>
            </a:r>
            <a:r>
              <a:rPr lang="en-US" b="1" dirty="0">
                <a:solidFill>
                  <a:srgbClr val="222222"/>
                </a:solidFill>
                <a:ea typeface="+mn-lt"/>
                <a:cs typeface="+mn-lt"/>
              </a:rPr>
              <a:t> service</a:t>
            </a:r>
            <a:r>
              <a:rPr lang="en-US" dirty="0">
                <a:solidFill>
                  <a:srgbClr val="222222"/>
                </a:solidFill>
                <a:ea typeface="+mn-lt"/>
                <a:cs typeface="+mn-lt"/>
              </a:rPr>
              <a:t> provides open access to 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22222"/>
                </a:solidFill>
                <a:ea typeface="+mn-lt"/>
                <a:cs typeface="+mn-lt"/>
              </a:rPr>
              <a:t> all original seismic reflection data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22222"/>
                </a:solidFill>
                <a:ea typeface="+mn-lt"/>
                <a:cs typeface="+mn-lt"/>
              </a:rPr>
              <a:t> processed data products 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22222"/>
                </a:solidFill>
                <a:ea typeface="+mn-lt"/>
                <a:cs typeface="+mn-lt"/>
              </a:rPr>
              <a:t> summaries of geological descriptions</a:t>
            </a:r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22222"/>
                </a:solidFill>
                <a:ea typeface="+mn-lt"/>
                <a:cs typeface="+mn-lt"/>
              </a:rPr>
              <a:t> scientific references</a:t>
            </a:r>
            <a:endParaRPr lang="en-US" dirty="0">
              <a:cs typeface="Calibri"/>
            </a:endParaRP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cs typeface="Calibri" panose="020F0502020204030204"/>
              </a:rPr>
              <a:t>Data can be downloaded at </a:t>
            </a:r>
          </a:p>
          <a:p>
            <a:r>
              <a:rPr lang="en-US" dirty="0">
                <a:ea typeface="+mn-lt"/>
                <a:cs typeface="+mn-lt"/>
                <a:hlinkClick r:id="rId4"/>
              </a:rPr>
              <a:t>https://etsin.fairdata.fi/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An EPOS compatible web service</a:t>
            </a:r>
          </a:p>
          <a:p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046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228E9-8145-7A81-2037-07213FAB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49" y="273600"/>
            <a:ext cx="8749071" cy="1144800"/>
          </a:xfrm>
        </p:spPr>
        <p:txBody>
          <a:bodyPr/>
          <a:lstStyle/>
          <a:p>
            <a:r>
              <a:rPr lang="fi-FI" dirty="0"/>
              <a:t>FIRE data at CSC</a:t>
            </a:r>
          </a:p>
        </p:txBody>
      </p:sp>
      <p:pic>
        <p:nvPicPr>
          <p:cNvPr id="4" name="Picture 3" descr="A diagram of a web service&#10;&#10;Description automatically generated">
            <a:extLst>
              <a:ext uri="{FF2B5EF4-FFF2-40B4-BE49-F238E27FC236}">
                <a16:creationId xmlns:a16="http://schemas.microsoft.com/office/drawing/2014/main" id="{71C2162C-6A3B-3FFF-361E-74B58D440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650" y="2106083"/>
            <a:ext cx="6977701" cy="4138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946B29-35DF-B169-EF93-1B2820D1F0D6}"/>
              </a:ext>
            </a:extLst>
          </p:cNvPr>
          <p:cNvSpPr txBox="1"/>
          <p:nvPr/>
        </p:nvSpPr>
        <p:spPr>
          <a:xfrm>
            <a:off x="607887" y="1320276"/>
            <a:ext cx="452815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  <a:hlinkClick r:id="rId3"/>
              </a:rPr>
              <a:t>https://www.helsinki.fi/en/infrastructures/fin-epos/the-finnish-reflection-experiment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  <a:p>
            <a:r>
              <a:rPr lang="en-US" dirty="0">
                <a:cs typeface="Calibri" panose="020F0502020204030204"/>
              </a:rPr>
              <a:t>Data can be downloaded at </a:t>
            </a:r>
          </a:p>
          <a:p>
            <a:r>
              <a:rPr lang="en-US" dirty="0">
                <a:ea typeface="+mn-lt"/>
                <a:cs typeface="+mn-lt"/>
                <a:hlinkClick r:id="rId4"/>
              </a:rPr>
              <a:t>https://etsin.fairdata.fi/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An EPOS compatible web service</a:t>
            </a:r>
          </a:p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Potential data set for </a:t>
            </a:r>
          </a:p>
          <a:p>
            <a:r>
              <a:rPr lang="en-US" dirty="0">
                <a:ea typeface="+mn-lt"/>
                <a:cs typeface="+mn-lt"/>
              </a:rPr>
              <a:t>EPOS DSS metadata portal</a:t>
            </a:r>
          </a:p>
          <a:p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1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9107-392C-78A9-EFE3-5E95B469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5050" y="2037086"/>
            <a:ext cx="3548384" cy="1144800"/>
          </a:xfrm>
        </p:spPr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Thank you!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1F15-9185-631E-2C70-A1C89E23A3A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480" y="5240348"/>
            <a:ext cx="10972440" cy="765995"/>
          </a:xfrm>
        </p:spPr>
        <p:txBody>
          <a:bodyPr/>
          <a:lstStyle/>
          <a:p>
            <a:pPr marL="0" indent="0">
              <a:buNone/>
            </a:pPr>
            <a:r>
              <a:rPr lang="it-IT" sz="2500" b="1" dirty="0">
                <a:solidFill>
                  <a:srgbClr val="275536"/>
                </a:solidFill>
                <a:latin typeface="Open Sans"/>
                <a:ea typeface="Open Sans"/>
                <a:cs typeface="Open Sans"/>
              </a:rPr>
              <a:t>FIN-EPOS                         </a:t>
            </a:r>
            <a:r>
              <a:rPr lang="it-IT" sz="2200" dirty="0">
                <a:solidFill>
                  <a:srgbClr val="000000"/>
                </a:solidFill>
                <a:latin typeface="Calibri"/>
                <a:ea typeface="Open Sans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it-IT" sz="2200" dirty="0"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://www.helsinki.fi/en/infrastructures/fin-epos</a:t>
            </a: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388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4777-FD49-0C34-5198-8823D879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8DBF1-A864-507B-C81F-325E7097849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09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09D995-4C84-63F2-1BDC-55B26114A581}"/>
              </a:ext>
            </a:extLst>
          </p:cNvPr>
          <p:cNvSpPr txBox="1"/>
          <p:nvPr/>
        </p:nvSpPr>
        <p:spPr>
          <a:xfrm>
            <a:off x="459316" y="1337733"/>
            <a:ext cx="11442699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Vuorinen, T. A., </a:t>
            </a:r>
            <a:r>
              <a:rPr lang="en-US" dirty="0" err="1"/>
              <a:t>Veikkolainen</a:t>
            </a:r>
            <a:r>
              <a:rPr lang="en-US" dirty="0"/>
              <a:t>, T., Taylor, G., Gal, M., Oinonen, K., Hillers, G., &amp; Rintamäki, A. IMS waveform, time and location data products from stimulations of deep geothermal wells in Espoo in 2020. University of Helsinki, Institute of Seismology. </a:t>
            </a:r>
            <a:r>
              <a:rPr lang="en-US" dirty="0">
                <a:hlinkClick r:id="rId2"/>
              </a:rPr>
              <a:t>https://doi.org/10.23729/8138398c-8b79-4217-8617-aae33fbed953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Vuorinen, T. A., </a:t>
            </a:r>
            <a:r>
              <a:rPr lang="en-US" dirty="0" err="1">
                <a:ea typeface="+mn-lt"/>
                <a:cs typeface="+mn-lt"/>
              </a:rPr>
              <a:t>Veikkolainen</a:t>
            </a:r>
            <a:r>
              <a:rPr lang="en-US" dirty="0">
                <a:ea typeface="+mn-lt"/>
                <a:cs typeface="+mn-lt"/>
              </a:rPr>
              <a:t>, T., Taylor, G., Gal, M., Oinonen, K., &amp; Hillers, G. IMS waveform, time and location data products from stimulations of deep geothermal wells in Espoo in 2018. University of Helsinki, Institute of Seismology. </a:t>
            </a:r>
            <a:r>
              <a:rPr lang="en-US" dirty="0">
                <a:ea typeface="+mn-lt"/>
                <a:cs typeface="+mn-lt"/>
                <a:hlinkClick r:id="rId3"/>
              </a:rPr>
              <a:t>https://doi.org/10.23729/6d15a5ea-7671-4bab-88a1-71f4ed962276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Vuorinen, T. A., </a:t>
            </a:r>
            <a:r>
              <a:rPr lang="en-US" dirty="0" err="1">
                <a:ea typeface="+mn-lt"/>
                <a:cs typeface="+mn-lt"/>
              </a:rPr>
              <a:t>Veikkolainen</a:t>
            </a:r>
            <a:r>
              <a:rPr lang="en-US" dirty="0">
                <a:ea typeface="+mn-lt"/>
                <a:cs typeface="+mn-lt"/>
              </a:rPr>
              <a:t>, T., Oinonen, K., </a:t>
            </a:r>
            <a:r>
              <a:rPr lang="en-US" dirty="0" err="1">
                <a:ea typeface="+mn-lt"/>
                <a:cs typeface="+mn-lt"/>
              </a:rPr>
              <a:t>Hällsten</a:t>
            </a:r>
            <a:r>
              <a:rPr lang="en-US" dirty="0">
                <a:ea typeface="+mn-lt"/>
                <a:cs typeface="+mn-lt"/>
              </a:rPr>
              <a:t>, J., </a:t>
            </a:r>
            <a:r>
              <a:rPr lang="en-US" dirty="0" err="1">
                <a:ea typeface="+mn-lt"/>
                <a:cs typeface="+mn-lt"/>
              </a:rPr>
              <a:t>Uski</a:t>
            </a:r>
            <a:r>
              <a:rPr lang="en-US" dirty="0">
                <a:ea typeface="+mn-lt"/>
                <a:cs typeface="+mn-lt"/>
              </a:rPr>
              <a:t>, M., Heikkilä, T., </a:t>
            </a:r>
            <a:r>
              <a:rPr lang="en-US" dirty="0" err="1">
                <a:ea typeface="+mn-lt"/>
                <a:cs typeface="+mn-lt"/>
              </a:rPr>
              <a:t>Koskenniemi</a:t>
            </a:r>
            <a:r>
              <a:rPr lang="en-US" dirty="0">
                <a:ea typeface="+mn-lt"/>
                <a:cs typeface="+mn-lt"/>
              </a:rPr>
              <a:t>, P., Rintamäki, A., Voutilainen, A., </a:t>
            </a:r>
            <a:r>
              <a:rPr lang="en-US" dirty="0" err="1">
                <a:ea typeface="+mn-lt"/>
                <a:cs typeface="+mn-lt"/>
              </a:rPr>
              <a:t>Salmenperä</a:t>
            </a:r>
            <a:r>
              <a:rPr lang="en-US" dirty="0">
                <a:ea typeface="+mn-lt"/>
                <a:cs typeface="+mn-lt"/>
              </a:rPr>
              <a:t>, I., </a:t>
            </a:r>
            <a:r>
              <a:rPr lang="en-US" dirty="0" err="1">
                <a:ea typeface="+mn-lt"/>
                <a:cs typeface="+mn-lt"/>
              </a:rPr>
              <a:t>Kortström</a:t>
            </a:r>
            <a:r>
              <a:rPr lang="en-US" dirty="0">
                <a:ea typeface="+mn-lt"/>
                <a:cs typeface="+mn-lt"/>
              </a:rPr>
              <a:t>, J., &amp; </a:t>
            </a:r>
            <a:r>
              <a:rPr lang="en-US" dirty="0" err="1">
                <a:ea typeface="+mn-lt"/>
                <a:cs typeface="+mn-lt"/>
              </a:rPr>
              <a:t>Tiira</a:t>
            </a:r>
            <a:r>
              <a:rPr lang="en-US" dirty="0">
                <a:ea typeface="+mn-lt"/>
                <a:cs typeface="+mn-lt"/>
              </a:rPr>
              <a:t>, T. ISUH waveform, time and location data products from stimulations of deep geothermal wells in Espoo in 2018. University of Helsinki, Institute of Seismology. </a:t>
            </a:r>
            <a:r>
              <a:rPr lang="en-US" dirty="0">
                <a:ea typeface="+mn-lt"/>
                <a:cs typeface="+mn-lt"/>
                <a:hlinkClick r:id="rId4"/>
              </a:rPr>
              <a:t>https://doi.org/10.23729/39cfac4f-4d0d-4fb4-83dc-6f67e8ba8dce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Vuorinen, T. A., </a:t>
            </a:r>
            <a:r>
              <a:rPr lang="en-US" dirty="0" err="1">
                <a:ea typeface="+mn-lt"/>
                <a:cs typeface="+mn-lt"/>
              </a:rPr>
              <a:t>Veikkolainen</a:t>
            </a:r>
            <a:r>
              <a:rPr lang="en-US" dirty="0">
                <a:ea typeface="+mn-lt"/>
                <a:cs typeface="+mn-lt"/>
              </a:rPr>
              <a:t>, T., Oinonen, K., </a:t>
            </a:r>
            <a:r>
              <a:rPr lang="en-US" dirty="0" err="1">
                <a:ea typeface="+mn-lt"/>
                <a:cs typeface="+mn-lt"/>
              </a:rPr>
              <a:t>Hällsten</a:t>
            </a:r>
            <a:r>
              <a:rPr lang="en-US" dirty="0">
                <a:ea typeface="+mn-lt"/>
                <a:cs typeface="+mn-lt"/>
              </a:rPr>
              <a:t>, J., </a:t>
            </a:r>
            <a:r>
              <a:rPr lang="en-US" dirty="0" err="1">
                <a:ea typeface="+mn-lt"/>
                <a:cs typeface="+mn-lt"/>
              </a:rPr>
              <a:t>Uski</a:t>
            </a:r>
            <a:r>
              <a:rPr lang="en-US" dirty="0">
                <a:ea typeface="+mn-lt"/>
                <a:cs typeface="+mn-lt"/>
              </a:rPr>
              <a:t>, M., Heikkilä, T., Rintamäki, A., Voutilainen, A., </a:t>
            </a:r>
            <a:r>
              <a:rPr lang="en-US" dirty="0" err="1">
                <a:ea typeface="+mn-lt"/>
                <a:cs typeface="+mn-lt"/>
              </a:rPr>
              <a:t>Salmenperä</a:t>
            </a:r>
            <a:r>
              <a:rPr lang="en-US" dirty="0">
                <a:ea typeface="+mn-lt"/>
                <a:cs typeface="+mn-lt"/>
              </a:rPr>
              <a:t>, I., </a:t>
            </a:r>
            <a:r>
              <a:rPr lang="en-US" dirty="0" err="1">
                <a:ea typeface="+mn-lt"/>
                <a:cs typeface="+mn-lt"/>
              </a:rPr>
              <a:t>Kortström</a:t>
            </a:r>
            <a:r>
              <a:rPr lang="en-US" dirty="0">
                <a:ea typeface="+mn-lt"/>
                <a:cs typeface="+mn-lt"/>
              </a:rPr>
              <a:t>, J., &amp; </a:t>
            </a:r>
            <a:r>
              <a:rPr lang="en-US" dirty="0" err="1">
                <a:ea typeface="+mn-lt"/>
                <a:cs typeface="+mn-lt"/>
              </a:rPr>
              <a:t>Tiira</a:t>
            </a:r>
            <a:r>
              <a:rPr lang="en-US" dirty="0">
                <a:ea typeface="+mn-lt"/>
                <a:cs typeface="+mn-lt"/>
              </a:rPr>
              <a:t>, T. ISUH waveform, time and location data products from stimulations of deep geothermal wells in Espoo in 2020. University of Helsinki, Institute of Seismology. </a:t>
            </a:r>
            <a:r>
              <a:rPr lang="en-US" dirty="0">
                <a:ea typeface="+mn-lt"/>
                <a:cs typeface="+mn-lt"/>
                <a:hlinkClick r:id="rId5"/>
              </a:rPr>
              <a:t>https://doi.org/10.23729/cdfd937c-37d5-46b0-9c16-f6e0c10bc81f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4F0CA-0043-4554-1CBB-F525CD5D1C67}"/>
              </a:ext>
            </a:extLst>
          </p:cNvPr>
          <p:cNvSpPr txBox="1"/>
          <p:nvPr/>
        </p:nvSpPr>
        <p:spPr>
          <a:xfrm>
            <a:off x="734484" y="120650"/>
            <a:ext cx="10437282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275536"/>
                </a:solidFill>
              </a:rPr>
              <a:t>Induced seismicity</a:t>
            </a:r>
            <a:r>
              <a:rPr lang="en-US" sz="3200" b="1" dirty="0">
                <a:solidFill>
                  <a:srgbClr val="275536"/>
                </a:solidFill>
                <a:cs typeface="Calibri"/>
              </a:rPr>
              <a:t> (</a:t>
            </a:r>
            <a:r>
              <a:rPr lang="en-US" sz="3200" b="1" err="1">
                <a:solidFill>
                  <a:srgbClr val="275536"/>
                </a:solidFill>
                <a:cs typeface="Calibri"/>
              </a:rPr>
              <a:t>Otaniemi</a:t>
            </a:r>
            <a:r>
              <a:rPr lang="en-US" sz="3200" b="1" dirty="0">
                <a:solidFill>
                  <a:srgbClr val="275536"/>
                </a:solidFill>
                <a:cs typeface="Calibri"/>
              </a:rPr>
              <a:t>, Helsinki area)</a:t>
            </a:r>
            <a:r>
              <a:rPr lang="en-US" sz="3200" dirty="0">
                <a:cs typeface="Calibri"/>
              </a:rPr>
              <a:t>​ </a:t>
            </a:r>
            <a:endParaRPr lang="en-US"/>
          </a:p>
          <a:p>
            <a:endParaRPr lang="en-US" dirty="0">
              <a:solidFill>
                <a:srgbClr val="275536"/>
              </a:solidFill>
              <a:cs typeface="Calibri"/>
            </a:endParaRPr>
          </a:p>
          <a:p>
            <a:r>
              <a:rPr lang="en-US" dirty="0">
                <a:solidFill>
                  <a:srgbClr val="275536"/>
                </a:solidFill>
                <a:cs typeface="Calibri"/>
              </a:rPr>
              <a:t>Data sets available via CSC IDA service: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798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09D995-4C84-63F2-1BDC-55B26114A581}"/>
              </a:ext>
            </a:extLst>
          </p:cNvPr>
          <p:cNvSpPr txBox="1"/>
          <p:nvPr/>
        </p:nvSpPr>
        <p:spPr>
          <a:xfrm>
            <a:off x="459316" y="1337733"/>
            <a:ext cx="1144269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Hillers</a:t>
            </a:r>
            <a:r>
              <a:rPr lang="en-US" dirty="0">
                <a:ea typeface="+mn-lt"/>
                <a:cs typeface="+mn-lt"/>
              </a:rPr>
              <a:t>, Gregor; Rintamäki, Annukka E.; Vuorinen, Tommi A. T.; </a:t>
            </a:r>
            <a:r>
              <a:rPr lang="en-US" dirty="0" err="1">
                <a:ea typeface="+mn-lt"/>
                <a:cs typeface="+mn-lt"/>
              </a:rPr>
              <a:t>Luhta</a:t>
            </a:r>
            <a:r>
              <a:rPr lang="en-US" dirty="0">
                <a:ea typeface="+mn-lt"/>
                <a:cs typeface="+mn-lt"/>
              </a:rPr>
              <a:t>, Tuija; </a:t>
            </a:r>
            <a:r>
              <a:rPr lang="en-US" dirty="0" err="1">
                <a:ea typeface="+mn-lt"/>
                <a:cs typeface="+mn-lt"/>
              </a:rPr>
              <a:t>Arhe</a:t>
            </a:r>
            <a:r>
              <a:rPr lang="en-US" dirty="0">
                <a:ea typeface="+mn-lt"/>
                <a:cs typeface="+mn-lt"/>
              </a:rPr>
              <a:t>, Katriina; Galvin, Keith; Keskinen, Jukka; </a:t>
            </a:r>
            <a:r>
              <a:rPr lang="en-US" dirty="0" err="1">
                <a:ea typeface="+mn-lt"/>
                <a:cs typeface="+mn-lt"/>
              </a:rPr>
              <a:t>Kortström</a:t>
            </a:r>
            <a:r>
              <a:rPr lang="en-US" dirty="0">
                <a:ea typeface="+mn-lt"/>
                <a:cs typeface="+mn-lt"/>
              </a:rPr>
              <a:t>, Jari T.; Lin, Tzu-Chi; Lindblom, Pasi Y.; Oksanen, Tahvo J.; Pownall, Jonathan M.; </a:t>
            </a:r>
            <a:r>
              <a:rPr lang="en-US" dirty="0" err="1">
                <a:ea typeface="+mn-lt"/>
                <a:cs typeface="+mn-lt"/>
              </a:rPr>
              <a:t>Seipäjärvi</a:t>
            </a:r>
            <a:r>
              <a:rPr lang="en-US" dirty="0">
                <a:ea typeface="+mn-lt"/>
                <a:cs typeface="+mn-lt"/>
              </a:rPr>
              <a:t>, Pirita J.; Taylor, George; </a:t>
            </a:r>
            <a:r>
              <a:rPr lang="en-US" dirty="0" err="1">
                <a:ea typeface="+mn-lt"/>
                <a:cs typeface="+mn-lt"/>
              </a:rPr>
              <a:t>Tsarsitalidou</a:t>
            </a:r>
            <a:r>
              <a:rPr lang="en-US" dirty="0">
                <a:ea typeface="+mn-lt"/>
                <a:cs typeface="+mn-lt"/>
              </a:rPr>
              <a:t>, Christina; Voutilainen, Ahti I.; Whipp, David M. (2021): A 70 3-component sensor deployment to monitor the 2020 EGS stimulation in Espoo/Helsinki, southern Finland - Dataset. GFZ Data Services. </a:t>
            </a:r>
            <a:r>
              <a:rPr lang="en-US" dirty="0">
                <a:ea typeface="+mn-lt"/>
                <a:cs typeface="+mn-lt"/>
                <a:hlinkClick r:id="rId2"/>
              </a:rPr>
              <a:t>https://doi.org/10.5880/GIPP.201925.1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Hillers, Gregor; Vuorinen, Tommi A. T.; Arola, Eemil J.; Katajisto, Väinö E.; </a:t>
            </a:r>
            <a:r>
              <a:rPr lang="en-US" dirty="0" err="1">
                <a:ea typeface="+mn-lt"/>
                <a:cs typeface="+mn-lt"/>
              </a:rPr>
              <a:t>Koskenniemi</a:t>
            </a:r>
            <a:r>
              <a:rPr lang="en-US" dirty="0">
                <a:ea typeface="+mn-lt"/>
                <a:cs typeface="+mn-lt"/>
              </a:rPr>
              <a:t>, M. Pietari; </a:t>
            </a:r>
            <a:r>
              <a:rPr lang="en-US" dirty="0" err="1">
                <a:ea typeface="+mn-lt"/>
                <a:cs typeface="+mn-lt"/>
              </a:rPr>
              <a:t>McKevitt</a:t>
            </a:r>
            <a:r>
              <a:rPr lang="en-US" dirty="0">
                <a:ea typeface="+mn-lt"/>
                <a:cs typeface="+mn-lt"/>
              </a:rPr>
              <a:t>, Blathnaid M.; Rezaei, Sara; Rinne, Lauri A.; </a:t>
            </a:r>
            <a:r>
              <a:rPr lang="en-US" dirty="0" err="1">
                <a:ea typeface="+mn-lt"/>
                <a:cs typeface="+mn-lt"/>
              </a:rPr>
              <a:t>Salmenperä</a:t>
            </a:r>
            <a:r>
              <a:rPr lang="en-US" dirty="0">
                <a:ea typeface="+mn-lt"/>
                <a:cs typeface="+mn-lt"/>
              </a:rPr>
              <a:t>, Ilmo E.; </a:t>
            </a:r>
            <a:r>
              <a:rPr lang="en-US" dirty="0" err="1">
                <a:ea typeface="+mn-lt"/>
                <a:cs typeface="+mn-lt"/>
              </a:rPr>
              <a:t>Seipäjärvi</a:t>
            </a:r>
            <a:r>
              <a:rPr lang="en-US" dirty="0">
                <a:ea typeface="+mn-lt"/>
                <a:cs typeface="+mn-lt"/>
              </a:rPr>
              <a:t>, Pirita J.; </a:t>
            </a:r>
            <a:r>
              <a:rPr lang="en-US" dirty="0" err="1">
                <a:ea typeface="+mn-lt"/>
                <a:cs typeface="+mn-lt"/>
              </a:rPr>
              <a:t>Väkevä</a:t>
            </a:r>
            <a:r>
              <a:rPr lang="en-US" dirty="0">
                <a:ea typeface="+mn-lt"/>
                <a:cs typeface="+mn-lt"/>
              </a:rPr>
              <a:t>, L. Sakari O.; Voutilainen, Ahti I.; </a:t>
            </a:r>
            <a:r>
              <a:rPr lang="en-US" dirty="0" err="1">
                <a:ea typeface="+mn-lt"/>
                <a:cs typeface="+mn-lt"/>
              </a:rPr>
              <a:t>Arhe</a:t>
            </a:r>
            <a:r>
              <a:rPr lang="en-US" dirty="0">
                <a:ea typeface="+mn-lt"/>
                <a:cs typeface="+mn-lt"/>
              </a:rPr>
              <a:t>, Katriina; Juntunen, Anssi K.; Keskinen, Jukka; Lindblom, Pasi Y.; Oinonen, Kati; </a:t>
            </a:r>
            <a:r>
              <a:rPr lang="en-US" dirty="0" err="1">
                <a:ea typeface="+mn-lt"/>
                <a:cs typeface="+mn-lt"/>
              </a:rPr>
              <a:t>Tiira</a:t>
            </a:r>
            <a:r>
              <a:rPr lang="en-US" dirty="0">
                <a:ea typeface="+mn-lt"/>
                <a:cs typeface="+mn-lt"/>
              </a:rPr>
              <a:t>, Timo (2019): A 100 3-component sensor deployment to monitor the 2018 EGS stimulation in Espoo/Helsinki, southern Finland - Datasets. GFZ Data Services. </a:t>
            </a:r>
            <a:r>
              <a:rPr lang="en-US" dirty="0">
                <a:ea typeface="+mn-lt"/>
                <a:cs typeface="+mn-lt"/>
                <a:hlinkClick r:id="rId3"/>
              </a:rPr>
              <a:t>https://doi.org/10.5880/GIPP.201802.1</a:t>
            </a:r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4F0CA-0043-4554-1CBB-F525CD5D1C67}"/>
              </a:ext>
            </a:extLst>
          </p:cNvPr>
          <p:cNvSpPr txBox="1"/>
          <p:nvPr/>
        </p:nvSpPr>
        <p:spPr>
          <a:xfrm>
            <a:off x="734484" y="120650"/>
            <a:ext cx="10437282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275536"/>
                </a:solidFill>
              </a:rPr>
              <a:t>Induced seismicity</a:t>
            </a:r>
            <a:r>
              <a:rPr lang="en-US" sz="3200" b="1" dirty="0">
                <a:solidFill>
                  <a:srgbClr val="275536"/>
                </a:solidFill>
                <a:cs typeface="Calibri"/>
              </a:rPr>
              <a:t> (</a:t>
            </a:r>
            <a:r>
              <a:rPr lang="en-US" sz="3200" b="1" err="1">
                <a:solidFill>
                  <a:srgbClr val="275536"/>
                </a:solidFill>
                <a:cs typeface="Calibri"/>
              </a:rPr>
              <a:t>Otaniemi</a:t>
            </a:r>
            <a:r>
              <a:rPr lang="en-US" sz="3200" b="1" dirty="0">
                <a:solidFill>
                  <a:srgbClr val="275536"/>
                </a:solidFill>
                <a:cs typeface="Calibri"/>
              </a:rPr>
              <a:t>, Helsinki area)</a:t>
            </a:r>
            <a:r>
              <a:rPr lang="en-US" sz="3200" dirty="0">
                <a:cs typeface="Calibri"/>
              </a:rPr>
              <a:t>​ </a:t>
            </a:r>
            <a:endParaRPr lang="en-US"/>
          </a:p>
          <a:p>
            <a:endParaRPr lang="en-US" dirty="0">
              <a:solidFill>
                <a:srgbClr val="275536"/>
              </a:solidFill>
              <a:cs typeface="Calibri"/>
            </a:endParaRPr>
          </a:p>
          <a:p>
            <a:r>
              <a:rPr lang="en-US" dirty="0">
                <a:solidFill>
                  <a:srgbClr val="275536"/>
                </a:solidFill>
                <a:cs typeface="Calibri"/>
              </a:rPr>
              <a:t>Data sets available via GFZ Potsdam service: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097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2"/>
          <p:cNvSpPr/>
          <p:nvPr/>
        </p:nvSpPr>
        <p:spPr>
          <a:xfrm>
            <a:off x="138390" y="142737"/>
            <a:ext cx="1178388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GB" sz="3200" b="1" strike="noStrike" spc="-1">
                <a:solidFill>
                  <a:srgbClr val="275536"/>
                </a:solidFill>
                <a:latin typeface="Calibri"/>
              </a:rPr>
              <a:t>FIN-EPOS in brief</a:t>
            </a:r>
            <a:endParaRPr lang="en-US" sz="3200" b="0" strike="noStrike" spc="-1">
              <a:latin typeface="Calibri"/>
              <a:ea typeface="Calibri"/>
              <a:cs typeface="Calibri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16C3738E-0F3B-422B-6EAC-DE32E3D0D923}"/>
              </a:ext>
            </a:extLst>
          </p:cNvPr>
          <p:cNvSpPr/>
          <p:nvPr/>
        </p:nvSpPr>
        <p:spPr>
          <a:xfrm>
            <a:off x="6032741" y="4812906"/>
            <a:ext cx="4713228" cy="1522451"/>
          </a:xfrm>
          <a:prstGeom prst="wedgeEllipseCallout">
            <a:avLst>
              <a:gd name="adj1" fmla="val -51355"/>
              <a:gd name="adj2" fmla="val -76775"/>
            </a:avLst>
          </a:prstGeom>
          <a:solidFill>
            <a:schemeClr val="bg2"/>
          </a:solidFill>
          <a:ln>
            <a:solidFill>
              <a:srgbClr val="FA922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000">
                <a:solidFill>
                  <a:schemeClr val="tx2">
                    <a:lumMod val="75000"/>
                  </a:schemeClr>
                </a:solidFill>
              </a:rPr>
              <a:t>Read more: </a:t>
            </a:r>
            <a:endParaRPr lang="en-GB" sz="2000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en-GB" sz="200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https://www.helsinki.fi/en/infrastructures/fin-epos</a:t>
            </a:r>
            <a:endParaRPr lang="en-GB" sz="20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AB8CA0-820C-117D-C0D7-6EFCD0243D5F}"/>
              </a:ext>
            </a:extLst>
          </p:cNvPr>
          <p:cNvGrpSpPr/>
          <p:nvPr/>
        </p:nvGrpSpPr>
        <p:grpSpPr>
          <a:xfrm>
            <a:off x="8688288" y="266452"/>
            <a:ext cx="3240360" cy="3522588"/>
            <a:chOff x="6924576" y="332656"/>
            <a:chExt cx="4879409" cy="52782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8D7B50C-AF4E-6ACD-2C1D-70A42BB3A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109"/>
            <a:stretch/>
          </p:blipFill>
          <p:spPr>
            <a:xfrm>
              <a:off x="6924576" y="332656"/>
              <a:ext cx="4879409" cy="2880320"/>
            </a:xfrm>
            <a:prstGeom prst="rect">
              <a:avLst/>
            </a:prstGeom>
          </p:spPr>
        </p:pic>
        <p:pic>
          <p:nvPicPr>
            <p:cNvPr id="7" name="Picture 6" descr="A picture containing indoor, metal, steel, silver&#10;&#10;Description automatically generated">
              <a:extLst>
                <a:ext uri="{FF2B5EF4-FFF2-40B4-BE49-F238E27FC236}">
                  <a16:creationId xmlns:a16="http://schemas.microsoft.com/office/drawing/2014/main" id="{5179D60F-B9A4-E95A-EFC1-3B51552B8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24576" y="3212976"/>
              <a:ext cx="2712716" cy="2397894"/>
            </a:xfrm>
            <a:prstGeom prst="rect">
              <a:avLst/>
            </a:prstGeom>
          </p:spPr>
        </p:pic>
        <p:pic>
          <p:nvPicPr>
            <p:cNvPr id="8" name="Picture 7" descr="A picture containing indoor, floor, door, open&#10;&#10;Description automatically generated">
              <a:extLst>
                <a:ext uri="{FF2B5EF4-FFF2-40B4-BE49-F238E27FC236}">
                  <a16:creationId xmlns:a16="http://schemas.microsoft.com/office/drawing/2014/main" id="{EE592A49-7E5D-3C42-E106-80B2F69C3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218" b="16749"/>
            <a:stretch/>
          </p:blipFill>
          <p:spPr>
            <a:xfrm>
              <a:off x="9533758" y="3212976"/>
              <a:ext cx="2270227" cy="2397894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70BC67B-C3E4-C87C-ADCF-09870C90A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6811" y="5054623"/>
            <a:ext cx="1925463" cy="1563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8752FB-FC17-41AA-CAEC-8FBA71AC9CE2}"/>
              </a:ext>
            </a:extLst>
          </p:cNvPr>
          <p:cNvSpPr txBox="1"/>
          <p:nvPr/>
        </p:nvSpPr>
        <p:spPr>
          <a:xfrm>
            <a:off x="233819" y="825435"/>
            <a:ext cx="8418958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/>
              <a:t>National research infrastructure connected to EPOS</a:t>
            </a:r>
            <a:endParaRPr lang="en-GB" b="1" dirty="0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en-GB" dirty="0"/>
              <a:t>Included in Roadmap for Finnish research infrastructures 2021–2024</a:t>
            </a:r>
            <a:endParaRPr lang="en-GB" dirty="0">
              <a:ea typeface="Calibri"/>
              <a:cs typeface="Calibri"/>
            </a:endParaRPr>
          </a:p>
          <a:p>
            <a:pPr lvl="1"/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/>
              <a:t>Community of universities &amp; national research institutes</a:t>
            </a:r>
            <a:endParaRPr lang="en-GB" dirty="0"/>
          </a:p>
          <a:p>
            <a:pPr marL="742950" lvl="1" indent="-285750">
              <a:buFont typeface="Courier New"/>
              <a:buChar char="o"/>
            </a:pPr>
            <a:r>
              <a:rPr lang="en-GB" dirty="0"/>
              <a:t>Coordination office at Institute of Seismology, University of Helsinki</a:t>
            </a:r>
            <a:endParaRPr lang="en-GB" dirty="0">
              <a:ea typeface="Calibri"/>
              <a:cs typeface="Calibri"/>
            </a:endParaRPr>
          </a:p>
          <a:p>
            <a:pPr lvl="1"/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/>
              <a:t>Maintain national geophysical, geodetic, geomagnetic observatories &amp; laboratories</a:t>
            </a:r>
            <a:endParaRPr lang="en-GB" dirty="0"/>
          </a:p>
          <a:p>
            <a:pPr marL="742950" lvl="1" indent="-285750">
              <a:buFont typeface="Courier New"/>
              <a:buChar char="o"/>
            </a:pPr>
            <a:r>
              <a:rPr lang="en-GB" dirty="0"/>
              <a:t>Open &amp; free data available</a:t>
            </a:r>
            <a:endParaRPr lang="en-GB" dirty="0">
              <a:ea typeface="Calibri"/>
              <a:cs typeface="Calibri"/>
            </a:endParaRPr>
          </a:p>
          <a:p>
            <a:pPr lvl="1"/>
            <a:endParaRPr lang="en-GB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/>
              <a:t>Enhance Finnish role and data delivery to EPOS</a:t>
            </a:r>
            <a:r>
              <a:rPr lang="en-GB" dirty="0"/>
              <a:t> </a:t>
            </a:r>
            <a:endParaRPr lang="en-GB" dirty="0">
              <a:ea typeface="Calibri"/>
              <a:cs typeface="Calibri"/>
            </a:endParaRPr>
          </a:p>
          <a:p>
            <a:pPr marL="742950" lvl="1" indent="-285750">
              <a:buFont typeface="Courier New"/>
              <a:buChar char="o"/>
            </a:pPr>
            <a:r>
              <a:rPr lang="en-GB" dirty="0"/>
              <a:t>Finland foreseen to join as observer in EPOS </a:t>
            </a:r>
            <a:r>
              <a:rPr lang="en-GB" err="1"/>
              <a:t>ERICin</a:t>
            </a:r>
            <a:r>
              <a:rPr lang="en-GB" dirty="0"/>
              <a:t>  2025</a:t>
            </a:r>
          </a:p>
          <a:p>
            <a:pPr marL="742950" lvl="1" indent="-285750">
              <a:buFont typeface="Courier New"/>
              <a:buChar char="o"/>
            </a:pPr>
            <a:r>
              <a:rPr lang="en-GB" dirty="0">
                <a:ea typeface="Calibri"/>
                <a:cs typeface="Calibri"/>
              </a:rPr>
              <a:t>Developing RI projects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65DA7ED-7CE8-1B91-4A50-A9E4B4818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81" y="4354328"/>
            <a:ext cx="1964606" cy="128126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5D521C0-BF30-54BB-801F-17B1F0D8E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9662" y="4395968"/>
            <a:ext cx="1319469" cy="1249098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7AA65410-31C8-E54F-B907-420D6FC471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017" y="4612630"/>
            <a:ext cx="1319469" cy="772372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40D95EFD-A293-88A6-195A-5B4133DEE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7986" y="5759395"/>
            <a:ext cx="1319469" cy="772372"/>
          </a:xfrm>
          <a:prstGeom prst="rect">
            <a:avLst/>
          </a:prstGeom>
        </p:spPr>
      </p:pic>
      <p:pic>
        <p:nvPicPr>
          <p:cNvPr id="24" name="Picture 23" descr="Logo&#10;&#10;Description automatically generated with medium confidence">
            <a:extLst>
              <a:ext uri="{FF2B5EF4-FFF2-40B4-BE49-F238E27FC236}">
                <a16:creationId xmlns:a16="http://schemas.microsoft.com/office/drawing/2014/main" id="{15C4F8CF-6A63-992B-0768-F4D4962702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130" y="5786168"/>
            <a:ext cx="1513469" cy="726465"/>
          </a:xfrm>
          <a:prstGeom prst="rect">
            <a:avLst/>
          </a:prstGeom>
        </p:spPr>
      </p:pic>
      <p:pic>
        <p:nvPicPr>
          <p:cNvPr id="26" name="Picture 25" descr="A black background with pink and blue text&#10;&#10;Description automatically generated">
            <a:extLst>
              <a:ext uri="{FF2B5EF4-FFF2-40B4-BE49-F238E27FC236}">
                <a16:creationId xmlns:a16="http://schemas.microsoft.com/office/drawing/2014/main" id="{6D719A6B-C068-187A-137C-A6107B9050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5972" y="4482836"/>
            <a:ext cx="1095044" cy="1095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330F9E-D23C-258F-49EA-9558F8B6127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436" t="38451" r="52226" b="40109"/>
          <a:stretch/>
        </p:blipFill>
        <p:spPr>
          <a:xfrm>
            <a:off x="2218285" y="5976446"/>
            <a:ext cx="1095044" cy="513072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7B23FEA3-69BE-E803-3639-B52CB450AE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0552" y="5839807"/>
            <a:ext cx="1058178" cy="71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8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A312B6-93D3-19B4-F9E3-3BB980F07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158140"/>
              </p:ext>
            </p:extLst>
          </p:nvPr>
        </p:nvGraphicFramePr>
        <p:xfrm>
          <a:off x="1361042" y="268213"/>
          <a:ext cx="10535257" cy="5747819"/>
        </p:xfrm>
        <a:graphic>
          <a:graphicData uri="http://schemas.openxmlformats.org/drawingml/2006/table">
            <a:tbl>
              <a:tblPr firstRow="1" firstCol="1" bandRow="1"/>
              <a:tblGrid>
                <a:gridCol w="4064120">
                  <a:extLst>
                    <a:ext uri="{9D8B030D-6E8A-4147-A177-3AD203B41FA5}">
                      <a16:colId xmlns:a16="http://schemas.microsoft.com/office/drawing/2014/main" val="2916746329"/>
                    </a:ext>
                  </a:extLst>
                </a:gridCol>
                <a:gridCol w="2125784">
                  <a:extLst>
                    <a:ext uri="{9D8B030D-6E8A-4147-A177-3AD203B41FA5}">
                      <a16:colId xmlns:a16="http://schemas.microsoft.com/office/drawing/2014/main" val="1106896221"/>
                    </a:ext>
                  </a:extLst>
                </a:gridCol>
                <a:gridCol w="2423583">
                  <a:extLst>
                    <a:ext uri="{9D8B030D-6E8A-4147-A177-3AD203B41FA5}">
                      <a16:colId xmlns:a16="http://schemas.microsoft.com/office/drawing/2014/main" val="2925562225"/>
                    </a:ext>
                  </a:extLst>
                </a:gridCol>
                <a:gridCol w="1921770">
                  <a:extLst>
                    <a:ext uri="{9D8B030D-6E8A-4147-A177-3AD203B41FA5}">
                      <a16:colId xmlns:a16="http://schemas.microsoft.com/office/drawing/2014/main" val="3775191312"/>
                    </a:ext>
                  </a:extLst>
                </a:gridCol>
              </a:tblGrid>
              <a:tr h="92187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Equipment, data or network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Data centers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TCS/EPOS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77196"/>
                  </a:ext>
                </a:extLst>
              </a:tr>
              <a:tr h="187709"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National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International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308665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FNSN - </a:t>
                      </a:r>
                      <a:r>
                        <a:rPr lang="fi-FI" sz="1600" b="1" dirty="0" err="1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Permanent</a:t>
                      </a: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</a:t>
                      </a:r>
                      <a:r>
                        <a:rPr lang="fi-FI" sz="1600" b="1" dirty="0" err="1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seismic</a:t>
                      </a: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</a:t>
                      </a:r>
                      <a:r>
                        <a:rPr lang="fi-FI" sz="1600" b="1" dirty="0" err="1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network</a:t>
                      </a:r>
                      <a:endParaRPr lang="fi-FI" sz="1600" dirty="0" err="1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ISUH, UOULU, 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FENCAT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ORFEUS, EMSC, ISC, EFEHR, AHED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Seis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222216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Induced</a:t>
                      </a: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seismicity</a:t>
                      </a: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episode</a:t>
                      </a: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data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OMS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internal</a:t>
                      </a:r>
                      <a:endParaRPr lang="fi-FI" sz="1600" dirty="0" err="1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UOULU AH national node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AH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300091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GNSS (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FinnRef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)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FGI internal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EUREF Permanent GNSS Network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GNSS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965498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IMAGE magnetometer network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FMI, SGO Internal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INTERMAGNET, IMAGE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GM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981822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CSC Research data services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IDA, PAS </a:t>
                      </a:r>
                      <a:r>
                        <a:rPr lang="en-US" sz="1600" b="1" dirty="0" err="1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FairData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services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N/A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609351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Geological and geophysical map data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GTK HAKKU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EGS: EGDI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</a:t>
                      </a:r>
                      <a:r>
                        <a:rPr lang="fi-FI" sz="1600" b="1" dirty="0" err="1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Geol</a:t>
                      </a:r>
                      <a:endParaRPr lang="fi-FI" sz="1600" dirty="0" err="1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132076"/>
                  </a:ext>
                </a:extLst>
              </a:tr>
              <a:tr h="187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Callio</a:t>
                      </a: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Lab</a:t>
                      </a: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Coordination</a:t>
                      </a:r>
                      <a:endParaRPr lang="fi-FI" sz="1600" dirty="0" err="1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Calibri"/>
                        </a:rPr>
                        <a:t>UOULU </a:t>
                      </a:r>
                      <a:endParaRPr lang="fi-FI" sz="1600" b="1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N/A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Labs</a:t>
                      </a:r>
                      <a:endParaRPr lang="fi-FI" sz="1600" dirty="0" err="1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592261"/>
                  </a:ext>
                </a:extLst>
              </a:tr>
              <a:tr h="1877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EMMA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Muon</a:t>
                      </a: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Monitor</a:t>
                      </a:r>
                      <a:endParaRPr lang="fi-FI" sz="1600" dirty="0" err="1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Calibri"/>
                        </a:rPr>
                        <a:t>UOULU </a:t>
                      </a:r>
                      <a:endParaRPr lang="fi-FI" sz="1600" b="1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N/A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Labs</a:t>
                      </a:r>
                      <a:endParaRPr lang="fi-FI" sz="1600" dirty="0" err="1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10080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OTA/HKI seismic network, induced seismicity data set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ISUH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GEOFON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AH/ TCS Seis planned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076449"/>
                  </a:ext>
                </a:extLst>
              </a:tr>
              <a:tr h="3801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DSS, refraction and reflection data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ISUH, </a:t>
                      </a:r>
                      <a:r>
                        <a:rPr lang="en-US" sz="16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CSC,            </a:t>
                      </a:r>
                      <a:r>
                        <a:rPr lang="en-US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GTK HAKKU 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Planning </a:t>
                      </a:r>
                      <a:r>
                        <a:rPr lang="fi-FI" sz="1600" b="1" dirty="0" err="1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meeting</a:t>
                      </a:r>
                      <a:r>
                        <a:rPr lang="fi-FI" sz="1600" b="1" dirty="0"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at EGU2024</a:t>
                      </a:r>
                      <a:endParaRPr lang="fi-FI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5281305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Physical rock properties </a:t>
                      </a:r>
                      <a:endParaRPr lang="fi-FI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GTK HAKKU, ISUH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Labs</a:t>
                      </a:r>
                      <a:endParaRPr lang="fi-FI" sz="1600" dirty="0" err="1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711039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FLEX-EPOS Mobile instrument pool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ISUH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152603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FLEX-EPOS Mobile instrument pool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Calibri"/>
                        </a:rPr>
                        <a:t>ISUH 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Metadata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planned</a:t>
                      </a: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 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TCS Seis/ ORFEUS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322059"/>
                  </a:ext>
                </a:extLst>
              </a:tr>
              <a:tr h="2839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Otaniemi, Outokumpu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deep</a:t>
                      </a: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 </a:t>
                      </a:r>
                      <a:r>
                        <a:rPr lang="fi-FI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drillholes</a:t>
                      </a: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 </a:t>
                      </a:r>
                      <a:endParaRPr lang="fi-FI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GTK, ISUH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MyriadPro-LightCond"/>
                          <a:cs typeface="Calibri"/>
                        </a:rPr>
                        <a:t>N/A</a:t>
                      </a:r>
                      <a:endParaRPr lang="fi-FI" sz="1600" dirty="0">
                        <a:effectLst/>
                        <a:latin typeface="Times New Roman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i-FI" sz="1600" b="1" dirty="0">
                          <a:effectLst/>
                          <a:latin typeface="Times New Roman" panose="02020603050405020304" pitchFamily="18" charset="0"/>
                          <a:ea typeface="MyriadPro-LightCond"/>
                          <a:cs typeface="Calibri" panose="020F0502020204030204" pitchFamily="34" charset="0"/>
                        </a:rPr>
                        <a:t> </a:t>
                      </a:r>
                      <a:endParaRPr lang="fi-FI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6232" marR="2623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161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7035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A1A2-274E-BC9E-4C39-3748CFF7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565" y="273600"/>
            <a:ext cx="10210440" cy="796458"/>
          </a:xfrm>
        </p:spPr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Plans  for data and service provision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BE52E-C4E4-9483-C934-F3E32FB3AAB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67727" y="1609711"/>
            <a:ext cx="11619616" cy="3723073"/>
          </a:xfrm>
        </p:spPr>
        <p:txBody>
          <a:bodyPr/>
          <a:lstStyle/>
          <a:p>
            <a:r>
              <a:rPr lang="en-US" sz="1800" dirty="0">
                <a:latin typeface="Open Sans"/>
                <a:ea typeface="Open Sans"/>
                <a:cs typeface="Open Sans"/>
              </a:rPr>
              <a:t>National research infrastructure road map - FIRI 2025-2028  call deadline in April 2024</a:t>
            </a: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 </a:t>
            </a:r>
            <a:r>
              <a:rPr lang="en-US" sz="1800" b="0" dirty="0">
                <a:latin typeface="Open Sans"/>
                <a:ea typeface="Open Sans"/>
                <a:cs typeface="Open Sans"/>
              </a:rPr>
              <a:t>FIN-EPOS roadmap application focuses on</a:t>
            </a:r>
          </a:p>
          <a:p>
            <a:r>
              <a:rPr lang="en-US" sz="1800" b="0" dirty="0">
                <a:latin typeface="Open Sans"/>
                <a:ea typeface="Open Sans"/>
                <a:cs typeface="Open Sans"/>
              </a:rPr>
              <a:t>- Securing data and computational facilities to FLEX EPOS mobile network</a:t>
            </a:r>
          </a:p>
          <a:p>
            <a:pPr marL="285750" indent="-285750">
              <a:buFont typeface="Calibri"/>
              <a:buChar char="-"/>
            </a:pPr>
            <a:r>
              <a:rPr lang="en-US" sz="1800" b="0" dirty="0">
                <a:latin typeface="Open Sans"/>
                <a:ea typeface="Open Sans"/>
                <a:cs typeface="Open Sans"/>
              </a:rPr>
              <a:t>Building a joint front page for Finnish EPOS services</a:t>
            </a:r>
          </a:p>
          <a:p>
            <a:pPr marL="285750" indent="-285750">
              <a:buFont typeface="Calibri"/>
              <a:buChar char="-"/>
            </a:pPr>
            <a:r>
              <a:rPr lang="en-US" sz="1800" b="0" dirty="0" err="1">
                <a:latin typeface="Open Sans"/>
                <a:ea typeface="Open Sans"/>
                <a:cs typeface="Open Sans"/>
              </a:rPr>
              <a:t>Diversing</a:t>
            </a:r>
            <a:r>
              <a:rPr lang="en-US" sz="1800" b="0" dirty="0">
                <a:latin typeface="Open Sans"/>
                <a:ea typeface="Open Sans"/>
                <a:cs typeface="Open Sans"/>
              </a:rPr>
              <a:t> the Finnish geophysical instrument pool with MT instruments</a:t>
            </a:r>
          </a:p>
          <a:p>
            <a:pPr marL="285750" indent="-285750">
              <a:buFont typeface="Calibri"/>
              <a:buChar char="-"/>
            </a:pPr>
            <a:r>
              <a:rPr lang="en-US" sz="1800" b="0" dirty="0">
                <a:latin typeface="Open Sans"/>
                <a:ea typeface="Open Sans"/>
                <a:cs typeface="Open Sans"/>
              </a:rPr>
              <a:t>Building a partnership in European Quantum gravimeter network</a:t>
            </a:r>
            <a:endParaRPr lang="en-US" dirty="0"/>
          </a:p>
          <a:p>
            <a:pPr marL="285750" indent="-285750">
              <a:buFont typeface="Calibri"/>
              <a:buChar char="-"/>
            </a:pPr>
            <a:r>
              <a:rPr lang="en-US" sz="1800" b="0" dirty="0">
                <a:latin typeface="Open Sans"/>
                <a:ea typeface="Open Sans"/>
                <a:cs typeface="Open Sans"/>
              </a:rPr>
              <a:t>Updating the rock physical laboratory with a magnetic shield, + new magnetic measurement instruments </a:t>
            </a:r>
            <a:endParaRPr lang="en-US" dirty="0">
              <a:latin typeface="Open Sans"/>
              <a:ea typeface="Open Sans"/>
              <a:cs typeface="Open Sans"/>
            </a:endParaRPr>
          </a:p>
          <a:p>
            <a:endParaRPr lang="en-US" sz="1800" dirty="0">
              <a:latin typeface="Open Sans"/>
              <a:ea typeface="Open Sans"/>
              <a:cs typeface="Open Sans"/>
            </a:endParaRP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Application to be an EPOS ERIC Observer member in 2025 </a:t>
            </a:r>
          </a:p>
          <a:p>
            <a:endParaRPr lang="en-US" sz="1800" dirty="0">
              <a:latin typeface="Open Sans"/>
              <a:ea typeface="Open Sans"/>
              <a:cs typeface="Open Sans"/>
            </a:endParaRP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Active collaboration with Nordic partners  Nordic EPOS 2024 -</a:t>
            </a:r>
            <a:endParaRPr lang="en-US" sz="1800" dirty="0">
              <a:ea typeface="Open Sans"/>
              <a:cs typeface="Open Sans"/>
            </a:endParaRP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 </a:t>
            </a: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 </a:t>
            </a:r>
            <a:r>
              <a:rPr lang="en-US" sz="1800" b="0" dirty="0">
                <a:latin typeface="Open Sans"/>
                <a:ea typeface="Open Sans"/>
                <a:cs typeface="Open Sans"/>
              </a:rPr>
              <a:t>Scientific Meetings, hotline, workshops and joint training and short courses</a:t>
            </a:r>
            <a:endParaRPr lang="en-US" sz="1800" b="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16467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A1A2-274E-BC9E-4C39-3748CFF7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565" y="273600"/>
            <a:ext cx="10210440" cy="796458"/>
          </a:xfrm>
        </p:spPr>
        <p:txBody>
          <a:bodyPr/>
          <a:lstStyle/>
          <a:p>
            <a:r>
              <a:rPr lang="en-US" dirty="0">
                <a:latin typeface="Open Sans"/>
                <a:ea typeface="Open Sans"/>
                <a:cs typeface="Open Sans"/>
              </a:rPr>
              <a:t>Plans  data and service provision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BE52E-C4E4-9483-C934-F3E32FB3AAB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0384" y="1486836"/>
            <a:ext cx="10981536" cy="4212929"/>
          </a:xfrm>
        </p:spPr>
        <p:txBody>
          <a:bodyPr/>
          <a:lstStyle/>
          <a:p>
            <a:endParaRPr lang="en-US" sz="1800" dirty="0">
              <a:ea typeface="Open Sans"/>
              <a:cs typeface="Open Sans"/>
            </a:endParaRPr>
          </a:p>
          <a:p>
            <a:endParaRPr lang="en-US" sz="1800" dirty="0">
              <a:latin typeface="Open Sans"/>
              <a:ea typeface="Open Sans"/>
              <a:cs typeface="Open Sans"/>
            </a:endParaRP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Active collaboration in TSC Seismology and AH</a:t>
            </a: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 </a:t>
            </a:r>
            <a:r>
              <a:rPr lang="en-US" sz="1800" b="0" dirty="0">
                <a:latin typeface="Open Sans"/>
                <a:ea typeface="Open Sans"/>
                <a:cs typeface="Open Sans"/>
              </a:rPr>
              <a:t>- ORFEUS workshop in Helsinki in fall 2024</a:t>
            </a:r>
          </a:p>
          <a:p>
            <a:r>
              <a:rPr lang="en-US" sz="1800" b="0" dirty="0">
                <a:latin typeface="Open Sans"/>
                <a:ea typeface="Open Sans"/>
                <a:cs typeface="Open Sans"/>
              </a:rPr>
              <a:t> - Supporting emerging ideas for European level mobile pool metadata service</a:t>
            </a:r>
            <a:endParaRPr lang="en-US" b="0"/>
          </a:p>
          <a:p>
            <a:r>
              <a:rPr lang="en-US" sz="1800" b="0" dirty="0">
                <a:latin typeface="Open Sans"/>
                <a:ea typeface="Open Sans"/>
                <a:cs typeface="Open Sans"/>
              </a:rPr>
              <a:t> - Involved in the Splinter meeting on "DSS metadata service"</a:t>
            </a:r>
            <a:endParaRPr lang="en-US" sz="1800" b="0">
              <a:ea typeface="Open Sans"/>
              <a:cs typeface="Open Sans"/>
            </a:endParaRPr>
          </a:p>
          <a:p>
            <a:r>
              <a:rPr lang="en-US" sz="1800" b="0" dirty="0">
                <a:latin typeface="Open Sans"/>
                <a:ea typeface="Open Sans"/>
                <a:cs typeface="Open Sans"/>
              </a:rPr>
              <a:t> - Active collaboration in EFEHR, EMSC, </a:t>
            </a:r>
            <a:endParaRPr lang="en-US" b="0" dirty="0"/>
          </a:p>
          <a:p>
            <a:r>
              <a:rPr lang="en-US" sz="1800" b="0" dirty="0">
                <a:latin typeface="Open Sans"/>
                <a:ea typeface="Open Sans"/>
                <a:cs typeface="Open Sans"/>
              </a:rPr>
              <a:t>- ISUH has extra national funding for developing interdisciplinary environmental science</a:t>
            </a:r>
            <a:endParaRPr lang="en-US" b="0" dirty="0"/>
          </a:p>
          <a:p>
            <a:r>
              <a:rPr lang="en-US" sz="1800" b="0" dirty="0">
                <a:latin typeface="Open Sans"/>
                <a:ea typeface="Open Sans"/>
                <a:cs typeface="Open Sans"/>
              </a:rPr>
              <a:t>  - two 5-year positions for using EPOS datasets</a:t>
            </a:r>
            <a:endParaRPr lang="en-US" b="0" dirty="0"/>
          </a:p>
          <a:p>
            <a:r>
              <a:rPr lang="en-US" sz="1800" b="0" dirty="0">
                <a:latin typeface="Open Sans"/>
                <a:ea typeface="Open Sans"/>
                <a:cs typeface="Open Sans"/>
              </a:rPr>
              <a:t>   - Data scientist to enhance the data delivery </a:t>
            </a:r>
            <a:endParaRPr lang="en-US" b="0"/>
          </a:p>
          <a:p>
            <a:r>
              <a:rPr lang="en-US" sz="1800" b="0" dirty="0">
                <a:latin typeface="Open Sans"/>
                <a:ea typeface="Open Sans"/>
                <a:cs typeface="Open Sans"/>
              </a:rPr>
              <a:t>   - Environmental seismologist to initiate novel science (call opening soon!)</a:t>
            </a:r>
            <a:endParaRPr lang="en-US" b="0" dirty="0">
              <a:latin typeface="Open Sans"/>
            </a:endParaRPr>
          </a:p>
          <a:p>
            <a:endParaRPr lang="en-US" sz="1800" dirty="0">
              <a:latin typeface="Open Sans"/>
              <a:ea typeface="Open Sans"/>
              <a:cs typeface="Open Sans"/>
            </a:endParaRP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Active collaboration in EPOS-ON </a:t>
            </a:r>
            <a:endParaRPr lang="en-US" sz="1800" dirty="0">
              <a:ea typeface="Open Sans"/>
              <a:cs typeface="Open Sans"/>
            </a:endParaRP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 </a:t>
            </a:r>
            <a:r>
              <a:rPr lang="en-US" sz="1800" b="0" dirty="0">
                <a:latin typeface="Open Sans"/>
                <a:ea typeface="Open Sans"/>
                <a:cs typeface="Open Sans"/>
              </a:rPr>
              <a:t>– UOULU partner in developing </a:t>
            </a:r>
            <a:r>
              <a:rPr lang="en-US" sz="1800" b="0" dirty="0" err="1">
                <a:latin typeface="Open Sans"/>
                <a:ea typeface="Open Sans"/>
                <a:cs typeface="Open Sans"/>
              </a:rPr>
              <a:t>Muongraphy</a:t>
            </a:r>
            <a:r>
              <a:rPr lang="en-US" sz="1800" b="0" dirty="0">
                <a:latin typeface="Open Sans"/>
                <a:ea typeface="Open Sans"/>
                <a:cs typeface="Open Sans"/>
              </a:rPr>
              <a:t> data center</a:t>
            </a:r>
            <a:endParaRPr lang="en-US" sz="1800" b="0">
              <a:ea typeface="Open Sans"/>
              <a:cs typeface="Open Sans"/>
            </a:endParaRPr>
          </a:p>
          <a:p>
            <a:endParaRPr lang="en-US" sz="1800" dirty="0">
              <a:latin typeface="Open Sans"/>
              <a:ea typeface="Open Sans"/>
              <a:cs typeface="Open Sans"/>
            </a:endParaRP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Active collaboration with TSC Geomagnetic </a:t>
            </a:r>
            <a:endParaRPr lang="en-US" sz="1800" dirty="0">
              <a:ea typeface="Open Sans"/>
              <a:cs typeface="Open Sans"/>
            </a:endParaRPr>
          </a:p>
          <a:p>
            <a:r>
              <a:rPr lang="en-US" sz="1800" b="0" dirty="0">
                <a:latin typeface="Open Sans"/>
                <a:ea typeface="Open Sans"/>
                <a:cs typeface="Open Sans"/>
              </a:rPr>
              <a:t> -GTK focuses on securing open access to Finnish MT legacy data </a:t>
            </a:r>
            <a:endParaRPr lang="en-US" sz="1800" dirty="0">
              <a:ea typeface="Open Sans"/>
              <a:cs typeface="Open Sans"/>
            </a:endParaRP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Activities of TCS Laboratory </a:t>
            </a:r>
            <a:endParaRPr lang="en-US" sz="1800" dirty="0">
              <a:ea typeface="Open Sans"/>
              <a:cs typeface="Open Sans"/>
            </a:endParaRPr>
          </a:p>
          <a:p>
            <a:r>
              <a:rPr lang="en-US" sz="1800" dirty="0">
                <a:latin typeface="Open Sans"/>
                <a:ea typeface="Open Sans"/>
                <a:cs typeface="Open Sans"/>
              </a:rPr>
              <a:t> </a:t>
            </a:r>
            <a:r>
              <a:rPr lang="en-US" sz="1800" b="0" dirty="0">
                <a:latin typeface="Open Sans"/>
                <a:ea typeface="Open Sans"/>
                <a:cs typeface="Open Sans"/>
              </a:rPr>
              <a:t>interests in developments in Geochemistry, Deep drillholes, Paleomagnetism, </a:t>
            </a:r>
          </a:p>
        </p:txBody>
      </p:sp>
    </p:spTree>
    <p:extLst>
      <p:ext uri="{BB962C8B-B14F-4D97-AF65-F5344CB8AC3E}">
        <p14:creationId xmlns:p14="http://schemas.microsoft.com/office/powerpoint/2010/main" val="3693657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1F761C-71F5-E84C-9003-E6FCA9769DFE}"/>
              </a:ext>
            </a:extLst>
          </p:cNvPr>
          <p:cNvSpPr txBox="1">
            <a:spLocks/>
          </p:cNvSpPr>
          <p:nvPr/>
        </p:nvSpPr>
        <p:spPr>
          <a:xfrm>
            <a:off x="4343511" y="1591511"/>
            <a:ext cx="4581957" cy="44779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b="1" i="1" dirty="0">
                <a:cs typeface="Calibri"/>
              </a:rPr>
              <a:t>Flex</a:t>
            </a:r>
            <a:r>
              <a:rPr lang="en-US" sz="1800" i="1" dirty="0">
                <a:cs typeface="Calibri"/>
              </a:rPr>
              <a:t>ible instrument network for enhanced geophysical observations and multi-disciplinary research (FLEX-EPOS</a:t>
            </a:r>
            <a:r>
              <a:rPr lang="en-US" sz="1800" dirty="0">
                <a:cs typeface="Calibri"/>
              </a:rPr>
              <a:t>) –project</a:t>
            </a:r>
          </a:p>
          <a:p>
            <a:pPr lvl="1">
              <a:spcAft>
                <a:spcPts val="1200"/>
              </a:spcAft>
            </a:pPr>
            <a:r>
              <a:rPr lang="en-US" sz="1800" dirty="0">
                <a:cs typeface="Calibri"/>
              </a:rPr>
              <a:t>One of the progressing projects under FIN-EPOS in 2021-2024</a:t>
            </a:r>
            <a:endParaRPr lang="en-US" sz="1800" dirty="0">
              <a:cs typeface="Calibri" panose="020F050202020403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fi-FI" sz="1800" dirty="0">
                <a:cs typeface="Calibri" panose="020F0502020204030204" pitchFamily="34" charset="0"/>
              </a:rPr>
              <a:t>4,1 M€ FIRI </a:t>
            </a:r>
            <a:r>
              <a:rPr lang="en-US" sz="1800" dirty="0">
                <a:cs typeface="Calibri" panose="020F0502020204030204" pitchFamily="34" charset="0"/>
              </a:rPr>
              <a:t>funding from Academy of Finland 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ea typeface="ＭＳ Ｐゴシック"/>
                <a:cs typeface="Calibri"/>
              </a:rPr>
              <a:t>A national pool of geophysical instruments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Calibri"/>
                <a:ea typeface="ＭＳ Ｐゴシック"/>
                <a:cs typeface="Calibri"/>
              </a:rPr>
              <a:t>Instruments can be used in collaboration with one of the pool partners. </a:t>
            </a:r>
            <a:endParaRPr lang="en-US" sz="1800" dirty="0"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800" dirty="0">
                <a:latin typeface="Calibri"/>
                <a:ea typeface="ＭＳ Ｐゴシック"/>
                <a:cs typeface="Calibri"/>
              </a:rPr>
              <a:t>2 open calls annually</a:t>
            </a:r>
            <a:endParaRPr lang="en-US" sz="1800" dirty="0"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diagram of different types of pool&#10;&#10;Description automatically generated">
            <a:extLst>
              <a:ext uri="{FF2B5EF4-FFF2-40B4-BE49-F238E27FC236}">
                <a16:creationId xmlns:a16="http://schemas.microsoft.com/office/drawing/2014/main" id="{46008070-02D3-E67A-DF6F-CEA325A88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65" y="1656828"/>
            <a:ext cx="3990975" cy="3448050"/>
          </a:xfrm>
          <a:prstGeom prst="rect">
            <a:avLst/>
          </a:prstGeom>
        </p:spPr>
      </p:pic>
      <p:sp>
        <p:nvSpPr>
          <p:cNvPr id="4" name="CustomShape 2">
            <a:extLst>
              <a:ext uri="{FF2B5EF4-FFF2-40B4-BE49-F238E27FC236}">
                <a16:creationId xmlns:a16="http://schemas.microsoft.com/office/drawing/2014/main" id="{290AE82F-8B6C-99F7-51A6-01B001D90156}"/>
              </a:ext>
            </a:extLst>
          </p:cNvPr>
          <p:cNvSpPr/>
          <p:nvPr/>
        </p:nvSpPr>
        <p:spPr>
          <a:xfrm>
            <a:off x="2647395" y="249931"/>
            <a:ext cx="4207424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3200" b="1" spc="-1" dirty="0">
                <a:solidFill>
                  <a:srgbClr val="275536"/>
                </a:solidFill>
                <a:latin typeface="Calibri"/>
              </a:rPr>
              <a:t>FLEX</a:t>
            </a:r>
            <a:r>
              <a:rPr lang="en-GB" sz="3200" b="1" strike="noStrike" spc="-1" dirty="0">
                <a:solidFill>
                  <a:srgbClr val="275536"/>
                </a:solidFill>
                <a:latin typeface="Calibri"/>
              </a:rPr>
              <a:t>-EPOS</a:t>
            </a:r>
            <a:endParaRPr lang="en-US" sz="3200" b="0" strike="noStrike" spc="-1" dirty="0">
              <a:latin typeface="Calibri"/>
            </a:endParaRPr>
          </a:p>
        </p:txBody>
      </p:sp>
      <p:pic>
        <p:nvPicPr>
          <p:cNvPr id="8" name="Picture 7" descr="A picture containing indoor, vending machine&#10;&#10;Description automatically generated">
            <a:extLst>
              <a:ext uri="{FF2B5EF4-FFF2-40B4-BE49-F238E27FC236}">
                <a16:creationId xmlns:a16="http://schemas.microsoft.com/office/drawing/2014/main" id="{BF1ED9E0-A7A1-8775-05F1-7F1837F3D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360" y="3952874"/>
            <a:ext cx="2381250" cy="1752600"/>
          </a:xfrm>
          <a:prstGeom prst="rect">
            <a:avLst/>
          </a:prstGeom>
        </p:spPr>
      </p:pic>
      <p:pic>
        <p:nvPicPr>
          <p:cNvPr id="9" name="Picture 8" descr="A person carrying a pyramid on their head&#10;&#10;Description automatically generated">
            <a:extLst>
              <a:ext uri="{FF2B5EF4-FFF2-40B4-BE49-F238E27FC236}">
                <a16:creationId xmlns:a16="http://schemas.microsoft.com/office/drawing/2014/main" id="{ADDDCAEC-69E3-D38E-B245-BC907C9E8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722" y="481693"/>
            <a:ext cx="2381250" cy="1781175"/>
          </a:xfrm>
          <a:prstGeom prst="rect">
            <a:avLst/>
          </a:prstGeom>
        </p:spPr>
      </p:pic>
      <p:pic>
        <p:nvPicPr>
          <p:cNvPr id="10" name="Picture 9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D0A27C7D-5716-0EFF-B92F-77616262F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082" y="2213882"/>
            <a:ext cx="2381250" cy="1790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66CF6-88CD-9B33-6B34-B1BD771D45B3}"/>
              </a:ext>
            </a:extLst>
          </p:cNvPr>
          <p:cNvSpPr txBox="1"/>
          <p:nvPr/>
        </p:nvSpPr>
        <p:spPr>
          <a:xfrm>
            <a:off x="1621971" y="849085"/>
            <a:ext cx="71083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6"/>
              </a:rPr>
              <a:t>FLEX-EPOS Home - XWiki (helsinki.fi)FLEX-EPOS Home - </a:t>
            </a:r>
            <a:r>
              <a:rPr lang="en-US" dirty="0" err="1">
                <a:ea typeface="+mn-lt"/>
                <a:cs typeface="+mn-lt"/>
                <a:hlinkClick r:id="rId6"/>
              </a:rPr>
              <a:t>XWiki</a:t>
            </a:r>
            <a:r>
              <a:rPr lang="en-US" dirty="0">
                <a:ea typeface="+mn-lt"/>
                <a:cs typeface="+mn-lt"/>
                <a:hlinkClick r:id="rId6"/>
              </a:rPr>
              <a:t> (helsinki.fi)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133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A collage of images of electronics&#10;&#10;Description automatically generated">
            <a:extLst>
              <a:ext uri="{FF2B5EF4-FFF2-40B4-BE49-F238E27FC236}">
                <a16:creationId xmlns:a16="http://schemas.microsoft.com/office/drawing/2014/main" id="{B75E7731-7785-CFC3-EA14-64D997933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193" y="84667"/>
            <a:ext cx="8596280" cy="6487584"/>
          </a:xfrm>
          <a:prstGeom prst="rect">
            <a:avLst/>
          </a:prstGeom>
        </p:spPr>
      </p:pic>
      <p:sp>
        <p:nvSpPr>
          <p:cNvPr id="85" name="CustomShape 2">
            <a:extLst>
              <a:ext uri="{FF2B5EF4-FFF2-40B4-BE49-F238E27FC236}">
                <a16:creationId xmlns:a16="http://schemas.microsoft.com/office/drawing/2014/main" id="{8EEF8DD6-8480-A409-F85F-6050B06D96FA}"/>
              </a:ext>
            </a:extLst>
          </p:cNvPr>
          <p:cNvSpPr/>
          <p:nvPr/>
        </p:nvSpPr>
        <p:spPr>
          <a:xfrm>
            <a:off x="109060" y="1053620"/>
            <a:ext cx="3534624" cy="1075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en-GB" sz="3200" b="1" spc="-1" dirty="0">
                <a:solidFill>
                  <a:srgbClr val="275536"/>
                </a:solidFill>
                <a:latin typeface="Calibri"/>
              </a:rPr>
              <a:t>Seismic instrument </a:t>
            </a:r>
            <a:endParaRPr lang="en-US" sz="3200" spc="-1" dirty="0">
              <a:solidFill>
                <a:srgbClr val="000000"/>
              </a:solidFill>
              <a:latin typeface="Calibri"/>
            </a:endParaRPr>
          </a:p>
          <a:p>
            <a:pPr algn="ctr"/>
            <a:r>
              <a:rPr lang="en-GB" sz="3200" b="1" spc="-1" dirty="0">
                <a:solidFill>
                  <a:srgbClr val="275536"/>
                </a:solidFill>
                <a:latin typeface="Calibri"/>
              </a:rPr>
              <a:t>pool (SIP)</a:t>
            </a:r>
            <a:endParaRPr lang="en-US" sz="32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4AE32F7-5116-C7E0-7B2C-2A11E2224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593634"/>
            <a:ext cx="3153659" cy="4968995"/>
          </a:xfrm>
        </p:spPr>
        <p:txBody>
          <a:bodyPr/>
          <a:lstStyle/>
          <a:p>
            <a:pPr>
              <a:spcAft>
                <a:spcPts val="1080"/>
              </a:spcAft>
            </a:pPr>
            <a:r>
              <a:rPr lang="en-GB" sz="1800" dirty="0">
                <a:latin typeface="+mn-lt"/>
                <a:ea typeface="Open Sans"/>
                <a:cs typeface="Open Sans"/>
              </a:rPr>
              <a:t>Created, maintained, and operated in by national co-operation</a:t>
            </a:r>
            <a:endParaRPr lang="en-US"/>
          </a:p>
          <a:p>
            <a:pPr marL="342900" indent="-342900">
              <a:spcAft>
                <a:spcPts val="108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latin typeface="+mn-lt"/>
                <a:ea typeface="Open Sans"/>
                <a:cs typeface="Open Sans"/>
              </a:rPr>
              <a:t>Universities of Helsinki, Turku, Oulu, Aalto and Geological Survey of Finland</a:t>
            </a:r>
            <a:r>
              <a:rPr lang="en-GB" sz="1800" dirty="0">
                <a:latin typeface="+mn-lt"/>
                <a:ea typeface="Open Sans"/>
                <a:cs typeface="Open Sans"/>
              </a:rPr>
              <a:t> </a:t>
            </a:r>
            <a:endParaRPr lang="en-GB" sz="1800" b="1" dirty="0">
              <a:latin typeface="+mn-lt"/>
            </a:endParaRPr>
          </a:p>
          <a:p>
            <a:pPr>
              <a:spcAft>
                <a:spcPts val="500"/>
              </a:spcAft>
            </a:pPr>
            <a:r>
              <a:rPr lang="en-GB" sz="1800" dirty="0">
                <a:latin typeface="+mn-lt"/>
                <a:ea typeface="Open Sans"/>
                <a:cs typeface="Open Sans"/>
              </a:rPr>
              <a:t>SIP Coordinator: Institute of Seismology</a:t>
            </a:r>
          </a:p>
          <a:p>
            <a:pPr lvl="1">
              <a:spcAft>
                <a:spcPts val="500"/>
              </a:spcAft>
            </a:pPr>
            <a:r>
              <a:rPr lang="en-GB" dirty="0">
                <a:latin typeface="+mn-lt"/>
              </a:rPr>
              <a:t>PI Gregor Hillers,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Coordinator Romeo </a:t>
            </a:r>
            <a:r>
              <a:rPr lang="en-GB" dirty="0" err="1">
                <a:latin typeface="+mn-lt"/>
              </a:rPr>
              <a:t>Courbis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51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349FE1C-0621-EC2E-F062-AF76267D018A}"/>
              </a:ext>
            </a:extLst>
          </p:cNvPr>
          <p:cNvGrpSpPr/>
          <p:nvPr/>
        </p:nvGrpSpPr>
        <p:grpSpPr>
          <a:xfrm>
            <a:off x="440047" y="1132544"/>
            <a:ext cx="4646214" cy="4886506"/>
            <a:chOff x="1723965" y="1205612"/>
            <a:chExt cx="4646214" cy="48865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E7E3AE-9BA5-D038-6E47-20C64331EA36}"/>
                </a:ext>
              </a:extLst>
            </p:cNvPr>
            <p:cNvSpPr/>
            <p:nvPr/>
          </p:nvSpPr>
          <p:spPr>
            <a:xfrm>
              <a:off x="1723965" y="1205612"/>
              <a:ext cx="4646214" cy="4886506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FI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FI"/>
            </a:p>
          </p:txBody>
        </p:sp>
        <p:pic>
          <p:nvPicPr>
            <p:cNvPr id="10" name="Picture 9" descr="A pie chart with numbers and text&#10;&#10;Description automatically generated">
              <a:extLst>
                <a:ext uri="{FF2B5EF4-FFF2-40B4-BE49-F238E27FC236}">
                  <a16:creationId xmlns:a16="http://schemas.microsoft.com/office/drawing/2014/main" id="{ECB68A3F-8E17-5DEA-24C8-1C542812F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2" t="9857" r="9397" b="9129"/>
            <a:stretch/>
          </p:blipFill>
          <p:spPr>
            <a:xfrm>
              <a:off x="2354273" y="1978415"/>
              <a:ext cx="3385598" cy="33800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CEE7B8-28D7-8C15-9266-9C720B5645D5}"/>
                </a:ext>
              </a:extLst>
            </p:cNvPr>
            <p:cNvSpPr txBox="1"/>
            <p:nvPr/>
          </p:nvSpPr>
          <p:spPr bwMode="auto">
            <a:xfrm>
              <a:off x="1836408" y="1406463"/>
              <a:ext cx="446991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FI" sz="1600" dirty="0">
                  <a:ea typeface="Open Sans Light" pitchFamily="2" charset="0"/>
                  <a:cs typeface="Open Sans Light" pitchFamily="2" charset="0"/>
                </a:rPr>
                <a:t>Institutions involved in the 30 projects with FLEX-EPOS seismic pool from 2021 to summer 2024: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01B98A-F773-8C81-CD4B-8A39B9D0F3E6}"/>
                </a:ext>
              </a:extLst>
            </p:cNvPr>
            <p:cNvSpPr txBox="1"/>
            <p:nvPr/>
          </p:nvSpPr>
          <p:spPr bwMode="auto">
            <a:xfrm>
              <a:off x="1841950" y="5380551"/>
              <a:ext cx="44643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FI" sz="1400" dirty="0">
                  <a:ea typeface="Open Sans Light" pitchFamily="2" charset="0"/>
                  <a:cs typeface="Open Sans Light" pitchFamily="2" charset="0"/>
                </a:rPr>
                <a:t>UH worked with external collaborators: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FI" sz="1400" dirty="0">
                  <a:ea typeface="Open Sans Light" pitchFamily="2" charset="0"/>
                  <a:cs typeface="Open Sans Light" pitchFamily="2" charset="0"/>
                </a:rPr>
                <a:t>Foreign universities, governmental organisations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400" dirty="0">
                  <a:ea typeface="Open Sans Light" pitchFamily="2" charset="0"/>
                  <a:cs typeface="Open Sans Light" pitchFamily="2" charset="0"/>
                </a:rPr>
                <a:t>P</a:t>
              </a:r>
              <a:r>
                <a:rPr lang="en-FI" sz="1400" dirty="0">
                  <a:ea typeface="Open Sans Light" pitchFamily="2" charset="0"/>
                  <a:cs typeface="Open Sans Light" pitchFamily="2" charset="0"/>
                </a:rPr>
                <a:t>rivate company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E380A1D-1A00-7C71-896D-35F07B5C3F75}"/>
                    </a:ext>
                  </a:extLst>
                </p14:cNvPr>
                <p14:cNvContentPartPr/>
                <p14:nvPr/>
              </p14:nvContentPartPr>
              <p14:xfrm>
                <a:off x="2251473" y="4999218"/>
                <a:ext cx="888480" cy="3592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E380A1D-1A00-7C71-896D-35F07B5C3F7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45353" y="4993098"/>
                  <a:ext cx="900720" cy="371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6E53A11-42D0-ADE6-3342-B4E95D081A0F}"/>
              </a:ext>
            </a:extLst>
          </p:cNvPr>
          <p:cNvSpPr/>
          <p:nvPr/>
        </p:nvSpPr>
        <p:spPr>
          <a:xfrm>
            <a:off x="6728016" y="903838"/>
            <a:ext cx="4646214" cy="242245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 dirty="0"/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197240E6-8267-8F6D-C0B2-F71237C8A4B3}"/>
              </a:ext>
            </a:extLst>
          </p:cNvPr>
          <p:cNvSpPr txBox="1"/>
          <p:nvPr/>
        </p:nvSpPr>
        <p:spPr bwMode="auto">
          <a:xfrm>
            <a:off x="6858310" y="1032991"/>
            <a:ext cx="4385626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b="1" dirty="0"/>
              <a:t>Data policy: </a:t>
            </a:r>
            <a:endParaRPr lang="en-US" b="1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dirty="0"/>
              <a:t>From FLEX-EPOS Principle of Operation: “[…] </a:t>
            </a:r>
            <a:r>
              <a:rPr lang="en-FI" b="1" dirty="0"/>
              <a:t>data</a:t>
            </a:r>
            <a:r>
              <a:rPr lang="en-FI" dirty="0"/>
              <a:t> produced within FLEX-EPOS will be part of the national FIN-EPOS and s</a:t>
            </a:r>
            <a:r>
              <a:rPr lang="en-FI" b="1" dirty="0"/>
              <a:t>hared with EPOS ERIC </a:t>
            </a:r>
            <a:r>
              <a:rPr lang="en-FI" dirty="0"/>
              <a:t>[…]”</a:t>
            </a:r>
            <a:endParaRPr lang="en-FI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dirty="0"/>
              <a:t>Each project PI is responsible for the primary and long-term storage of its data. </a:t>
            </a:r>
            <a:endParaRPr lang="en-FI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b="1" dirty="0"/>
              <a:t>Maximum 3 years of embargo</a:t>
            </a:r>
            <a:r>
              <a:rPr lang="en-FI" dirty="0"/>
              <a:t>.</a:t>
            </a:r>
            <a:endParaRPr lang="en-FI" dirty="0">
              <a:cs typeface="Calibri"/>
            </a:endParaRPr>
          </a:p>
        </p:txBody>
      </p:sp>
      <p:sp>
        <p:nvSpPr>
          <p:cNvPr id="24" name="CustomShape 2">
            <a:extLst>
              <a:ext uri="{FF2B5EF4-FFF2-40B4-BE49-F238E27FC236}">
                <a16:creationId xmlns:a16="http://schemas.microsoft.com/office/drawing/2014/main" id="{3DCF90E1-0447-ED4C-3B81-BA6748BFA517}"/>
              </a:ext>
            </a:extLst>
          </p:cNvPr>
          <p:cNvSpPr/>
          <p:nvPr/>
        </p:nvSpPr>
        <p:spPr>
          <a:xfrm>
            <a:off x="360641" y="142737"/>
            <a:ext cx="1178388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/>
            <a:r>
              <a:rPr lang="en-GB" sz="3200" b="1" spc="-1" dirty="0">
                <a:solidFill>
                  <a:srgbClr val="275536"/>
                </a:solidFill>
                <a:latin typeface="Calibri"/>
              </a:rPr>
              <a:t>FLEX-EPOS/Seismic instrument pool (SIP)</a:t>
            </a:r>
            <a:endParaRPr lang="en-US" sz="32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850117-EA2C-8926-F421-4B6DFFC644ED}"/>
              </a:ext>
            </a:extLst>
          </p:cNvPr>
          <p:cNvSpPr/>
          <p:nvPr/>
        </p:nvSpPr>
        <p:spPr>
          <a:xfrm>
            <a:off x="6814457" y="3679371"/>
            <a:ext cx="4648200" cy="261257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227965" rtl="0">
              <a:buFont typeface="Arial,Sans-Serif"/>
              <a:buChar char="•"/>
            </a:pPr>
            <a:r>
              <a:rPr lang="en-GB" sz="2000" b="1" baseline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Two open calls annually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28600" lvl="0" indent="-227965" rtl="0">
              <a:buFont typeface="Arial,Sans-Serif"/>
              <a:buChar char="•"/>
            </a:pPr>
            <a:r>
              <a:rPr lang="en-GB" sz="2000" b="1" baseline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Last one was 27.11.2023 – 16.1.2024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685800" lvl="1" indent="-227965" rtl="0">
              <a:buFont typeface="Arial,Sans-Serif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Opens</a:t>
            </a:r>
            <a:r>
              <a:rPr lang="en-GB" sz="2000" baseline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 two months prior to a Steering Group meeting  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685800" lvl="1" indent="-227965" rtl="0">
              <a:buFont typeface="Arial,Sans-Serif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Closes</a:t>
            </a:r>
            <a:r>
              <a:rPr lang="en-GB" sz="2000" baseline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 one week prior to SG meeting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​</a:t>
            </a:r>
          </a:p>
          <a:p>
            <a:pPr marL="228600" lvl="0" indent="-227965" rtl="0">
              <a:buFont typeface="Arial,Sans-Serif"/>
              <a:buChar char="•"/>
            </a:pPr>
            <a:r>
              <a:rPr lang="en-GB" sz="2000" b="1" baseline="0" dirty="0">
                <a:solidFill>
                  <a:schemeClr val="tx1"/>
                </a:solidFill>
                <a:latin typeface="Calibri"/>
                <a:ea typeface="Arial"/>
                <a:cs typeface="Arial"/>
              </a:rPr>
              <a:t>Seven (7) applications received</a:t>
            </a:r>
            <a:r>
              <a:rPr lang="en-GB" sz="2000" b="1" baseline="0" dirty="0">
                <a:latin typeface="Calibri"/>
                <a:ea typeface="Arial"/>
                <a:cs typeface="Arial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46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AA06-D683-CCBD-5C3E-75C206920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77" y="453517"/>
            <a:ext cx="10655242" cy="1144800"/>
          </a:xfrm>
        </p:spPr>
        <p:txBody>
          <a:bodyPr/>
          <a:lstStyle/>
          <a:p>
            <a:r>
              <a:rPr lang="en-US" sz="3200" dirty="0">
                <a:solidFill>
                  <a:srgbClr val="275536"/>
                </a:solidFill>
                <a:latin typeface="Calibri"/>
                <a:ea typeface="Open Sans"/>
                <a:cs typeface="Calibri"/>
              </a:rPr>
              <a:t>Potential data for TCS AH: </a:t>
            </a:r>
            <a:r>
              <a:rPr lang="en-US" sz="3200" dirty="0" err="1">
                <a:solidFill>
                  <a:srgbClr val="275536"/>
                </a:solidFill>
                <a:latin typeface="Calibri"/>
                <a:ea typeface="Open Sans"/>
                <a:cs typeface="Calibri"/>
              </a:rPr>
              <a:t>Otaniemi</a:t>
            </a:r>
            <a:r>
              <a:rPr lang="en-US" sz="3200" dirty="0">
                <a:solidFill>
                  <a:srgbClr val="275536"/>
                </a:solidFill>
                <a:latin typeface="Calibri"/>
                <a:ea typeface="Open Sans"/>
                <a:cs typeface="Calibri"/>
              </a:rPr>
              <a:t> geothermal experiment</a:t>
            </a:r>
            <a:endParaRPr lang="en-US" sz="3200" dirty="0">
              <a:solidFill>
                <a:srgbClr val="275536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F7737-61FF-85EF-5D0D-77070C0DAD5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643" y="1668247"/>
            <a:ext cx="11301844" cy="4518355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E9055A-B292-F7C4-79F5-7F5876766DF9}"/>
              </a:ext>
            </a:extLst>
          </p:cNvPr>
          <p:cNvSpPr/>
          <p:nvPr/>
        </p:nvSpPr>
        <p:spPr>
          <a:xfrm>
            <a:off x="561238" y="5827851"/>
            <a:ext cx="6365569" cy="35067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tabLst>
                <a:tab pos="5688355" algn="l"/>
              </a:tabLst>
            </a:pPr>
            <a:r>
              <a:rPr lang="en-US" sz="2400" b="1" i="0" spc="0" baseline="0" dirty="0">
                <a:solidFill>
                  <a:srgbClr val="000000"/>
                </a:solidFill>
                <a:latin typeface="Arial"/>
              </a:rPr>
              <a:t>2018	</a:t>
            </a:r>
            <a:r>
              <a:rPr lang="en-US" sz="3636" b="1" i="0" spc="0" baseline="3307" dirty="0">
                <a:solidFill>
                  <a:srgbClr val="000000"/>
                </a:solidFill>
                <a:latin typeface="Arial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5279637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OS_Presentation_template_2023_july" id="{49BA37EF-9699-E040-9EB7-F0FF2F546B67}" vid="{636534C0-F136-A541-A717-E0CCC80CE2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1eca47-b297-405c-9430-3b63ebe1af67" xsi:nil="true"/>
    <lcf76f155ced4ddcb4097134ff3c332f xmlns="4cae9328-2b9f-433b-a922-68867c4305b7">
      <Terms xmlns="http://schemas.microsoft.com/office/infopath/2007/PartnerControls"/>
    </lcf76f155ced4ddcb4097134ff3c332f>
    <SharedWithUsers xmlns="cc1eca47-b297-405c-9430-3b63ebe1af67">
      <UserInfo>
        <DisplayName>Korja, Annakaisa</DisplayName>
        <AccountId>12</AccountId>
        <AccountType/>
      </UserInfo>
      <UserInfo>
        <DisplayName>Tsampas, Anestis</DisplayName>
        <AccountId>32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5A6A4C97A9EF43B76B00A15F846E1C" ma:contentTypeVersion="18" ma:contentTypeDescription="Create a new document." ma:contentTypeScope="" ma:versionID="a98f9642a06755ba4a3c644084b4a815">
  <xsd:schema xmlns:xsd="http://www.w3.org/2001/XMLSchema" xmlns:xs="http://www.w3.org/2001/XMLSchema" xmlns:p="http://schemas.microsoft.com/office/2006/metadata/properties" xmlns:ns2="4cae9328-2b9f-433b-a922-68867c4305b7" xmlns:ns3="cc1eca47-b297-405c-9430-3b63ebe1af67" targetNamespace="http://schemas.microsoft.com/office/2006/metadata/properties" ma:root="true" ma:fieldsID="131cc1a655291d705f39f495b73708a5" ns2:_="" ns3:_="">
    <xsd:import namespace="4cae9328-2b9f-433b-a922-68867c4305b7"/>
    <xsd:import namespace="cc1eca47-b297-405c-9430-3b63ebe1af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e9328-2b9f-433b-a922-68867c4305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f519134-deff-459f-81c1-98498d3da8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eca47-b297-405c-9430-3b63ebe1af6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61e67a9-7728-410a-a072-2439437ab6f7}" ma:internalName="TaxCatchAll" ma:showField="CatchAllData" ma:web="cc1eca47-b297-405c-9430-3b63ebe1af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9B0C2A-7436-4C05-84B6-613DFFEA6B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591E28-316B-40F0-B425-AC78E07D1755}">
  <ds:schemaRefs>
    <ds:schemaRef ds:uri="4cae9328-2b9f-433b-a922-68867c4305b7"/>
    <ds:schemaRef ds:uri="cc1eca47-b297-405c-9430-3b63ebe1af67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C6F2106-F07A-42E3-8ABA-06827075F2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ae9328-2b9f-433b-a922-68867c4305b7"/>
    <ds:schemaRef ds:uri="cc1eca47-b297-405c-9430-3b63ebe1af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768</Words>
  <Application>Microsoft Office PowerPoint</Application>
  <PresentationFormat>Widescreen</PresentationFormat>
  <Paragraphs>174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Tema di Office</vt:lpstr>
      <vt:lpstr>Office Theme</vt:lpstr>
      <vt:lpstr>«National strategies for sustainable data  and service provision»   FINLAND - FIN-EPOS  https://www.helsinki.fi/en/infrastructures/fin-epos </vt:lpstr>
      <vt:lpstr>PowerPoint Presentation</vt:lpstr>
      <vt:lpstr>PowerPoint Presentation</vt:lpstr>
      <vt:lpstr>Plans  for data and service provision</vt:lpstr>
      <vt:lpstr>Plans  data and service provision</vt:lpstr>
      <vt:lpstr>PowerPoint Presentation</vt:lpstr>
      <vt:lpstr>Created, maintained, and operated in by national co-operation Universities of Helsinki, Turku, Oulu, Aalto and Geological Survey of Finland  SIP Coordinator: Institute of Seismology PI Gregor Hillers,  Coordinator Romeo Courbis</vt:lpstr>
      <vt:lpstr>PowerPoint Presentation</vt:lpstr>
      <vt:lpstr>Potential data for TCS AH: Otaniemi geothermal experiment</vt:lpstr>
      <vt:lpstr>PowerPoint Presentation</vt:lpstr>
      <vt:lpstr>Potential data to be linked to TCS AH</vt:lpstr>
      <vt:lpstr>FIRE data </vt:lpstr>
      <vt:lpstr>FIRE data at CSC</vt:lpstr>
      <vt:lpstr>Thank you!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Korja, Annakaisa</cp:lastModifiedBy>
  <cp:revision>723</cp:revision>
  <dcterms:created xsi:type="dcterms:W3CDTF">2021-05-05T12:54:12Z</dcterms:created>
  <dcterms:modified xsi:type="dcterms:W3CDTF">2024-03-08T19:20:51Z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0x010100F45A6A4C97A9EF43B76B00A15F846E1C</vt:lpwstr>
  </property>
  <property fmtid="{D5CDD505-2E9C-101B-9397-08002B2CF9AE}" pid="3" name="MediaServiceImageTags">
    <vt:lpwstr/>
  </property>
</Properties>
</file>