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53_ECC2BDD6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4"/>
  </p:notesMasterIdLst>
  <p:sldIdLst>
    <p:sldId id="268" r:id="rId5"/>
    <p:sldId id="277" r:id="rId6"/>
    <p:sldId id="300" r:id="rId7"/>
    <p:sldId id="330" r:id="rId8"/>
    <p:sldId id="261" r:id="rId9"/>
    <p:sldId id="323" r:id="rId10"/>
    <p:sldId id="284" r:id="rId11"/>
    <p:sldId id="325" r:id="rId12"/>
    <p:sldId id="329" r:id="rId13"/>
    <p:sldId id="328" r:id="rId14"/>
    <p:sldId id="333" r:id="rId15"/>
    <p:sldId id="336" r:id="rId16"/>
    <p:sldId id="338" r:id="rId17"/>
    <p:sldId id="293" r:id="rId18"/>
    <p:sldId id="302" r:id="rId19"/>
    <p:sldId id="297" r:id="rId20"/>
    <p:sldId id="296" r:id="rId21"/>
    <p:sldId id="288" r:id="rId22"/>
    <p:sldId id="290" r:id="rId23"/>
    <p:sldId id="339" r:id="rId24"/>
    <p:sldId id="340" r:id="rId25"/>
    <p:sldId id="341" r:id="rId26"/>
    <p:sldId id="342" r:id="rId27"/>
    <p:sldId id="306" r:id="rId28"/>
    <p:sldId id="307" r:id="rId29"/>
    <p:sldId id="331" r:id="rId30"/>
    <p:sldId id="332" r:id="rId31"/>
    <p:sldId id="315" r:id="rId32"/>
    <p:sldId id="316" r:id="rId33"/>
    <p:sldId id="337" r:id="rId34"/>
    <p:sldId id="343" r:id="rId35"/>
    <p:sldId id="344" r:id="rId36"/>
    <p:sldId id="335" r:id="rId37"/>
    <p:sldId id="317" r:id="rId38"/>
    <p:sldId id="318" r:id="rId39"/>
    <p:sldId id="319" r:id="rId40"/>
    <p:sldId id="345" r:id="rId41"/>
    <p:sldId id="320" r:id="rId42"/>
    <p:sldId id="334" r:id="rId43"/>
  </p:sldIdLst>
  <p:sldSz cx="18288000" cy="10287000"/>
  <p:notesSz cx="6858000" cy="9144000"/>
  <p:embeddedFontLst>
    <p:embeddedFont>
      <p:font typeface="Poppins" panose="020B0604020202020204" charset="0"/>
      <p:regular r:id="rId45"/>
      <p:bold r:id="rId46"/>
      <p:italic r:id="rId47"/>
      <p:boldItalic r:id="rId48"/>
    </p:embeddedFont>
    <p:embeddedFont>
      <p:font typeface="Raleway" panose="020B0604020202020204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B8680A-6759-DED6-0E09-7DA168735F5D}" name="Eva Laufey Eggertsdóttir" initials="EE" userId="S::eva@georg.cluster.is::c05a6ee1-01a2-425e-9b59-cd9d2648d92f" providerId="AD"/>
  <p188:author id="{B598354A-732D-77DE-D463-D103B2F8C570}" name="Björn Þór  Guðmundsson" initials="BG" userId="S::bjorn@georg.cluster.is::8dad32d5-075e-497f-97ff-8834494fc7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053"/>
    <a:srgbClr val="8394B3"/>
    <a:srgbClr val="613725"/>
    <a:srgbClr val="6C3A29"/>
    <a:srgbClr val="635E62"/>
    <a:srgbClr val="5C5A63"/>
    <a:srgbClr val="736C69"/>
    <a:srgbClr val="FCD8D0"/>
    <a:srgbClr val="F8AF9E"/>
    <a:srgbClr val="028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68D784-FAC4-411C-AF3C-78B8DB3E3C0A}" v="9860" dt="2023-12-07T14:38:06.060"/>
    <p1510:client id="{B3AF5B69-1C32-4EA9-AA7B-124D19593ECA}" v="1347" dt="2023-12-07T13:36:20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221" y="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Laufey Eggertsdóttir" userId="c05a6ee1-01a2-425e-9b59-cd9d2648d92f" providerId="ADAL" clId="{4C68D784-FAC4-411C-AF3C-78B8DB3E3C0A}"/>
    <pc:docChg chg="undo redo custSel addSld delSld modSld sldOrd">
      <pc:chgData name="Eva Laufey Eggertsdóttir" userId="c05a6ee1-01a2-425e-9b59-cd9d2648d92f" providerId="ADAL" clId="{4C68D784-FAC4-411C-AF3C-78B8DB3E3C0A}" dt="2023-12-07T14:38:06.060" v="13201" actId="1036"/>
      <pc:docMkLst>
        <pc:docMk/>
      </pc:docMkLst>
      <pc:sldChg chg="delSp modSp mod modTransition">
        <pc:chgData name="Eva Laufey Eggertsdóttir" userId="c05a6ee1-01a2-425e-9b59-cd9d2648d92f" providerId="ADAL" clId="{4C68D784-FAC4-411C-AF3C-78B8DB3E3C0A}" dt="2023-11-23T14:17:20.628" v="9054"/>
        <pc:sldMkLst>
          <pc:docMk/>
          <pc:sldMk cId="1556776960" sldId="261"/>
        </pc:sldMkLst>
        <pc:graphicFrameChg chg="del">
          <ac:chgData name="Eva Laufey Eggertsdóttir" userId="c05a6ee1-01a2-425e-9b59-cd9d2648d92f" providerId="ADAL" clId="{4C68D784-FAC4-411C-AF3C-78B8DB3E3C0A}" dt="2023-11-23T14:11:27.135" v="8703" actId="478"/>
          <ac:graphicFrameMkLst>
            <pc:docMk/>
            <pc:sldMk cId="1556776960" sldId="261"/>
            <ac:graphicFrameMk id="2" creationId="{0AE515F8-1C24-5403-772C-8A75329F197D}"/>
          </ac:graphicFrameMkLst>
        </pc:graphicFrameChg>
        <pc:graphicFrameChg chg="mod">
          <ac:chgData name="Eva Laufey Eggertsdóttir" userId="c05a6ee1-01a2-425e-9b59-cd9d2648d92f" providerId="ADAL" clId="{4C68D784-FAC4-411C-AF3C-78B8DB3E3C0A}" dt="2023-11-23T14:17:02.259" v="9052" actId="20577"/>
          <ac:graphicFrameMkLst>
            <pc:docMk/>
            <pc:sldMk cId="1556776960" sldId="261"/>
            <ac:graphicFrameMk id="14" creationId="{4B4D20BA-F0FB-1D4B-42F0-31401AA59DBA}"/>
          </ac:graphicFrameMkLst>
        </pc:graphicFrameChg>
        <pc:cxnChg chg="mod">
          <ac:chgData name="Eva Laufey Eggertsdóttir" userId="c05a6ee1-01a2-425e-9b59-cd9d2648d92f" providerId="ADAL" clId="{4C68D784-FAC4-411C-AF3C-78B8DB3E3C0A}" dt="2023-11-23T14:16:18.808" v="8933" actId="1076"/>
          <ac:cxnSpMkLst>
            <pc:docMk/>
            <pc:sldMk cId="1556776960" sldId="261"/>
            <ac:cxnSpMk id="20" creationId="{4DEA198B-B791-567D-042B-CA32FDDB31B5}"/>
          </ac:cxnSpMkLst>
        </pc:cxnChg>
        <pc:cxnChg chg="del">
          <ac:chgData name="Eva Laufey Eggertsdóttir" userId="c05a6ee1-01a2-425e-9b59-cd9d2648d92f" providerId="ADAL" clId="{4C68D784-FAC4-411C-AF3C-78B8DB3E3C0A}" dt="2023-11-23T14:11:28.418" v="8704" actId="478"/>
          <ac:cxnSpMkLst>
            <pc:docMk/>
            <pc:sldMk cId="1556776960" sldId="261"/>
            <ac:cxnSpMk id="24" creationId="{000CF263-261A-6146-142A-A6D9D347E476}"/>
          </ac:cxnSpMkLst>
        </pc:cxnChg>
        <pc:cxnChg chg="del">
          <ac:chgData name="Eva Laufey Eggertsdóttir" userId="c05a6ee1-01a2-425e-9b59-cd9d2648d92f" providerId="ADAL" clId="{4C68D784-FAC4-411C-AF3C-78B8DB3E3C0A}" dt="2023-11-23T14:11:30.163" v="8705" actId="478"/>
          <ac:cxnSpMkLst>
            <pc:docMk/>
            <pc:sldMk cId="1556776960" sldId="261"/>
            <ac:cxnSpMk id="25" creationId="{72A2BED5-41B8-DC2E-C9EB-C33C39866F80}"/>
          </ac:cxnSpMkLst>
        </pc:cxnChg>
      </pc:sldChg>
      <pc:sldChg chg="del modTransition">
        <pc:chgData name="Eva Laufey Eggertsdóttir" userId="c05a6ee1-01a2-425e-9b59-cd9d2648d92f" providerId="ADAL" clId="{4C68D784-FAC4-411C-AF3C-78B8DB3E3C0A}" dt="2023-11-23T14:10:56.235" v="8702" actId="47"/>
        <pc:sldMkLst>
          <pc:docMk/>
          <pc:sldMk cId="285920223" sldId="276"/>
        </pc:sldMkLst>
      </pc:sldChg>
      <pc:sldChg chg="modSp mod delCm modCm">
        <pc:chgData name="Eva Laufey Eggertsdóttir" userId="c05a6ee1-01a2-425e-9b59-cd9d2648d92f" providerId="ADAL" clId="{4C68D784-FAC4-411C-AF3C-78B8DB3E3C0A}" dt="2023-11-21T13:00:45.668" v="10" actId="1076"/>
        <pc:sldMkLst>
          <pc:docMk/>
          <pc:sldMk cId="2756533135" sldId="277"/>
        </pc:sldMkLst>
        <pc:spChg chg="mod">
          <ac:chgData name="Eva Laufey Eggertsdóttir" userId="c05a6ee1-01a2-425e-9b59-cd9d2648d92f" providerId="ADAL" clId="{4C68D784-FAC4-411C-AF3C-78B8DB3E3C0A}" dt="2023-11-21T13:00:45.668" v="10" actId="1076"/>
          <ac:spMkLst>
            <pc:docMk/>
            <pc:sldMk cId="2756533135" sldId="277"/>
            <ac:spMk id="2" creationId="{14654389-A180-87EC-3A81-936E5B4DD6CB}"/>
          </ac:spMkLst>
        </pc:spChg>
        <pc:grpChg chg="mod">
          <ac:chgData name="Eva Laufey Eggertsdóttir" userId="c05a6ee1-01a2-425e-9b59-cd9d2648d92f" providerId="ADAL" clId="{4C68D784-FAC4-411C-AF3C-78B8DB3E3C0A}" dt="2023-11-21T13:00:26.285" v="8" actId="1076"/>
          <ac:grpSpMkLst>
            <pc:docMk/>
            <pc:sldMk cId="2756533135" sldId="277"/>
            <ac:grpSpMk id="4" creationId="{A93C3A4B-A654-D844-A972-D5A60D9E2C9B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va Laufey Eggertsdóttir" userId="c05a6ee1-01a2-425e-9b59-cd9d2648d92f" providerId="ADAL" clId="{4C68D784-FAC4-411C-AF3C-78B8DB3E3C0A}" dt="2023-11-21T12:30:59.213" v="4"/>
              <pc2:cmMkLst xmlns:pc2="http://schemas.microsoft.com/office/powerpoint/2019/9/main/command">
                <pc:docMk/>
                <pc:sldMk cId="2756533135" sldId="277"/>
                <pc2:cmMk id="{D62F6885-3E14-4E06-94E4-99B3CB7B443E}"/>
              </pc2:cmMkLst>
            </pc226:cmChg>
          </p:ext>
        </pc:extLst>
      </pc:sldChg>
      <pc:sldChg chg="del modTransition">
        <pc:chgData name="Eva Laufey Eggertsdóttir" userId="c05a6ee1-01a2-425e-9b59-cd9d2648d92f" providerId="ADAL" clId="{4C68D784-FAC4-411C-AF3C-78B8DB3E3C0A}" dt="2023-11-23T13:52:27.976" v="7799" actId="47"/>
        <pc:sldMkLst>
          <pc:docMk/>
          <pc:sldMk cId="1756698221" sldId="281"/>
        </pc:sldMkLst>
      </pc:sldChg>
      <pc:sldChg chg="delSp del mod">
        <pc:chgData name="Eva Laufey Eggertsdóttir" userId="c05a6ee1-01a2-425e-9b59-cd9d2648d92f" providerId="ADAL" clId="{4C68D784-FAC4-411C-AF3C-78B8DB3E3C0A}" dt="2023-11-23T13:52:27.976" v="7799" actId="47"/>
        <pc:sldMkLst>
          <pc:docMk/>
          <pc:sldMk cId="996643086" sldId="282"/>
        </pc:sldMkLst>
        <pc:spChg chg="del">
          <ac:chgData name="Eva Laufey Eggertsdóttir" userId="c05a6ee1-01a2-425e-9b59-cd9d2648d92f" providerId="ADAL" clId="{4C68D784-FAC4-411C-AF3C-78B8DB3E3C0A}" dt="2023-11-23T13:26:55.664" v="7199" actId="478"/>
          <ac:spMkLst>
            <pc:docMk/>
            <pc:sldMk cId="996643086" sldId="282"/>
            <ac:spMk id="2" creationId="{A2499B01-856C-B23C-C0A2-EB4D9BC21DC6}"/>
          </ac:spMkLst>
        </pc:spChg>
      </pc:sldChg>
      <pc:sldChg chg="modTransition">
        <pc:chgData name="Eva Laufey Eggertsdóttir" userId="c05a6ee1-01a2-425e-9b59-cd9d2648d92f" providerId="ADAL" clId="{4C68D784-FAC4-411C-AF3C-78B8DB3E3C0A}" dt="2023-11-23T14:32:39.524" v="9460"/>
        <pc:sldMkLst>
          <pc:docMk/>
          <pc:sldMk cId="2218005453" sldId="284"/>
        </pc:sldMkLst>
      </pc:sldChg>
      <pc:sldChg chg="addSp delSp modSp del mod">
        <pc:chgData name="Eva Laufey Eggertsdóttir" userId="c05a6ee1-01a2-425e-9b59-cd9d2648d92f" providerId="ADAL" clId="{4C68D784-FAC4-411C-AF3C-78B8DB3E3C0A}" dt="2023-12-07T14:18:18.927" v="12690" actId="47"/>
        <pc:sldMkLst>
          <pc:docMk/>
          <pc:sldMk cId="3129754330" sldId="286"/>
        </pc:sldMkLst>
        <pc:spChg chg="add mod">
          <ac:chgData name="Eva Laufey Eggertsdóttir" userId="c05a6ee1-01a2-425e-9b59-cd9d2648d92f" providerId="ADAL" clId="{4C68D784-FAC4-411C-AF3C-78B8DB3E3C0A}" dt="2023-11-23T14:33:19.790" v="9492" actId="1036"/>
          <ac:spMkLst>
            <pc:docMk/>
            <pc:sldMk cId="3129754330" sldId="286"/>
            <ac:spMk id="2" creationId="{695C8BD3-2058-20A7-E75C-D553944AF348}"/>
          </ac:spMkLst>
        </pc:spChg>
        <pc:spChg chg="del">
          <ac:chgData name="Eva Laufey Eggertsdóttir" userId="c05a6ee1-01a2-425e-9b59-cd9d2648d92f" providerId="ADAL" clId="{4C68D784-FAC4-411C-AF3C-78B8DB3E3C0A}" dt="2023-11-23T14:33:17.180" v="9463" actId="478"/>
          <ac:spMkLst>
            <pc:docMk/>
            <pc:sldMk cId="3129754330" sldId="286"/>
            <ac:spMk id="4" creationId="{6778367C-A535-0D8A-3947-F50E66946FB0}"/>
          </ac:spMkLst>
        </pc:spChg>
        <pc:graphicFrameChg chg="mod">
          <ac:chgData name="Eva Laufey Eggertsdóttir" userId="c05a6ee1-01a2-425e-9b59-cd9d2648d92f" providerId="ADAL" clId="{4C68D784-FAC4-411C-AF3C-78B8DB3E3C0A}" dt="2023-11-23T14:39:04.681" v="10012" actId="20577"/>
          <ac:graphicFrameMkLst>
            <pc:docMk/>
            <pc:sldMk cId="3129754330" sldId="286"/>
            <ac:graphicFrameMk id="12" creationId="{EE249024-56F3-FCB5-B636-7B3F6989E17C}"/>
          </ac:graphicFrameMkLst>
        </pc:graphicFrameChg>
      </pc:sldChg>
      <pc:sldChg chg="addSp delSp modSp mod modTransition">
        <pc:chgData name="Eva Laufey Eggertsdóttir" userId="c05a6ee1-01a2-425e-9b59-cd9d2648d92f" providerId="ADAL" clId="{4C68D784-FAC4-411C-AF3C-78B8DB3E3C0A}" dt="2023-11-22T10:57:21.668" v="2765"/>
        <pc:sldMkLst>
          <pc:docMk/>
          <pc:sldMk cId="4242195217" sldId="288"/>
        </pc:sldMkLst>
        <pc:spChg chg="add mod">
          <ac:chgData name="Eva Laufey Eggertsdóttir" userId="c05a6ee1-01a2-425e-9b59-cd9d2648d92f" providerId="ADAL" clId="{4C68D784-FAC4-411C-AF3C-78B8DB3E3C0A}" dt="2023-11-21T15:47:04.500" v="193" actId="1076"/>
          <ac:spMkLst>
            <pc:docMk/>
            <pc:sldMk cId="4242195217" sldId="288"/>
            <ac:spMk id="2" creationId="{51A41343-BFC2-9E39-CC20-87D77BBBE2E5}"/>
          </ac:spMkLst>
        </pc:spChg>
        <pc:spChg chg="add mod">
          <ac:chgData name="Eva Laufey Eggertsdóttir" userId="c05a6ee1-01a2-425e-9b59-cd9d2648d92f" providerId="ADAL" clId="{4C68D784-FAC4-411C-AF3C-78B8DB3E3C0A}" dt="2023-11-22T10:56:51.905" v="2615" actId="1035"/>
          <ac:spMkLst>
            <pc:docMk/>
            <pc:sldMk cId="4242195217" sldId="288"/>
            <ac:spMk id="3" creationId="{1619475E-6FBB-F157-2E08-4CB3FBDE5204}"/>
          </ac:spMkLst>
        </pc:spChg>
        <pc:picChg chg="add mod">
          <ac:chgData name="Eva Laufey Eggertsdóttir" userId="c05a6ee1-01a2-425e-9b59-cd9d2648d92f" providerId="ADAL" clId="{4C68D784-FAC4-411C-AF3C-78B8DB3E3C0A}" dt="2023-11-22T10:56:51.905" v="2615" actId="1035"/>
          <ac:picMkLst>
            <pc:docMk/>
            <pc:sldMk cId="4242195217" sldId="288"/>
            <ac:picMk id="4" creationId="{20A9DEC9-BC15-238B-DCA7-C66B3A14A8E4}"/>
          </ac:picMkLst>
        </pc:picChg>
        <pc:picChg chg="del">
          <ac:chgData name="Eva Laufey Eggertsdóttir" userId="c05a6ee1-01a2-425e-9b59-cd9d2648d92f" providerId="ADAL" clId="{4C68D784-FAC4-411C-AF3C-78B8DB3E3C0A}" dt="2023-11-21T15:43:16.707" v="18" actId="478"/>
          <ac:picMkLst>
            <pc:docMk/>
            <pc:sldMk cId="4242195217" sldId="288"/>
            <ac:picMk id="5" creationId="{F6BE9DB1-995E-4CD2-E5CC-8E3F687434B8}"/>
          </ac:picMkLst>
        </pc:picChg>
      </pc:sldChg>
      <pc:sldChg chg="addSp delSp modSp add del mod ord">
        <pc:chgData name="Eva Laufey Eggertsdóttir" userId="c05a6ee1-01a2-425e-9b59-cd9d2648d92f" providerId="ADAL" clId="{4C68D784-FAC4-411C-AF3C-78B8DB3E3C0A}" dt="2023-11-22T10:21:58.887" v="900" actId="47"/>
        <pc:sldMkLst>
          <pc:docMk/>
          <pc:sldMk cId="1402656362" sldId="289"/>
        </pc:sldMkLst>
        <pc:spChg chg="add mod">
          <ac:chgData name="Eva Laufey Eggertsdóttir" userId="c05a6ee1-01a2-425e-9b59-cd9d2648d92f" providerId="ADAL" clId="{4C68D784-FAC4-411C-AF3C-78B8DB3E3C0A}" dt="2023-11-22T10:02:00.687" v="614" actId="1035"/>
          <ac:spMkLst>
            <pc:docMk/>
            <pc:sldMk cId="1402656362" sldId="289"/>
            <ac:spMk id="8" creationId="{7A55D79E-29AB-5A9F-1977-CD65C56C706D}"/>
          </ac:spMkLst>
        </pc:spChg>
        <pc:spChg chg="add del mod topLvl">
          <ac:chgData name="Eva Laufey Eggertsdóttir" userId="c05a6ee1-01a2-425e-9b59-cd9d2648d92f" providerId="ADAL" clId="{4C68D784-FAC4-411C-AF3C-78B8DB3E3C0A}" dt="2023-11-22T10:11:38.490" v="793" actId="478"/>
          <ac:spMkLst>
            <pc:docMk/>
            <pc:sldMk cId="1402656362" sldId="289"/>
            <ac:spMk id="11" creationId="{4EEBC078-AEAE-9479-EB4C-2253936C5C81}"/>
          </ac:spMkLst>
        </pc:spChg>
        <pc:spChg chg="add del mod">
          <ac:chgData name="Eva Laufey Eggertsdóttir" userId="c05a6ee1-01a2-425e-9b59-cd9d2648d92f" providerId="ADAL" clId="{4C68D784-FAC4-411C-AF3C-78B8DB3E3C0A}" dt="2023-11-22T10:13:49.214" v="806"/>
          <ac:spMkLst>
            <pc:docMk/>
            <pc:sldMk cId="1402656362" sldId="289"/>
            <ac:spMk id="17" creationId="{7E9F0E9F-C285-7220-878F-7EBDB4C7DF74}"/>
          </ac:spMkLst>
        </pc:spChg>
        <pc:spChg chg="add del mod">
          <ac:chgData name="Eva Laufey Eggertsdóttir" userId="c05a6ee1-01a2-425e-9b59-cd9d2648d92f" providerId="ADAL" clId="{4C68D784-FAC4-411C-AF3C-78B8DB3E3C0A}" dt="2023-11-22T10:13:49.214" v="806"/>
          <ac:spMkLst>
            <pc:docMk/>
            <pc:sldMk cId="1402656362" sldId="289"/>
            <ac:spMk id="18" creationId="{A3090FF6-D358-30ED-7F86-0C4C6E90C754}"/>
          </ac:spMkLst>
        </pc:spChg>
        <pc:spChg chg="add del mod">
          <ac:chgData name="Eva Laufey Eggertsdóttir" userId="c05a6ee1-01a2-425e-9b59-cd9d2648d92f" providerId="ADAL" clId="{4C68D784-FAC4-411C-AF3C-78B8DB3E3C0A}" dt="2023-11-22T10:13:49.214" v="806"/>
          <ac:spMkLst>
            <pc:docMk/>
            <pc:sldMk cId="1402656362" sldId="289"/>
            <ac:spMk id="19" creationId="{910FD93A-EBA1-2023-013F-9214468312C7}"/>
          </ac:spMkLst>
        </pc:spChg>
        <pc:grpChg chg="add del mod">
          <ac:chgData name="Eva Laufey Eggertsdóttir" userId="c05a6ee1-01a2-425e-9b59-cd9d2648d92f" providerId="ADAL" clId="{4C68D784-FAC4-411C-AF3C-78B8DB3E3C0A}" dt="2023-11-22T10:11:38.490" v="793" actId="478"/>
          <ac:grpSpMkLst>
            <pc:docMk/>
            <pc:sldMk cId="1402656362" sldId="289"/>
            <ac:grpSpMk id="14" creationId="{C877F1D0-1094-AEC8-352F-72930A43FC83}"/>
          </ac:grpSpMkLst>
        </pc:grpChg>
        <pc:graphicFrameChg chg="add mod">
          <ac:chgData name="Eva Laufey Eggertsdóttir" userId="c05a6ee1-01a2-425e-9b59-cd9d2648d92f" providerId="ADAL" clId="{4C68D784-FAC4-411C-AF3C-78B8DB3E3C0A}" dt="2023-11-22T10:02:00.687" v="614" actId="1035"/>
          <ac:graphicFrameMkLst>
            <pc:docMk/>
            <pc:sldMk cId="1402656362" sldId="289"/>
            <ac:graphicFrameMk id="2" creationId="{24096840-78C3-7927-9876-B74EA319EEF2}"/>
          </ac:graphicFrameMkLst>
        </pc:graphicFrameChg>
        <pc:picChg chg="add mod">
          <ac:chgData name="Eva Laufey Eggertsdóttir" userId="c05a6ee1-01a2-425e-9b59-cd9d2648d92f" providerId="ADAL" clId="{4C68D784-FAC4-411C-AF3C-78B8DB3E3C0A}" dt="2023-11-22T10:02:00.687" v="614" actId="1035"/>
          <ac:picMkLst>
            <pc:docMk/>
            <pc:sldMk cId="1402656362" sldId="289"/>
            <ac:picMk id="3" creationId="{DA336F81-023F-2E90-195D-EF098BE3187B}"/>
          </ac:picMkLst>
        </pc:picChg>
        <pc:picChg chg="add mod">
          <ac:chgData name="Eva Laufey Eggertsdóttir" userId="c05a6ee1-01a2-425e-9b59-cd9d2648d92f" providerId="ADAL" clId="{4C68D784-FAC4-411C-AF3C-78B8DB3E3C0A}" dt="2023-11-22T10:02:00.687" v="614" actId="1035"/>
          <ac:picMkLst>
            <pc:docMk/>
            <pc:sldMk cId="1402656362" sldId="289"/>
            <ac:picMk id="4" creationId="{1DB57DA9-EE0C-A66D-95F4-D66E1E5DB330}"/>
          </ac:picMkLst>
        </pc:picChg>
        <pc:picChg chg="del">
          <ac:chgData name="Eva Laufey Eggertsdóttir" userId="c05a6ee1-01a2-425e-9b59-cd9d2648d92f" providerId="ADAL" clId="{4C68D784-FAC4-411C-AF3C-78B8DB3E3C0A}" dt="2023-11-22T10:14:23.654" v="810" actId="478"/>
          <ac:picMkLst>
            <pc:docMk/>
            <pc:sldMk cId="1402656362" sldId="289"/>
            <ac:picMk id="5" creationId="{F6BE9DB1-995E-4CD2-E5CC-8E3F687434B8}"/>
          </ac:picMkLst>
        </pc:picChg>
        <pc:picChg chg="add mod">
          <ac:chgData name="Eva Laufey Eggertsdóttir" userId="c05a6ee1-01a2-425e-9b59-cd9d2648d92f" providerId="ADAL" clId="{4C68D784-FAC4-411C-AF3C-78B8DB3E3C0A}" dt="2023-11-22T10:02:00.687" v="614" actId="1035"/>
          <ac:picMkLst>
            <pc:docMk/>
            <pc:sldMk cId="1402656362" sldId="289"/>
            <ac:picMk id="6" creationId="{9BE51BE1-E14F-4B90-31CA-51BA1D8C3BB7}"/>
          </ac:picMkLst>
        </pc:picChg>
        <pc:picChg chg="add mod">
          <ac:chgData name="Eva Laufey Eggertsdóttir" userId="c05a6ee1-01a2-425e-9b59-cd9d2648d92f" providerId="ADAL" clId="{4C68D784-FAC4-411C-AF3C-78B8DB3E3C0A}" dt="2023-11-22T10:02:00.687" v="614" actId="1035"/>
          <ac:picMkLst>
            <pc:docMk/>
            <pc:sldMk cId="1402656362" sldId="289"/>
            <ac:picMk id="7" creationId="{1F002D78-00E1-43D0-6E87-C46CCE88E4CF}"/>
          </ac:picMkLst>
        </pc:picChg>
        <pc:picChg chg="add del mod">
          <ac:chgData name="Eva Laufey Eggertsdóttir" userId="c05a6ee1-01a2-425e-9b59-cd9d2648d92f" providerId="ADAL" clId="{4C68D784-FAC4-411C-AF3C-78B8DB3E3C0A}" dt="2023-11-22T10:09:52.400" v="620" actId="478"/>
          <ac:picMkLst>
            <pc:docMk/>
            <pc:sldMk cId="1402656362" sldId="289"/>
            <ac:picMk id="10" creationId="{9CC1BA6A-A4A6-766D-5FB7-9CC829B55191}"/>
          </ac:picMkLst>
        </pc:picChg>
        <pc:picChg chg="add del mod topLvl">
          <ac:chgData name="Eva Laufey Eggertsdóttir" userId="c05a6ee1-01a2-425e-9b59-cd9d2648d92f" providerId="ADAL" clId="{4C68D784-FAC4-411C-AF3C-78B8DB3E3C0A}" dt="2023-11-22T10:12:19.724" v="803" actId="478"/>
          <ac:picMkLst>
            <pc:docMk/>
            <pc:sldMk cId="1402656362" sldId="289"/>
            <ac:picMk id="13" creationId="{FA819DA5-0421-8FA2-A6E2-11D406F77A5A}"/>
          </ac:picMkLst>
        </pc:picChg>
        <pc:picChg chg="add del mod ord modCrop">
          <ac:chgData name="Eva Laufey Eggertsdóttir" userId="c05a6ee1-01a2-425e-9b59-cd9d2648d92f" providerId="ADAL" clId="{4C68D784-FAC4-411C-AF3C-78B8DB3E3C0A}" dt="2023-11-22T10:12:20.040" v="804" actId="478"/>
          <ac:picMkLst>
            <pc:docMk/>
            <pc:sldMk cId="1402656362" sldId="289"/>
            <ac:picMk id="16" creationId="{FA589AD4-93D8-3474-7166-CA4D38A69CE6}"/>
          </ac:picMkLst>
        </pc:picChg>
        <pc:picChg chg="add mod modCrop">
          <ac:chgData name="Eva Laufey Eggertsdóttir" userId="c05a6ee1-01a2-425e-9b59-cd9d2648d92f" providerId="ADAL" clId="{4C68D784-FAC4-411C-AF3C-78B8DB3E3C0A}" dt="2023-11-22T10:14:37.056" v="813" actId="18654"/>
          <ac:picMkLst>
            <pc:docMk/>
            <pc:sldMk cId="1402656362" sldId="289"/>
            <ac:picMk id="21" creationId="{1172BE91-3C6A-EF2E-886D-9D07F2719C73}"/>
          </ac:picMkLst>
        </pc:picChg>
        <pc:picChg chg="add del mod">
          <ac:chgData name="Eva Laufey Eggertsdóttir" userId="c05a6ee1-01a2-425e-9b59-cd9d2648d92f" providerId="ADAL" clId="{4C68D784-FAC4-411C-AF3C-78B8DB3E3C0A}" dt="2023-11-22T10:18:24.379" v="820" actId="478"/>
          <ac:picMkLst>
            <pc:docMk/>
            <pc:sldMk cId="1402656362" sldId="289"/>
            <ac:picMk id="22" creationId="{CB083DD0-05AB-379A-8EEF-3E981D7AEC4A}"/>
          </ac:picMkLst>
        </pc:picChg>
        <pc:picChg chg="add mod modCrop">
          <ac:chgData name="Eva Laufey Eggertsdóttir" userId="c05a6ee1-01a2-425e-9b59-cd9d2648d92f" providerId="ADAL" clId="{4C68D784-FAC4-411C-AF3C-78B8DB3E3C0A}" dt="2023-11-22T10:18:53.256" v="823" actId="732"/>
          <ac:picMkLst>
            <pc:docMk/>
            <pc:sldMk cId="1402656362" sldId="289"/>
            <ac:picMk id="23" creationId="{60C9898F-7E73-E377-DCAA-E36314A048CD}"/>
          </ac:picMkLst>
        </pc:picChg>
      </pc:sldChg>
      <pc:sldChg chg="addSp modSp mod">
        <pc:chgData name="Eva Laufey Eggertsdóttir" userId="c05a6ee1-01a2-425e-9b59-cd9d2648d92f" providerId="ADAL" clId="{4C68D784-FAC4-411C-AF3C-78B8DB3E3C0A}" dt="2023-11-21T15:48:49.956" v="357" actId="1076"/>
        <pc:sldMkLst>
          <pc:docMk/>
          <pc:sldMk cId="1151924994" sldId="290"/>
        </pc:sldMkLst>
        <pc:spChg chg="add mod">
          <ac:chgData name="Eva Laufey Eggertsdóttir" userId="c05a6ee1-01a2-425e-9b59-cd9d2648d92f" providerId="ADAL" clId="{4C68D784-FAC4-411C-AF3C-78B8DB3E3C0A}" dt="2023-11-21T15:48:15.839" v="353" actId="14838"/>
          <ac:spMkLst>
            <pc:docMk/>
            <pc:sldMk cId="1151924994" sldId="290"/>
            <ac:spMk id="6" creationId="{3BCC4614-28E0-D13C-7E38-A71DC378A64B}"/>
          </ac:spMkLst>
        </pc:spChg>
        <pc:graphicFrameChg chg="mod">
          <ac:chgData name="Eva Laufey Eggertsdóttir" userId="c05a6ee1-01a2-425e-9b59-cd9d2648d92f" providerId="ADAL" clId="{4C68D784-FAC4-411C-AF3C-78B8DB3E3C0A}" dt="2023-11-21T15:48:43.445" v="356" actId="1076"/>
          <ac:graphicFrameMkLst>
            <pc:docMk/>
            <pc:sldMk cId="1151924994" sldId="290"/>
            <ac:graphicFrameMk id="2" creationId="{5ECAFF68-63CE-5763-5513-440DA3FB7334}"/>
          </ac:graphicFrameMkLst>
        </pc:graphicFrameChg>
        <pc:picChg chg="mod">
          <ac:chgData name="Eva Laufey Eggertsdóttir" userId="c05a6ee1-01a2-425e-9b59-cd9d2648d92f" providerId="ADAL" clId="{4C68D784-FAC4-411C-AF3C-78B8DB3E3C0A}" dt="2023-11-21T15:48:49.956" v="357" actId="1076"/>
          <ac:picMkLst>
            <pc:docMk/>
            <pc:sldMk cId="1151924994" sldId="290"/>
            <ac:picMk id="7" creationId="{0D807E8E-0854-D60D-2324-B75852417775}"/>
          </ac:picMkLst>
        </pc:picChg>
        <pc:picChg chg="mod">
          <ac:chgData name="Eva Laufey Eggertsdóttir" userId="c05a6ee1-01a2-425e-9b59-cd9d2648d92f" providerId="ADAL" clId="{4C68D784-FAC4-411C-AF3C-78B8DB3E3C0A}" dt="2023-11-21T15:48:49.956" v="357" actId="1076"/>
          <ac:picMkLst>
            <pc:docMk/>
            <pc:sldMk cId="1151924994" sldId="290"/>
            <ac:picMk id="9" creationId="{91B10452-1655-C2B4-792B-DEBC243F1641}"/>
          </ac:picMkLst>
        </pc:picChg>
        <pc:picChg chg="mod">
          <ac:chgData name="Eva Laufey Eggertsdóttir" userId="c05a6ee1-01a2-425e-9b59-cd9d2648d92f" providerId="ADAL" clId="{4C68D784-FAC4-411C-AF3C-78B8DB3E3C0A}" dt="2023-11-21T15:48:49.956" v="357" actId="1076"/>
          <ac:picMkLst>
            <pc:docMk/>
            <pc:sldMk cId="1151924994" sldId="290"/>
            <ac:picMk id="11" creationId="{832EEC68-1213-3AB4-C55A-D26515EE0EF1}"/>
          </ac:picMkLst>
        </pc:picChg>
        <pc:picChg chg="mod">
          <ac:chgData name="Eva Laufey Eggertsdóttir" userId="c05a6ee1-01a2-425e-9b59-cd9d2648d92f" providerId="ADAL" clId="{4C68D784-FAC4-411C-AF3C-78B8DB3E3C0A}" dt="2023-11-21T15:48:49.956" v="357" actId="1076"/>
          <ac:picMkLst>
            <pc:docMk/>
            <pc:sldMk cId="1151924994" sldId="290"/>
            <ac:picMk id="13" creationId="{0EFD116F-1116-DD9E-38E7-953F6163D21E}"/>
          </ac:picMkLst>
        </pc:picChg>
      </pc:sldChg>
      <pc:sldChg chg="del">
        <pc:chgData name="Eva Laufey Eggertsdóttir" userId="c05a6ee1-01a2-425e-9b59-cd9d2648d92f" providerId="ADAL" clId="{4C68D784-FAC4-411C-AF3C-78B8DB3E3C0A}" dt="2023-11-23T14:00:25.216" v="8387" actId="47"/>
        <pc:sldMkLst>
          <pc:docMk/>
          <pc:sldMk cId="1027701832" sldId="292"/>
        </pc:sldMkLst>
      </pc:sldChg>
      <pc:sldChg chg="addSp delSp modSp mod">
        <pc:chgData name="Eva Laufey Eggertsdóttir" userId="c05a6ee1-01a2-425e-9b59-cd9d2648d92f" providerId="ADAL" clId="{4C68D784-FAC4-411C-AF3C-78B8DB3E3C0A}" dt="2023-12-07T14:17:52.540" v="12689" actId="1036"/>
        <pc:sldMkLst>
          <pc:docMk/>
          <pc:sldMk cId="27617177" sldId="293"/>
        </pc:sldMkLst>
        <pc:spChg chg="mod">
          <ac:chgData name="Eva Laufey Eggertsdóttir" userId="c05a6ee1-01a2-425e-9b59-cd9d2648d92f" providerId="ADAL" clId="{4C68D784-FAC4-411C-AF3C-78B8DB3E3C0A}" dt="2023-12-07T14:17:52.540" v="12689" actId="1036"/>
          <ac:spMkLst>
            <pc:docMk/>
            <pc:sldMk cId="27617177" sldId="293"/>
            <ac:spMk id="2" creationId="{4CEEE470-5595-8850-FDAD-4BC6A0DF8993}"/>
          </ac:spMkLst>
        </pc:spChg>
        <pc:spChg chg="add mod">
          <ac:chgData name="Eva Laufey Eggertsdóttir" userId="c05a6ee1-01a2-425e-9b59-cd9d2648d92f" providerId="ADAL" clId="{4C68D784-FAC4-411C-AF3C-78B8DB3E3C0A}" dt="2023-11-23T14:36:03.467" v="9660" actId="1036"/>
          <ac:spMkLst>
            <pc:docMk/>
            <pc:sldMk cId="27617177" sldId="293"/>
            <ac:spMk id="5" creationId="{F12CEE9A-2EC4-9260-D4FA-647BA39F8A42}"/>
          </ac:spMkLst>
        </pc:spChg>
        <pc:spChg chg="mod">
          <ac:chgData name="Eva Laufey Eggertsdóttir" userId="c05a6ee1-01a2-425e-9b59-cd9d2648d92f" providerId="ADAL" clId="{4C68D784-FAC4-411C-AF3C-78B8DB3E3C0A}" dt="2023-11-23T14:35:58.056" v="9546"/>
          <ac:spMkLst>
            <pc:docMk/>
            <pc:sldMk cId="27617177" sldId="293"/>
            <ac:spMk id="7" creationId="{9BA9A19C-1610-38B3-1576-07AB476D77D4}"/>
          </ac:spMkLst>
        </pc:spChg>
        <pc:spChg chg="mod">
          <ac:chgData name="Eva Laufey Eggertsdóttir" userId="c05a6ee1-01a2-425e-9b59-cd9d2648d92f" providerId="ADAL" clId="{4C68D784-FAC4-411C-AF3C-78B8DB3E3C0A}" dt="2023-11-23T14:35:58.056" v="9546"/>
          <ac:spMkLst>
            <pc:docMk/>
            <pc:sldMk cId="27617177" sldId="293"/>
            <ac:spMk id="10" creationId="{9A5ECBF2-FEB1-285A-D3D7-5C459EA17978}"/>
          </ac:spMkLst>
        </pc:spChg>
        <pc:spChg chg="mod">
          <ac:chgData name="Eva Laufey Eggertsdóttir" userId="c05a6ee1-01a2-425e-9b59-cd9d2648d92f" providerId="ADAL" clId="{4C68D784-FAC4-411C-AF3C-78B8DB3E3C0A}" dt="2023-11-23T14:35:58.056" v="9546"/>
          <ac:spMkLst>
            <pc:docMk/>
            <pc:sldMk cId="27617177" sldId="293"/>
            <ac:spMk id="11" creationId="{D86CC6C7-748B-F38E-C1D3-DB156F066AF0}"/>
          </ac:spMkLst>
        </pc:spChg>
        <pc:spChg chg="mod">
          <ac:chgData name="Eva Laufey Eggertsdóttir" userId="c05a6ee1-01a2-425e-9b59-cd9d2648d92f" providerId="ADAL" clId="{4C68D784-FAC4-411C-AF3C-78B8DB3E3C0A}" dt="2023-11-23T14:35:58.056" v="9546"/>
          <ac:spMkLst>
            <pc:docMk/>
            <pc:sldMk cId="27617177" sldId="293"/>
            <ac:spMk id="12" creationId="{59F0FFC3-3333-537D-4D49-28941E080ADA}"/>
          </ac:spMkLst>
        </pc:spChg>
        <pc:spChg chg="mod">
          <ac:chgData name="Eva Laufey Eggertsdóttir" userId="c05a6ee1-01a2-425e-9b59-cd9d2648d92f" providerId="ADAL" clId="{4C68D784-FAC4-411C-AF3C-78B8DB3E3C0A}" dt="2023-11-23T14:35:58.056" v="9546"/>
          <ac:spMkLst>
            <pc:docMk/>
            <pc:sldMk cId="27617177" sldId="293"/>
            <ac:spMk id="13" creationId="{AD040E76-274F-3ADC-5639-381436D4E3BA}"/>
          </ac:spMkLst>
        </pc:spChg>
        <pc:spChg chg="mod">
          <ac:chgData name="Eva Laufey Eggertsdóttir" userId="c05a6ee1-01a2-425e-9b59-cd9d2648d92f" providerId="ADAL" clId="{4C68D784-FAC4-411C-AF3C-78B8DB3E3C0A}" dt="2023-11-23T14:35:58.056" v="9546"/>
          <ac:spMkLst>
            <pc:docMk/>
            <pc:sldMk cId="27617177" sldId="293"/>
            <ac:spMk id="14" creationId="{AD44DD5A-5978-8238-701C-0DD52CFA1970}"/>
          </ac:spMkLst>
        </pc:spChg>
        <pc:spChg chg="mod">
          <ac:chgData name="Eva Laufey Eggertsdóttir" userId="c05a6ee1-01a2-425e-9b59-cd9d2648d92f" providerId="ADAL" clId="{4C68D784-FAC4-411C-AF3C-78B8DB3E3C0A}" dt="2023-11-23T14:35:58.056" v="9546"/>
          <ac:spMkLst>
            <pc:docMk/>
            <pc:sldMk cId="27617177" sldId="293"/>
            <ac:spMk id="15" creationId="{257C5B54-32F4-2B9C-787E-6A0FD8F2F7B8}"/>
          </ac:spMkLst>
        </pc:spChg>
        <pc:spChg chg="mod">
          <ac:chgData name="Eva Laufey Eggertsdóttir" userId="c05a6ee1-01a2-425e-9b59-cd9d2648d92f" providerId="ADAL" clId="{4C68D784-FAC4-411C-AF3C-78B8DB3E3C0A}" dt="2023-11-23T14:35:58.056" v="9546"/>
          <ac:spMkLst>
            <pc:docMk/>
            <pc:sldMk cId="27617177" sldId="293"/>
            <ac:spMk id="16" creationId="{73ACA4C3-1717-849E-C756-87A4628213F9}"/>
          </ac:spMkLst>
        </pc:spChg>
        <pc:spChg chg="mod">
          <ac:chgData name="Eva Laufey Eggertsdóttir" userId="c05a6ee1-01a2-425e-9b59-cd9d2648d92f" providerId="ADAL" clId="{4C68D784-FAC4-411C-AF3C-78B8DB3E3C0A}" dt="2023-11-23T14:35:58.056" v="9546"/>
          <ac:spMkLst>
            <pc:docMk/>
            <pc:sldMk cId="27617177" sldId="293"/>
            <ac:spMk id="17" creationId="{EC147818-ED79-7EA4-3787-847A6475263D}"/>
          </ac:spMkLst>
        </pc:spChg>
        <pc:spChg chg="mod">
          <ac:chgData name="Eva Laufey Eggertsdóttir" userId="c05a6ee1-01a2-425e-9b59-cd9d2648d92f" providerId="ADAL" clId="{4C68D784-FAC4-411C-AF3C-78B8DB3E3C0A}" dt="2023-11-23T14:35:58.056" v="9546"/>
          <ac:spMkLst>
            <pc:docMk/>
            <pc:sldMk cId="27617177" sldId="293"/>
            <ac:spMk id="18" creationId="{A568D574-4EEE-3C7C-1ADB-0E11134C69DE}"/>
          </ac:spMkLst>
        </pc:spChg>
        <pc:spChg chg="mod">
          <ac:chgData name="Eva Laufey Eggertsdóttir" userId="c05a6ee1-01a2-425e-9b59-cd9d2648d92f" providerId="ADAL" clId="{4C68D784-FAC4-411C-AF3C-78B8DB3E3C0A}" dt="2023-11-23T14:35:58.056" v="9546"/>
          <ac:spMkLst>
            <pc:docMk/>
            <pc:sldMk cId="27617177" sldId="293"/>
            <ac:spMk id="19" creationId="{D518836D-059D-BC64-1C95-E00ECC4E5052}"/>
          </ac:spMkLst>
        </pc:spChg>
        <pc:spChg chg="mod">
          <ac:chgData name="Eva Laufey Eggertsdóttir" userId="c05a6ee1-01a2-425e-9b59-cd9d2648d92f" providerId="ADAL" clId="{4C68D784-FAC4-411C-AF3C-78B8DB3E3C0A}" dt="2023-11-23T14:35:58.056" v="9546"/>
          <ac:spMkLst>
            <pc:docMk/>
            <pc:sldMk cId="27617177" sldId="293"/>
            <ac:spMk id="20" creationId="{9529DC4C-8C67-5336-0227-8CDDF513D0F8}"/>
          </ac:spMkLst>
        </pc:spChg>
        <pc:spChg chg="mod">
          <ac:chgData name="Eva Laufey Eggertsdóttir" userId="c05a6ee1-01a2-425e-9b59-cd9d2648d92f" providerId="ADAL" clId="{4C68D784-FAC4-411C-AF3C-78B8DB3E3C0A}" dt="2023-11-23T14:35:58.056" v="9546"/>
          <ac:spMkLst>
            <pc:docMk/>
            <pc:sldMk cId="27617177" sldId="293"/>
            <ac:spMk id="21" creationId="{C55BF646-4452-614D-25A3-1394B425A75A}"/>
          </ac:spMkLst>
        </pc:spChg>
        <pc:spChg chg="mod">
          <ac:chgData name="Eva Laufey Eggertsdóttir" userId="c05a6ee1-01a2-425e-9b59-cd9d2648d92f" providerId="ADAL" clId="{4C68D784-FAC4-411C-AF3C-78B8DB3E3C0A}" dt="2023-11-23T14:35:58.056" v="9546"/>
          <ac:spMkLst>
            <pc:docMk/>
            <pc:sldMk cId="27617177" sldId="293"/>
            <ac:spMk id="22" creationId="{7136C2A5-B7A7-E454-D9DC-2DFC191A7BF5}"/>
          </ac:spMkLst>
        </pc:spChg>
        <pc:spChg chg="mod">
          <ac:chgData name="Eva Laufey Eggertsdóttir" userId="c05a6ee1-01a2-425e-9b59-cd9d2648d92f" providerId="ADAL" clId="{4C68D784-FAC4-411C-AF3C-78B8DB3E3C0A}" dt="2023-11-23T14:35:58.056" v="9546"/>
          <ac:spMkLst>
            <pc:docMk/>
            <pc:sldMk cId="27617177" sldId="293"/>
            <ac:spMk id="23" creationId="{51581D83-051F-3599-08E9-0470E2EF5832}"/>
          </ac:spMkLst>
        </pc:spChg>
        <pc:spChg chg="mod">
          <ac:chgData name="Eva Laufey Eggertsdóttir" userId="c05a6ee1-01a2-425e-9b59-cd9d2648d92f" providerId="ADAL" clId="{4C68D784-FAC4-411C-AF3C-78B8DB3E3C0A}" dt="2023-11-23T14:35:58.056" v="9546"/>
          <ac:spMkLst>
            <pc:docMk/>
            <pc:sldMk cId="27617177" sldId="293"/>
            <ac:spMk id="24" creationId="{81265FA0-F28F-3854-20EA-C7D2975C6AF1}"/>
          </ac:spMkLst>
        </pc:spChg>
        <pc:spChg chg="add del mod">
          <ac:chgData name="Eva Laufey Eggertsdóttir" userId="c05a6ee1-01a2-425e-9b59-cd9d2648d92f" providerId="ADAL" clId="{4C68D784-FAC4-411C-AF3C-78B8DB3E3C0A}" dt="2023-12-07T14:15:31.327" v="12465"/>
          <ac:spMkLst>
            <pc:docMk/>
            <pc:sldMk cId="27617177" sldId="293"/>
            <ac:spMk id="25" creationId="{110074DE-2A18-2944-2085-2F84BC3895EE}"/>
          </ac:spMkLst>
        </pc:spChg>
        <pc:spChg chg="add mod">
          <ac:chgData name="Eva Laufey Eggertsdóttir" userId="c05a6ee1-01a2-425e-9b59-cd9d2648d92f" providerId="ADAL" clId="{4C68D784-FAC4-411C-AF3C-78B8DB3E3C0A}" dt="2023-12-07T14:17:18.012" v="12608" actId="1035"/>
          <ac:spMkLst>
            <pc:docMk/>
            <pc:sldMk cId="27617177" sldId="293"/>
            <ac:spMk id="26" creationId="{49725664-8E25-5828-D891-1E8BEC752867}"/>
          </ac:spMkLst>
        </pc:spChg>
        <pc:spChg chg="del">
          <ac:chgData name="Eva Laufey Eggertsdóttir" userId="c05a6ee1-01a2-425e-9b59-cd9d2648d92f" providerId="ADAL" clId="{4C68D784-FAC4-411C-AF3C-78B8DB3E3C0A}" dt="2023-11-23T14:35:55.053" v="9544" actId="478"/>
          <ac:spMkLst>
            <pc:docMk/>
            <pc:sldMk cId="27617177" sldId="293"/>
            <ac:spMk id="26" creationId="{E3F9F321-6A48-D631-0E2A-6198F9FEC6E4}"/>
          </ac:spMkLst>
        </pc:spChg>
        <pc:spChg chg="mod">
          <ac:chgData name="Eva Laufey Eggertsdóttir" userId="c05a6ee1-01a2-425e-9b59-cd9d2648d92f" providerId="ADAL" clId="{4C68D784-FAC4-411C-AF3C-78B8DB3E3C0A}" dt="2023-11-22T11:40:43.807" v="3580"/>
          <ac:spMkLst>
            <pc:docMk/>
            <pc:sldMk cId="27617177" sldId="293"/>
            <ac:spMk id="28" creationId="{71B04F6E-9095-FAA0-82FB-56380FF8475D}"/>
          </ac:spMkLst>
        </pc:spChg>
        <pc:spChg chg="mod">
          <ac:chgData name="Eva Laufey Eggertsdóttir" userId="c05a6ee1-01a2-425e-9b59-cd9d2648d92f" providerId="ADAL" clId="{4C68D784-FAC4-411C-AF3C-78B8DB3E3C0A}" dt="2023-11-22T11:40:43.807" v="3580"/>
          <ac:spMkLst>
            <pc:docMk/>
            <pc:sldMk cId="27617177" sldId="293"/>
            <ac:spMk id="29" creationId="{3569CD59-40A9-C053-C7D0-ECDE7EC6C44C}"/>
          </ac:spMkLst>
        </pc:spChg>
        <pc:spChg chg="mod">
          <ac:chgData name="Eva Laufey Eggertsdóttir" userId="c05a6ee1-01a2-425e-9b59-cd9d2648d92f" providerId="ADAL" clId="{4C68D784-FAC4-411C-AF3C-78B8DB3E3C0A}" dt="2023-11-22T11:40:43.807" v="3580"/>
          <ac:spMkLst>
            <pc:docMk/>
            <pc:sldMk cId="27617177" sldId="293"/>
            <ac:spMk id="30" creationId="{6EBE9CDA-766B-D1B4-EC45-0AE3B2D00A86}"/>
          </ac:spMkLst>
        </pc:spChg>
        <pc:spChg chg="mod">
          <ac:chgData name="Eva Laufey Eggertsdóttir" userId="c05a6ee1-01a2-425e-9b59-cd9d2648d92f" providerId="ADAL" clId="{4C68D784-FAC4-411C-AF3C-78B8DB3E3C0A}" dt="2023-11-22T11:40:43.807" v="3580"/>
          <ac:spMkLst>
            <pc:docMk/>
            <pc:sldMk cId="27617177" sldId="293"/>
            <ac:spMk id="31" creationId="{DE3A106A-DFAA-8236-7FD2-2C7BC3123166}"/>
          </ac:spMkLst>
        </pc:spChg>
        <pc:spChg chg="mod">
          <ac:chgData name="Eva Laufey Eggertsdóttir" userId="c05a6ee1-01a2-425e-9b59-cd9d2648d92f" providerId="ADAL" clId="{4C68D784-FAC4-411C-AF3C-78B8DB3E3C0A}" dt="2023-11-22T11:40:43.807" v="3580"/>
          <ac:spMkLst>
            <pc:docMk/>
            <pc:sldMk cId="27617177" sldId="293"/>
            <ac:spMk id="32" creationId="{36726E6C-CEFA-E6AA-1545-598B6E19DA92}"/>
          </ac:spMkLst>
        </pc:spChg>
        <pc:spChg chg="mod">
          <ac:chgData name="Eva Laufey Eggertsdóttir" userId="c05a6ee1-01a2-425e-9b59-cd9d2648d92f" providerId="ADAL" clId="{4C68D784-FAC4-411C-AF3C-78B8DB3E3C0A}" dt="2023-11-22T11:40:43.807" v="3580"/>
          <ac:spMkLst>
            <pc:docMk/>
            <pc:sldMk cId="27617177" sldId="293"/>
            <ac:spMk id="33" creationId="{7E3E84A9-CC13-A10D-8FE7-27D3B0FCD9F3}"/>
          </ac:spMkLst>
        </pc:spChg>
        <pc:spChg chg="mod">
          <ac:chgData name="Eva Laufey Eggertsdóttir" userId="c05a6ee1-01a2-425e-9b59-cd9d2648d92f" providerId="ADAL" clId="{4C68D784-FAC4-411C-AF3C-78B8DB3E3C0A}" dt="2023-11-22T11:40:43.807" v="3580"/>
          <ac:spMkLst>
            <pc:docMk/>
            <pc:sldMk cId="27617177" sldId="293"/>
            <ac:spMk id="34" creationId="{1044FC97-6179-7AE6-9009-F49C1128B535}"/>
          </ac:spMkLst>
        </pc:spChg>
        <pc:spChg chg="mod">
          <ac:chgData name="Eva Laufey Eggertsdóttir" userId="c05a6ee1-01a2-425e-9b59-cd9d2648d92f" providerId="ADAL" clId="{4C68D784-FAC4-411C-AF3C-78B8DB3E3C0A}" dt="2023-11-22T11:40:43.807" v="3580"/>
          <ac:spMkLst>
            <pc:docMk/>
            <pc:sldMk cId="27617177" sldId="293"/>
            <ac:spMk id="35" creationId="{CF2A66B0-934A-59EF-1D37-066BE36E6C57}"/>
          </ac:spMkLst>
        </pc:spChg>
        <pc:spChg chg="mod">
          <ac:chgData name="Eva Laufey Eggertsdóttir" userId="c05a6ee1-01a2-425e-9b59-cd9d2648d92f" providerId="ADAL" clId="{4C68D784-FAC4-411C-AF3C-78B8DB3E3C0A}" dt="2023-11-22T11:40:43.807" v="3580"/>
          <ac:spMkLst>
            <pc:docMk/>
            <pc:sldMk cId="27617177" sldId="293"/>
            <ac:spMk id="36" creationId="{71400F03-0FCC-3CAA-F728-1CAACAB6A395}"/>
          </ac:spMkLst>
        </pc:spChg>
        <pc:spChg chg="mod">
          <ac:chgData name="Eva Laufey Eggertsdóttir" userId="c05a6ee1-01a2-425e-9b59-cd9d2648d92f" providerId="ADAL" clId="{4C68D784-FAC4-411C-AF3C-78B8DB3E3C0A}" dt="2023-11-22T11:40:43.807" v="3580"/>
          <ac:spMkLst>
            <pc:docMk/>
            <pc:sldMk cId="27617177" sldId="293"/>
            <ac:spMk id="37" creationId="{13D3B8C3-651C-E5C0-2703-C6FE33FDB4F6}"/>
          </ac:spMkLst>
        </pc:spChg>
        <pc:spChg chg="mod">
          <ac:chgData name="Eva Laufey Eggertsdóttir" userId="c05a6ee1-01a2-425e-9b59-cd9d2648d92f" providerId="ADAL" clId="{4C68D784-FAC4-411C-AF3C-78B8DB3E3C0A}" dt="2023-11-22T11:40:43.807" v="3580"/>
          <ac:spMkLst>
            <pc:docMk/>
            <pc:sldMk cId="27617177" sldId="293"/>
            <ac:spMk id="38" creationId="{ACB9C18F-7994-FB21-C1BE-EEFC715F157D}"/>
          </ac:spMkLst>
        </pc:spChg>
        <pc:spChg chg="mod">
          <ac:chgData name="Eva Laufey Eggertsdóttir" userId="c05a6ee1-01a2-425e-9b59-cd9d2648d92f" providerId="ADAL" clId="{4C68D784-FAC4-411C-AF3C-78B8DB3E3C0A}" dt="2023-11-22T11:40:43.807" v="3580"/>
          <ac:spMkLst>
            <pc:docMk/>
            <pc:sldMk cId="27617177" sldId="293"/>
            <ac:spMk id="39" creationId="{E0C71E40-932E-24EB-C271-355AFD0C2FFA}"/>
          </ac:spMkLst>
        </pc:spChg>
        <pc:spChg chg="mod">
          <ac:chgData name="Eva Laufey Eggertsdóttir" userId="c05a6ee1-01a2-425e-9b59-cd9d2648d92f" providerId="ADAL" clId="{4C68D784-FAC4-411C-AF3C-78B8DB3E3C0A}" dt="2023-11-22T11:40:43.807" v="3580"/>
          <ac:spMkLst>
            <pc:docMk/>
            <pc:sldMk cId="27617177" sldId="293"/>
            <ac:spMk id="40" creationId="{DD303BB3-0702-097C-8CED-1FA752B033D8}"/>
          </ac:spMkLst>
        </pc:spChg>
        <pc:spChg chg="mod">
          <ac:chgData name="Eva Laufey Eggertsdóttir" userId="c05a6ee1-01a2-425e-9b59-cd9d2648d92f" providerId="ADAL" clId="{4C68D784-FAC4-411C-AF3C-78B8DB3E3C0A}" dt="2023-11-22T11:40:43.807" v="3580"/>
          <ac:spMkLst>
            <pc:docMk/>
            <pc:sldMk cId="27617177" sldId="293"/>
            <ac:spMk id="41" creationId="{53EEB89D-B04C-5D4D-A48B-50BBE499776C}"/>
          </ac:spMkLst>
        </pc:spChg>
        <pc:spChg chg="mod">
          <ac:chgData name="Eva Laufey Eggertsdóttir" userId="c05a6ee1-01a2-425e-9b59-cd9d2648d92f" providerId="ADAL" clId="{4C68D784-FAC4-411C-AF3C-78B8DB3E3C0A}" dt="2023-11-22T11:40:43.807" v="3580"/>
          <ac:spMkLst>
            <pc:docMk/>
            <pc:sldMk cId="27617177" sldId="293"/>
            <ac:spMk id="42" creationId="{EAC11E91-6626-3C86-D757-A5B795B0D458}"/>
          </ac:spMkLst>
        </pc:spChg>
        <pc:spChg chg="mod">
          <ac:chgData name="Eva Laufey Eggertsdóttir" userId="c05a6ee1-01a2-425e-9b59-cd9d2648d92f" providerId="ADAL" clId="{4C68D784-FAC4-411C-AF3C-78B8DB3E3C0A}" dt="2023-11-22T11:40:43.807" v="3580"/>
          <ac:spMkLst>
            <pc:docMk/>
            <pc:sldMk cId="27617177" sldId="293"/>
            <ac:spMk id="43" creationId="{0B7DE3AD-E12C-3351-71AE-9A5448F97195}"/>
          </ac:spMkLst>
        </pc:spChg>
        <pc:grpChg chg="del">
          <ac:chgData name="Eva Laufey Eggertsdóttir" userId="c05a6ee1-01a2-425e-9b59-cd9d2648d92f" providerId="ADAL" clId="{4C68D784-FAC4-411C-AF3C-78B8DB3E3C0A}" dt="2023-11-22T11:40:42.929" v="3579" actId="478"/>
          <ac:grpSpMkLst>
            <pc:docMk/>
            <pc:sldMk cId="27617177" sldId="293"/>
            <ac:grpSpMk id="5" creationId="{1718A029-E98C-670D-D8D2-D7F6E5DD2387}"/>
          </ac:grpSpMkLst>
        </pc:grpChg>
        <pc:grpChg chg="add mod">
          <ac:chgData name="Eva Laufey Eggertsdóttir" userId="c05a6ee1-01a2-425e-9b59-cd9d2648d92f" providerId="ADAL" clId="{4C68D784-FAC4-411C-AF3C-78B8DB3E3C0A}" dt="2023-11-23T14:36:03.467" v="9660" actId="1036"/>
          <ac:grpSpMkLst>
            <pc:docMk/>
            <pc:sldMk cId="27617177" sldId="293"/>
            <ac:grpSpMk id="6" creationId="{C6AC8EBB-AF3F-428F-9007-66BC41F164D6}"/>
          </ac:grpSpMkLst>
        </pc:grpChg>
        <pc:grpChg chg="add del mod">
          <ac:chgData name="Eva Laufey Eggertsdóttir" userId="c05a6ee1-01a2-425e-9b59-cd9d2648d92f" providerId="ADAL" clId="{4C68D784-FAC4-411C-AF3C-78B8DB3E3C0A}" dt="2023-11-23T14:35:57.315" v="9545" actId="478"/>
          <ac:grpSpMkLst>
            <pc:docMk/>
            <pc:sldMk cId="27617177" sldId="293"/>
            <ac:grpSpMk id="27" creationId="{65755C67-6001-D494-224E-ADA597F87040}"/>
          </ac:grpSpMkLst>
        </pc:grpChg>
        <pc:graphicFrameChg chg="mod">
          <ac:chgData name="Eva Laufey Eggertsdóttir" userId="c05a6ee1-01a2-425e-9b59-cd9d2648d92f" providerId="ADAL" clId="{4C68D784-FAC4-411C-AF3C-78B8DB3E3C0A}" dt="2023-12-07T14:17:10.174" v="12558" actId="1035"/>
          <ac:graphicFrameMkLst>
            <pc:docMk/>
            <pc:sldMk cId="27617177" sldId="293"/>
            <ac:graphicFrameMk id="4" creationId="{AAAA8FA9-F5C8-4D50-D91A-0119AF5D9822}"/>
          </ac:graphicFrameMkLst>
        </pc:graphicFrameChg>
        <pc:picChg chg="del mod">
          <ac:chgData name="Eva Laufey Eggertsdóttir" userId="c05a6ee1-01a2-425e-9b59-cd9d2648d92f" providerId="ADAL" clId="{4C68D784-FAC4-411C-AF3C-78B8DB3E3C0A}" dt="2023-12-07T14:17:39.837" v="12624" actId="478"/>
          <ac:picMkLst>
            <pc:docMk/>
            <pc:sldMk cId="27617177" sldId="293"/>
            <ac:picMk id="3" creationId="{C148A385-B331-4E92-42DA-17951F57B2C1}"/>
          </ac:picMkLst>
        </pc:picChg>
        <pc:picChg chg="add mod">
          <ac:chgData name="Eva Laufey Eggertsdóttir" userId="c05a6ee1-01a2-425e-9b59-cd9d2648d92f" providerId="ADAL" clId="{4C68D784-FAC4-411C-AF3C-78B8DB3E3C0A}" dt="2023-12-07T14:17:47.037" v="12668" actId="1035"/>
          <ac:picMkLst>
            <pc:docMk/>
            <pc:sldMk cId="27617177" sldId="293"/>
            <ac:picMk id="27" creationId="{615A064B-AAF2-2D85-5DCC-646A47683E3B}"/>
          </ac:picMkLst>
        </pc:picChg>
      </pc:sldChg>
      <pc:sldChg chg="addSp delSp modSp mod">
        <pc:chgData name="Eva Laufey Eggertsdóttir" userId="c05a6ee1-01a2-425e-9b59-cd9d2648d92f" providerId="ADAL" clId="{4C68D784-FAC4-411C-AF3C-78B8DB3E3C0A}" dt="2023-11-23T14:40:16.580" v="10236" actId="1035"/>
        <pc:sldMkLst>
          <pc:docMk/>
          <pc:sldMk cId="4153934269" sldId="296"/>
        </pc:sldMkLst>
        <pc:spChg chg="add del mod">
          <ac:chgData name="Eva Laufey Eggertsdóttir" userId="c05a6ee1-01a2-425e-9b59-cd9d2648d92f" providerId="ADAL" clId="{4C68D784-FAC4-411C-AF3C-78B8DB3E3C0A}" dt="2023-11-21T15:47:16.048" v="195" actId="478"/>
          <ac:spMkLst>
            <pc:docMk/>
            <pc:sldMk cId="4153934269" sldId="296"/>
            <ac:spMk id="2" creationId="{7C715B19-D66B-1F31-B5F7-08D5719F5D9C}"/>
          </ac:spMkLst>
        </pc:spChg>
        <pc:spChg chg="add del mod">
          <ac:chgData name="Eva Laufey Eggertsdóttir" userId="c05a6ee1-01a2-425e-9b59-cd9d2648d92f" providerId="ADAL" clId="{4C68D784-FAC4-411C-AF3C-78B8DB3E3C0A}" dt="2023-11-23T14:40:07.162" v="10105" actId="478"/>
          <ac:spMkLst>
            <pc:docMk/>
            <pc:sldMk cId="4153934269" sldId="296"/>
            <ac:spMk id="2" creationId="{E6CC8E82-B362-FAC6-EC5A-57BE5B95844B}"/>
          </ac:spMkLst>
        </pc:spChg>
        <pc:spChg chg="add mod">
          <ac:chgData name="Eva Laufey Eggertsdóttir" userId="c05a6ee1-01a2-425e-9b59-cd9d2648d92f" providerId="ADAL" clId="{4C68D784-FAC4-411C-AF3C-78B8DB3E3C0A}" dt="2023-11-22T10:57:38.974" v="2914" actId="1035"/>
          <ac:spMkLst>
            <pc:docMk/>
            <pc:sldMk cId="4153934269" sldId="296"/>
            <ac:spMk id="3" creationId="{19F17BAC-EB24-EF37-2C03-C8B9DEE2BCC6}"/>
          </ac:spMkLst>
        </pc:spChg>
        <pc:spChg chg="add del mod">
          <ac:chgData name="Eva Laufey Eggertsdóttir" userId="c05a6ee1-01a2-425e-9b59-cd9d2648d92f" providerId="ADAL" clId="{4C68D784-FAC4-411C-AF3C-78B8DB3E3C0A}" dt="2023-11-23T14:40:08.500" v="10106" actId="478"/>
          <ac:spMkLst>
            <pc:docMk/>
            <pc:sldMk cId="4153934269" sldId="296"/>
            <ac:spMk id="4" creationId="{0837DC8F-11D2-13BD-2B67-BE8817A35D3E}"/>
          </ac:spMkLst>
        </pc:spChg>
        <pc:spChg chg="add mod">
          <ac:chgData name="Eva Laufey Eggertsdóttir" userId="c05a6ee1-01a2-425e-9b59-cd9d2648d92f" providerId="ADAL" clId="{4C68D784-FAC4-411C-AF3C-78B8DB3E3C0A}" dt="2023-11-23T14:40:16.580" v="10236" actId="1035"/>
          <ac:spMkLst>
            <pc:docMk/>
            <pc:sldMk cId="4153934269" sldId="296"/>
            <ac:spMk id="5" creationId="{5C3CC7BF-39F5-A0DC-207B-BFC51706F29B}"/>
          </ac:spMkLst>
        </pc:spChg>
        <pc:spChg chg="del">
          <ac:chgData name="Eva Laufey Eggertsdóttir" userId="c05a6ee1-01a2-425e-9b59-cd9d2648d92f" providerId="ADAL" clId="{4C68D784-FAC4-411C-AF3C-78B8DB3E3C0A}" dt="2023-11-22T10:54:33.841" v="2242" actId="478"/>
          <ac:spMkLst>
            <pc:docMk/>
            <pc:sldMk cId="4153934269" sldId="296"/>
            <ac:spMk id="5" creationId="{83941DE6-42BE-E820-6119-07DD6ADDC55B}"/>
          </ac:spMkLst>
        </pc:spChg>
        <pc:spChg chg="mod">
          <ac:chgData name="Eva Laufey Eggertsdóttir" userId="c05a6ee1-01a2-425e-9b59-cd9d2648d92f" providerId="ADAL" clId="{4C68D784-FAC4-411C-AF3C-78B8DB3E3C0A}" dt="2023-11-23T14:40:11.061" v="10108"/>
          <ac:spMkLst>
            <pc:docMk/>
            <pc:sldMk cId="4153934269" sldId="296"/>
            <ac:spMk id="12" creationId="{129791D9-C1E7-0168-FB2F-AD84D66CEF27}"/>
          </ac:spMkLst>
        </pc:spChg>
        <pc:spChg chg="del">
          <ac:chgData name="Eva Laufey Eggertsdóttir" userId="c05a6ee1-01a2-425e-9b59-cd9d2648d92f" providerId="ADAL" clId="{4C68D784-FAC4-411C-AF3C-78B8DB3E3C0A}" dt="2023-11-22T10:54:35.264" v="2243" actId="478"/>
          <ac:spMkLst>
            <pc:docMk/>
            <pc:sldMk cId="4153934269" sldId="296"/>
            <ac:spMk id="12" creationId="{7467FBF2-7730-7CEE-2C3A-652EEB4F9344}"/>
          </ac:spMkLst>
        </pc:spChg>
        <pc:spChg chg="mod">
          <ac:chgData name="Eva Laufey Eggertsdóttir" userId="c05a6ee1-01a2-425e-9b59-cd9d2648d92f" providerId="ADAL" clId="{4C68D784-FAC4-411C-AF3C-78B8DB3E3C0A}" dt="2023-11-22T10:54:36.033" v="2244"/>
          <ac:spMkLst>
            <pc:docMk/>
            <pc:sldMk cId="4153934269" sldId="296"/>
            <ac:spMk id="13" creationId="{A78BF5C5-3379-1F8D-9240-0E0D9BC108CC}"/>
          </ac:spMkLst>
        </pc:spChg>
        <pc:spChg chg="mod">
          <ac:chgData name="Eva Laufey Eggertsdóttir" userId="c05a6ee1-01a2-425e-9b59-cd9d2648d92f" providerId="ADAL" clId="{4C68D784-FAC4-411C-AF3C-78B8DB3E3C0A}" dt="2023-11-23T14:40:11.061" v="10108"/>
          <ac:spMkLst>
            <pc:docMk/>
            <pc:sldMk cId="4153934269" sldId="296"/>
            <ac:spMk id="13" creationId="{D48A9D4A-000A-F814-45A0-E008417B3CB6}"/>
          </ac:spMkLst>
        </pc:spChg>
        <pc:spChg chg="mod">
          <ac:chgData name="Eva Laufey Eggertsdóttir" userId="c05a6ee1-01a2-425e-9b59-cd9d2648d92f" providerId="ADAL" clId="{4C68D784-FAC4-411C-AF3C-78B8DB3E3C0A}" dt="2023-11-23T14:40:11.061" v="10108"/>
          <ac:spMkLst>
            <pc:docMk/>
            <pc:sldMk cId="4153934269" sldId="296"/>
            <ac:spMk id="14" creationId="{186518A6-2499-CA5A-1307-99935CCC7D66}"/>
          </ac:spMkLst>
        </pc:spChg>
        <pc:spChg chg="mod">
          <ac:chgData name="Eva Laufey Eggertsdóttir" userId="c05a6ee1-01a2-425e-9b59-cd9d2648d92f" providerId="ADAL" clId="{4C68D784-FAC4-411C-AF3C-78B8DB3E3C0A}" dt="2023-11-22T10:54:36.033" v="2244"/>
          <ac:spMkLst>
            <pc:docMk/>
            <pc:sldMk cId="4153934269" sldId="296"/>
            <ac:spMk id="14" creationId="{B9870491-E313-164D-2016-5D0CE64129B7}"/>
          </ac:spMkLst>
        </pc:spChg>
        <pc:spChg chg="mod">
          <ac:chgData name="Eva Laufey Eggertsdóttir" userId="c05a6ee1-01a2-425e-9b59-cd9d2648d92f" providerId="ADAL" clId="{4C68D784-FAC4-411C-AF3C-78B8DB3E3C0A}" dt="2023-11-23T14:40:11.061" v="10108"/>
          <ac:spMkLst>
            <pc:docMk/>
            <pc:sldMk cId="4153934269" sldId="296"/>
            <ac:spMk id="15" creationId="{5837A6ED-EAA5-93AC-D7F8-A4EF469481B0}"/>
          </ac:spMkLst>
        </pc:spChg>
        <pc:spChg chg="mod">
          <ac:chgData name="Eva Laufey Eggertsdóttir" userId="c05a6ee1-01a2-425e-9b59-cd9d2648d92f" providerId="ADAL" clId="{4C68D784-FAC4-411C-AF3C-78B8DB3E3C0A}" dt="2023-11-22T10:54:36.033" v="2244"/>
          <ac:spMkLst>
            <pc:docMk/>
            <pc:sldMk cId="4153934269" sldId="296"/>
            <ac:spMk id="15" creationId="{B98D96B7-41C8-E7D6-0361-979782F3B7B8}"/>
          </ac:spMkLst>
        </pc:spChg>
        <pc:spChg chg="mod">
          <ac:chgData name="Eva Laufey Eggertsdóttir" userId="c05a6ee1-01a2-425e-9b59-cd9d2648d92f" providerId="ADAL" clId="{4C68D784-FAC4-411C-AF3C-78B8DB3E3C0A}" dt="2023-11-23T14:40:11.061" v="10108"/>
          <ac:spMkLst>
            <pc:docMk/>
            <pc:sldMk cId="4153934269" sldId="296"/>
            <ac:spMk id="16" creationId="{6660978C-180B-5ECD-D47B-D30634B904DE}"/>
          </ac:spMkLst>
        </pc:spChg>
        <pc:spChg chg="mod">
          <ac:chgData name="Eva Laufey Eggertsdóttir" userId="c05a6ee1-01a2-425e-9b59-cd9d2648d92f" providerId="ADAL" clId="{4C68D784-FAC4-411C-AF3C-78B8DB3E3C0A}" dt="2023-11-22T10:54:36.033" v="2244"/>
          <ac:spMkLst>
            <pc:docMk/>
            <pc:sldMk cId="4153934269" sldId="296"/>
            <ac:spMk id="16" creationId="{EB4560F1-5451-1ECF-9FF9-57680FA5317D}"/>
          </ac:spMkLst>
        </pc:spChg>
        <pc:spChg chg="mod">
          <ac:chgData name="Eva Laufey Eggertsdóttir" userId="c05a6ee1-01a2-425e-9b59-cd9d2648d92f" providerId="ADAL" clId="{4C68D784-FAC4-411C-AF3C-78B8DB3E3C0A}" dt="2023-11-23T14:40:11.061" v="10108"/>
          <ac:spMkLst>
            <pc:docMk/>
            <pc:sldMk cId="4153934269" sldId="296"/>
            <ac:spMk id="18" creationId="{66F779B4-FFEE-1D4A-79B2-01A2C5ED2C4F}"/>
          </ac:spMkLst>
        </pc:spChg>
        <pc:spChg chg="mod">
          <ac:chgData name="Eva Laufey Eggertsdóttir" userId="c05a6ee1-01a2-425e-9b59-cd9d2648d92f" providerId="ADAL" clId="{4C68D784-FAC4-411C-AF3C-78B8DB3E3C0A}" dt="2023-11-22T10:54:36.033" v="2244"/>
          <ac:spMkLst>
            <pc:docMk/>
            <pc:sldMk cId="4153934269" sldId="296"/>
            <ac:spMk id="18" creationId="{D0436865-210A-1F96-4488-F7D42BDD5736}"/>
          </ac:spMkLst>
        </pc:spChg>
        <pc:spChg chg="mod">
          <ac:chgData name="Eva Laufey Eggertsdóttir" userId="c05a6ee1-01a2-425e-9b59-cd9d2648d92f" providerId="ADAL" clId="{4C68D784-FAC4-411C-AF3C-78B8DB3E3C0A}" dt="2023-11-23T14:40:11.061" v="10108"/>
          <ac:spMkLst>
            <pc:docMk/>
            <pc:sldMk cId="4153934269" sldId="296"/>
            <ac:spMk id="19" creationId="{08699DD2-D2A4-88D0-E47B-5CD7E1039952}"/>
          </ac:spMkLst>
        </pc:spChg>
        <pc:spChg chg="mod">
          <ac:chgData name="Eva Laufey Eggertsdóttir" userId="c05a6ee1-01a2-425e-9b59-cd9d2648d92f" providerId="ADAL" clId="{4C68D784-FAC4-411C-AF3C-78B8DB3E3C0A}" dt="2023-11-22T10:54:36.033" v="2244"/>
          <ac:spMkLst>
            <pc:docMk/>
            <pc:sldMk cId="4153934269" sldId="296"/>
            <ac:spMk id="19" creationId="{0A56E0C2-2A40-507F-2B80-98129AAD1B79}"/>
          </ac:spMkLst>
        </pc:spChg>
        <pc:spChg chg="mod">
          <ac:chgData name="Eva Laufey Eggertsdóttir" userId="c05a6ee1-01a2-425e-9b59-cd9d2648d92f" providerId="ADAL" clId="{4C68D784-FAC4-411C-AF3C-78B8DB3E3C0A}" dt="2023-11-23T14:40:11.061" v="10108"/>
          <ac:spMkLst>
            <pc:docMk/>
            <pc:sldMk cId="4153934269" sldId="296"/>
            <ac:spMk id="20" creationId="{4F39D07C-0491-9BBA-4F39-2AE1441125E0}"/>
          </ac:spMkLst>
        </pc:spChg>
        <pc:spChg chg="mod">
          <ac:chgData name="Eva Laufey Eggertsdóttir" userId="c05a6ee1-01a2-425e-9b59-cd9d2648d92f" providerId="ADAL" clId="{4C68D784-FAC4-411C-AF3C-78B8DB3E3C0A}" dt="2023-11-22T10:54:36.033" v="2244"/>
          <ac:spMkLst>
            <pc:docMk/>
            <pc:sldMk cId="4153934269" sldId="296"/>
            <ac:spMk id="20" creationId="{7F0EC2A4-D60B-AD46-7B42-9C591DF020D9}"/>
          </ac:spMkLst>
        </pc:spChg>
        <pc:spChg chg="mod">
          <ac:chgData name="Eva Laufey Eggertsdóttir" userId="c05a6ee1-01a2-425e-9b59-cd9d2648d92f" providerId="ADAL" clId="{4C68D784-FAC4-411C-AF3C-78B8DB3E3C0A}" dt="2023-11-23T14:40:11.061" v="10108"/>
          <ac:spMkLst>
            <pc:docMk/>
            <pc:sldMk cId="4153934269" sldId="296"/>
            <ac:spMk id="21" creationId="{5E23E324-C4C3-AA05-23CF-ACF7B64DEBF8}"/>
          </ac:spMkLst>
        </pc:spChg>
        <pc:spChg chg="mod">
          <ac:chgData name="Eva Laufey Eggertsdóttir" userId="c05a6ee1-01a2-425e-9b59-cd9d2648d92f" providerId="ADAL" clId="{4C68D784-FAC4-411C-AF3C-78B8DB3E3C0A}" dt="2023-11-22T10:54:36.033" v="2244"/>
          <ac:spMkLst>
            <pc:docMk/>
            <pc:sldMk cId="4153934269" sldId="296"/>
            <ac:spMk id="21" creationId="{B9D799CC-E4C7-CB97-F17B-6D438780F7DE}"/>
          </ac:spMkLst>
        </pc:spChg>
        <pc:spChg chg="mod">
          <ac:chgData name="Eva Laufey Eggertsdóttir" userId="c05a6ee1-01a2-425e-9b59-cd9d2648d92f" providerId="ADAL" clId="{4C68D784-FAC4-411C-AF3C-78B8DB3E3C0A}" dt="2023-11-22T10:54:36.033" v="2244"/>
          <ac:spMkLst>
            <pc:docMk/>
            <pc:sldMk cId="4153934269" sldId="296"/>
            <ac:spMk id="22" creationId="{6AC6034F-2C4D-E74F-8506-F721A65B5887}"/>
          </ac:spMkLst>
        </pc:spChg>
        <pc:spChg chg="mod">
          <ac:chgData name="Eva Laufey Eggertsdóttir" userId="c05a6ee1-01a2-425e-9b59-cd9d2648d92f" providerId="ADAL" clId="{4C68D784-FAC4-411C-AF3C-78B8DB3E3C0A}" dt="2023-11-23T14:40:11.061" v="10108"/>
          <ac:spMkLst>
            <pc:docMk/>
            <pc:sldMk cId="4153934269" sldId="296"/>
            <ac:spMk id="22" creationId="{BC14FEC4-4A1C-B864-6462-DE0D7D53F9E7}"/>
          </ac:spMkLst>
        </pc:spChg>
        <pc:spChg chg="mod">
          <ac:chgData name="Eva Laufey Eggertsdóttir" userId="c05a6ee1-01a2-425e-9b59-cd9d2648d92f" providerId="ADAL" clId="{4C68D784-FAC4-411C-AF3C-78B8DB3E3C0A}" dt="2023-11-23T14:40:11.061" v="10108"/>
          <ac:spMkLst>
            <pc:docMk/>
            <pc:sldMk cId="4153934269" sldId="296"/>
            <ac:spMk id="23" creationId="{157CB66D-9627-2843-1431-5A6E87D12ADA}"/>
          </ac:spMkLst>
        </pc:spChg>
        <pc:spChg chg="mod">
          <ac:chgData name="Eva Laufey Eggertsdóttir" userId="c05a6ee1-01a2-425e-9b59-cd9d2648d92f" providerId="ADAL" clId="{4C68D784-FAC4-411C-AF3C-78B8DB3E3C0A}" dt="2023-11-22T10:54:36.033" v="2244"/>
          <ac:spMkLst>
            <pc:docMk/>
            <pc:sldMk cId="4153934269" sldId="296"/>
            <ac:spMk id="23" creationId="{6BB22B35-7902-2401-35D1-408227DFED4A}"/>
          </ac:spMkLst>
        </pc:spChg>
        <pc:spChg chg="mod">
          <ac:chgData name="Eva Laufey Eggertsdóttir" userId="c05a6ee1-01a2-425e-9b59-cd9d2648d92f" providerId="ADAL" clId="{4C68D784-FAC4-411C-AF3C-78B8DB3E3C0A}" dt="2023-11-23T14:40:11.061" v="10108"/>
          <ac:spMkLst>
            <pc:docMk/>
            <pc:sldMk cId="4153934269" sldId="296"/>
            <ac:spMk id="24" creationId="{0A6B790C-A5BA-8C14-0291-5FB52A9EE352}"/>
          </ac:spMkLst>
        </pc:spChg>
        <pc:spChg chg="mod">
          <ac:chgData name="Eva Laufey Eggertsdóttir" userId="c05a6ee1-01a2-425e-9b59-cd9d2648d92f" providerId="ADAL" clId="{4C68D784-FAC4-411C-AF3C-78B8DB3E3C0A}" dt="2023-11-22T10:54:36.033" v="2244"/>
          <ac:spMkLst>
            <pc:docMk/>
            <pc:sldMk cId="4153934269" sldId="296"/>
            <ac:spMk id="24" creationId="{CEA8E789-33B8-988E-D68A-87A8E0BF9351}"/>
          </ac:spMkLst>
        </pc:spChg>
        <pc:spChg chg="mod">
          <ac:chgData name="Eva Laufey Eggertsdóttir" userId="c05a6ee1-01a2-425e-9b59-cd9d2648d92f" providerId="ADAL" clId="{4C68D784-FAC4-411C-AF3C-78B8DB3E3C0A}" dt="2023-11-23T14:40:11.061" v="10108"/>
          <ac:spMkLst>
            <pc:docMk/>
            <pc:sldMk cId="4153934269" sldId="296"/>
            <ac:spMk id="25" creationId="{84EA46E9-2676-B28E-BF1D-30092918A1B4}"/>
          </ac:spMkLst>
        </pc:spChg>
        <pc:spChg chg="mod">
          <ac:chgData name="Eva Laufey Eggertsdóttir" userId="c05a6ee1-01a2-425e-9b59-cd9d2648d92f" providerId="ADAL" clId="{4C68D784-FAC4-411C-AF3C-78B8DB3E3C0A}" dt="2023-11-22T10:54:36.033" v="2244"/>
          <ac:spMkLst>
            <pc:docMk/>
            <pc:sldMk cId="4153934269" sldId="296"/>
            <ac:spMk id="25" creationId="{9A67DF51-B133-E75C-5780-6136427FD21C}"/>
          </ac:spMkLst>
        </pc:spChg>
        <pc:spChg chg="mod">
          <ac:chgData name="Eva Laufey Eggertsdóttir" userId="c05a6ee1-01a2-425e-9b59-cd9d2648d92f" providerId="ADAL" clId="{4C68D784-FAC4-411C-AF3C-78B8DB3E3C0A}" dt="2023-11-22T10:54:36.033" v="2244"/>
          <ac:spMkLst>
            <pc:docMk/>
            <pc:sldMk cId="4153934269" sldId="296"/>
            <ac:spMk id="26" creationId="{32C55AA7-94D7-D36C-0465-D947FFD77A82}"/>
          </ac:spMkLst>
        </pc:spChg>
        <pc:spChg chg="mod">
          <ac:chgData name="Eva Laufey Eggertsdóttir" userId="c05a6ee1-01a2-425e-9b59-cd9d2648d92f" providerId="ADAL" clId="{4C68D784-FAC4-411C-AF3C-78B8DB3E3C0A}" dt="2023-11-23T14:40:11.061" v="10108"/>
          <ac:spMkLst>
            <pc:docMk/>
            <pc:sldMk cId="4153934269" sldId="296"/>
            <ac:spMk id="26" creationId="{C7798827-8DBC-9CF5-1F28-3AA2735CE037}"/>
          </ac:spMkLst>
        </pc:spChg>
        <pc:spChg chg="mod">
          <ac:chgData name="Eva Laufey Eggertsdóttir" userId="c05a6ee1-01a2-425e-9b59-cd9d2648d92f" providerId="ADAL" clId="{4C68D784-FAC4-411C-AF3C-78B8DB3E3C0A}" dt="2023-11-22T10:54:36.033" v="2244"/>
          <ac:spMkLst>
            <pc:docMk/>
            <pc:sldMk cId="4153934269" sldId="296"/>
            <ac:spMk id="27" creationId="{1336081A-1805-5D19-1456-245EF586C8C8}"/>
          </ac:spMkLst>
        </pc:spChg>
        <pc:spChg chg="mod">
          <ac:chgData name="Eva Laufey Eggertsdóttir" userId="c05a6ee1-01a2-425e-9b59-cd9d2648d92f" providerId="ADAL" clId="{4C68D784-FAC4-411C-AF3C-78B8DB3E3C0A}" dt="2023-11-23T14:40:11.061" v="10108"/>
          <ac:spMkLst>
            <pc:docMk/>
            <pc:sldMk cId="4153934269" sldId="296"/>
            <ac:spMk id="27" creationId="{53FA07D7-425C-78A7-CE0B-2A58B55C6934}"/>
          </ac:spMkLst>
        </pc:spChg>
        <pc:spChg chg="mod">
          <ac:chgData name="Eva Laufey Eggertsdóttir" userId="c05a6ee1-01a2-425e-9b59-cd9d2648d92f" providerId="ADAL" clId="{4C68D784-FAC4-411C-AF3C-78B8DB3E3C0A}" dt="2023-11-22T10:54:36.033" v="2244"/>
          <ac:spMkLst>
            <pc:docMk/>
            <pc:sldMk cId="4153934269" sldId="296"/>
            <ac:spMk id="28" creationId="{88FC8AE7-5132-CB3B-C505-DBC008CB4F2C}"/>
          </ac:spMkLst>
        </pc:spChg>
        <pc:spChg chg="mod">
          <ac:chgData name="Eva Laufey Eggertsdóttir" userId="c05a6ee1-01a2-425e-9b59-cd9d2648d92f" providerId="ADAL" clId="{4C68D784-FAC4-411C-AF3C-78B8DB3E3C0A}" dt="2023-11-23T14:40:11.061" v="10108"/>
          <ac:spMkLst>
            <pc:docMk/>
            <pc:sldMk cId="4153934269" sldId="296"/>
            <ac:spMk id="28" creationId="{D1C776FC-B288-50BC-BA46-78ED1D23DEF2}"/>
          </ac:spMkLst>
        </pc:spChg>
        <pc:spChg chg="mod">
          <ac:chgData name="Eva Laufey Eggertsdóttir" userId="c05a6ee1-01a2-425e-9b59-cd9d2648d92f" providerId="ADAL" clId="{4C68D784-FAC4-411C-AF3C-78B8DB3E3C0A}" dt="2023-11-22T10:54:36.033" v="2244"/>
          <ac:spMkLst>
            <pc:docMk/>
            <pc:sldMk cId="4153934269" sldId="296"/>
            <ac:spMk id="29" creationId="{8A95A931-9726-9426-D088-AF7BCA16E7B9}"/>
          </ac:spMkLst>
        </pc:spChg>
        <pc:spChg chg="mod">
          <ac:chgData name="Eva Laufey Eggertsdóttir" userId="c05a6ee1-01a2-425e-9b59-cd9d2648d92f" providerId="ADAL" clId="{4C68D784-FAC4-411C-AF3C-78B8DB3E3C0A}" dt="2023-11-22T11:47:22.350" v="4529"/>
          <ac:spMkLst>
            <pc:docMk/>
            <pc:sldMk cId="4153934269" sldId="296"/>
            <ac:spMk id="31" creationId="{80DF104D-AB78-30A0-8BAD-6D2A9684254F}"/>
          </ac:spMkLst>
        </pc:spChg>
        <pc:spChg chg="mod">
          <ac:chgData name="Eva Laufey Eggertsdóttir" userId="c05a6ee1-01a2-425e-9b59-cd9d2648d92f" providerId="ADAL" clId="{4C68D784-FAC4-411C-AF3C-78B8DB3E3C0A}" dt="2023-11-22T11:47:22.350" v="4529"/>
          <ac:spMkLst>
            <pc:docMk/>
            <pc:sldMk cId="4153934269" sldId="296"/>
            <ac:spMk id="32" creationId="{0306C103-59DD-E1A1-0512-E8C4A1C19B96}"/>
          </ac:spMkLst>
        </pc:spChg>
        <pc:spChg chg="mod">
          <ac:chgData name="Eva Laufey Eggertsdóttir" userId="c05a6ee1-01a2-425e-9b59-cd9d2648d92f" providerId="ADAL" clId="{4C68D784-FAC4-411C-AF3C-78B8DB3E3C0A}" dt="2023-11-22T11:47:22.350" v="4529"/>
          <ac:spMkLst>
            <pc:docMk/>
            <pc:sldMk cId="4153934269" sldId="296"/>
            <ac:spMk id="33" creationId="{8906ED31-78E6-E45D-65EC-49FE24432CDA}"/>
          </ac:spMkLst>
        </pc:spChg>
        <pc:spChg chg="mod">
          <ac:chgData name="Eva Laufey Eggertsdóttir" userId="c05a6ee1-01a2-425e-9b59-cd9d2648d92f" providerId="ADAL" clId="{4C68D784-FAC4-411C-AF3C-78B8DB3E3C0A}" dt="2023-11-22T11:47:22.350" v="4529"/>
          <ac:spMkLst>
            <pc:docMk/>
            <pc:sldMk cId="4153934269" sldId="296"/>
            <ac:spMk id="34" creationId="{774D99B4-B6BB-DB71-C4CC-A0EDFB0989D8}"/>
          </ac:spMkLst>
        </pc:spChg>
        <pc:spChg chg="mod">
          <ac:chgData name="Eva Laufey Eggertsdóttir" userId="c05a6ee1-01a2-425e-9b59-cd9d2648d92f" providerId="ADAL" clId="{4C68D784-FAC4-411C-AF3C-78B8DB3E3C0A}" dt="2023-11-22T11:47:22.350" v="4529"/>
          <ac:spMkLst>
            <pc:docMk/>
            <pc:sldMk cId="4153934269" sldId="296"/>
            <ac:spMk id="35" creationId="{4F8BB5E2-626B-361F-463E-371CE36120CC}"/>
          </ac:spMkLst>
        </pc:spChg>
        <pc:spChg chg="mod">
          <ac:chgData name="Eva Laufey Eggertsdóttir" userId="c05a6ee1-01a2-425e-9b59-cd9d2648d92f" providerId="ADAL" clId="{4C68D784-FAC4-411C-AF3C-78B8DB3E3C0A}" dt="2023-11-22T11:47:22.350" v="4529"/>
          <ac:spMkLst>
            <pc:docMk/>
            <pc:sldMk cId="4153934269" sldId="296"/>
            <ac:spMk id="36" creationId="{B2125998-3F91-DAAC-C4A1-900E42F51EE4}"/>
          </ac:spMkLst>
        </pc:spChg>
        <pc:spChg chg="mod">
          <ac:chgData name="Eva Laufey Eggertsdóttir" userId="c05a6ee1-01a2-425e-9b59-cd9d2648d92f" providerId="ADAL" clId="{4C68D784-FAC4-411C-AF3C-78B8DB3E3C0A}" dt="2023-11-22T11:47:22.350" v="4529"/>
          <ac:spMkLst>
            <pc:docMk/>
            <pc:sldMk cId="4153934269" sldId="296"/>
            <ac:spMk id="37" creationId="{89EC4752-D75E-A3CD-336E-9EAF7BF5926E}"/>
          </ac:spMkLst>
        </pc:spChg>
        <pc:spChg chg="mod">
          <ac:chgData name="Eva Laufey Eggertsdóttir" userId="c05a6ee1-01a2-425e-9b59-cd9d2648d92f" providerId="ADAL" clId="{4C68D784-FAC4-411C-AF3C-78B8DB3E3C0A}" dt="2023-11-22T11:47:22.350" v="4529"/>
          <ac:spMkLst>
            <pc:docMk/>
            <pc:sldMk cId="4153934269" sldId="296"/>
            <ac:spMk id="38" creationId="{0886CDE5-EA22-5238-AB09-2F8928E1B889}"/>
          </ac:spMkLst>
        </pc:spChg>
        <pc:spChg chg="mod">
          <ac:chgData name="Eva Laufey Eggertsdóttir" userId="c05a6ee1-01a2-425e-9b59-cd9d2648d92f" providerId="ADAL" clId="{4C68D784-FAC4-411C-AF3C-78B8DB3E3C0A}" dt="2023-11-22T11:47:22.350" v="4529"/>
          <ac:spMkLst>
            <pc:docMk/>
            <pc:sldMk cId="4153934269" sldId="296"/>
            <ac:spMk id="39" creationId="{7C29BAE1-A3F0-B412-C0F8-D75769CDD040}"/>
          </ac:spMkLst>
        </pc:spChg>
        <pc:spChg chg="mod">
          <ac:chgData name="Eva Laufey Eggertsdóttir" userId="c05a6ee1-01a2-425e-9b59-cd9d2648d92f" providerId="ADAL" clId="{4C68D784-FAC4-411C-AF3C-78B8DB3E3C0A}" dt="2023-11-22T11:47:22.350" v="4529"/>
          <ac:spMkLst>
            <pc:docMk/>
            <pc:sldMk cId="4153934269" sldId="296"/>
            <ac:spMk id="40" creationId="{3F82741B-A382-D3F9-0DE4-A4B7DA6B3ADB}"/>
          </ac:spMkLst>
        </pc:spChg>
        <pc:spChg chg="mod">
          <ac:chgData name="Eva Laufey Eggertsdóttir" userId="c05a6ee1-01a2-425e-9b59-cd9d2648d92f" providerId="ADAL" clId="{4C68D784-FAC4-411C-AF3C-78B8DB3E3C0A}" dt="2023-11-22T11:47:22.350" v="4529"/>
          <ac:spMkLst>
            <pc:docMk/>
            <pc:sldMk cId="4153934269" sldId="296"/>
            <ac:spMk id="41" creationId="{95BCD37C-56AB-5C57-DD1D-9008B068B48F}"/>
          </ac:spMkLst>
        </pc:spChg>
        <pc:spChg chg="mod">
          <ac:chgData name="Eva Laufey Eggertsdóttir" userId="c05a6ee1-01a2-425e-9b59-cd9d2648d92f" providerId="ADAL" clId="{4C68D784-FAC4-411C-AF3C-78B8DB3E3C0A}" dt="2023-11-22T11:47:22.350" v="4529"/>
          <ac:spMkLst>
            <pc:docMk/>
            <pc:sldMk cId="4153934269" sldId="296"/>
            <ac:spMk id="42" creationId="{6C1EC860-9E8F-0C16-A26D-7AEDEB97CFFA}"/>
          </ac:spMkLst>
        </pc:spChg>
        <pc:spChg chg="mod">
          <ac:chgData name="Eva Laufey Eggertsdóttir" userId="c05a6ee1-01a2-425e-9b59-cd9d2648d92f" providerId="ADAL" clId="{4C68D784-FAC4-411C-AF3C-78B8DB3E3C0A}" dt="2023-11-22T11:47:22.350" v="4529"/>
          <ac:spMkLst>
            <pc:docMk/>
            <pc:sldMk cId="4153934269" sldId="296"/>
            <ac:spMk id="43" creationId="{8229A0EA-5830-BCC2-269E-7D03384C9AEB}"/>
          </ac:spMkLst>
        </pc:spChg>
        <pc:spChg chg="mod">
          <ac:chgData name="Eva Laufey Eggertsdóttir" userId="c05a6ee1-01a2-425e-9b59-cd9d2648d92f" providerId="ADAL" clId="{4C68D784-FAC4-411C-AF3C-78B8DB3E3C0A}" dt="2023-11-22T11:47:22.350" v="4529"/>
          <ac:spMkLst>
            <pc:docMk/>
            <pc:sldMk cId="4153934269" sldId="296"/>
            <ac:spMk id="44" creationId="{B7542681-4F8F-C6DB-4433-BC30203B4448}"/>
          </ac:spMkLst>
        </pc:spChg>
        <pc:spChg chg="mod">
          <ac:chgData name="Eva Laufey Eggertsdóttir" userId="c05a6ee1-01a2-425e-9b59-cd9d2648d92f" providerId="ADAL" clId="{4C68D784-FAC4-411C-AF3C-78B8DB3E3C0A}" dt="2023-11-22T11:47:22.350" v="4529"/>
          <ac:spMkLst>
            <pc:docMk/>
            <pc:sldMk cId="4153934269" sldId="296"/>
            <ac:spMk id="45" creationId="{8FC705B1-867B-0487-554C-61E353FBA2DB}"/>
          </ac:spMkLst>
        </pc:spChg>
        <pc:spChg chg="mod">
          <ac:chgData name="Eva Laufey Eggertsdóttir" userId="c05a6ee1-01a2-425e-9b59-cd9d2648d92f" providerId="ADAL" clId="{4C68D784-FAC4-411C-AF3C-78B8DB3E3C0A}" dt="2023-11-22T11:47:22.350" v="4529"/>
          <ac:spMkLst>
            <pc:docMk/>
            <pc:sldMk cId="4153934269" sldId="296"/>
            <ac:spMk id="46" creationId="{5E61684B-B3DA-4F97-EF3A-6D31BF41F624}"/>
          </ac:spMkLst>
        </pc:spChg>
        <pc:grpChg chg="add del mod">
          <ac:chgData name="Eva Laufey Eggertsdóttir" userId="c05a6ee1-01a2-425e-9b59-cd9d2648d92f" providerId="ADAL" clId="{4C68D784-FAC4-411C-AF3C-78B8DB3E3C0A}" dt="2023-11-22T11:47:21.603" v="4528" actId="478"/>
          <ac:grpSpMkLst>
            <pc:docMk/>
            <pc:sldMk cId="4153934269" sldId="296"/>
            <ac:grpSpMk id="6" creationId="{6B0E1692-0206-B5E5-25DC-E4618859B36E}"/>
          </ac:grpSpMkLst>
        </pc:grpChg>
        <pc:grpChg chg="add mod">
          <ac:chgData name="Eva Laufey Eggertsdóttir" userId="c05a6ee1-01a2-425e-9b59-cd9d2648d92f" providerId="ADAL" clId="{4C68D784-FAC4-411C-AF3C-78B8DB3E3C0A}" dt="2023-11-23T14:40:16.580" v="10236" actId="1035"/>
          <ac:grpSpMkLst>
            <pc:docMk/>
            <pc:sldMk cId="4153934269" sldId="296"/>
            <ac:grpSpMk id="6" creationId="{76E2C9CF-2517-D030-C080-682786656ED5}"/>
          </ac:grpSpMkLst>
        </pc:grpChg>
        <pc:grpChg chg="add del mod">
          <ac:chgData name="Eva Laufey Eggertsdóttir" userId="c05a6ee1-01a2-425e-9b59-cd9d2648d92f" providerId="ADAL" clId="{4C68D784-FAC4-411C-AF3C-78B8DB3E3C0A}" dt="2023-11-23T14:40:09.263" v="10107" actId="478"/>
          <ac:grpSpMkLst>
            <pc:docMk/>
            <pc:sldMk cId="4153934269" sldId="296"/>
            <ac:grpSpMk id="30" creationId="{414580EF-1D0D-AE71-ED0D-E4E4516D219D}"/>
          </ac:grpSpMkLst>
        </pc:grpChg>
      </pc:sldChg>
      <pc:sldChg chg="addSp delSp modSp mod">
        <pc:chgData name="Eva Laufey Eggertsdóttir" userId="c05a6ee1-01a2-425e-9b59-cd9d2648d92f" providerId="ADAL" clId="{4C68D784-FAC4-411C-AF3C-78B8DB3E3C0A}" dt="2023-11-23T14:39:34.448" v="10104" actId="1036"/>
        <pc:sldMkLst>
          <pc:docMk/>
          <pc:sldMk cId="3306597026" sldId="297"/>
        </pc:sldMkLst>
        <pc:spChg chg="del mod">
          <ac:chgData name="Eva Laufey Eggertsdóttir" userId="c05a6ee1-01a2-425e-9b59-cd9d2648d92f" providerId="ADAL" clId="{4C68D784-FAC4-411C-AF3C-78B8DB3E3C0A}" dt="2023-11-23T14:34:07.192" v="9493" actId="478"/>
          <ac:spMkLst>
            <pc:docMk/>
            <pc:sldMk cId="3306597026" sldId="297"/>
            <ac:spMk id="2" creationId="{4CEEE470-5595-8850-FDAD-4BC6A0DF8993}"/>
          </ac:spMkLst>
        </pc:spChg>
        <pc:spChg chg="mod">
          <ac:chgData name="Eva Laufey Eggertsdóttir" userId="c05a6ee1-01a2-425e-9b59-cd9d2648d92f" providerId="ADAL" clId="{4C68D784-FAC4-411C-AF3C-78B8DB3E3C0A}" dt="2023-11-23T14:34:58.426" v="9541" actId="1076"/>
          <ac:spMkLst>
            <pc:docMk/>
            <pc:sldMk cId="3306597026" sldId="297"/>
            <ac:spMk id="6" creationId="{E86D1F0F-1A06-C63F-362E-BC21DA7A3B94}"/>
          </ac:spMkLst>
        </pc:spChg>
        <pc:spChg chg="add mod">
          <ac:chgData name="Eva Laufey Eggertsdóttir" userId="c05a6ee1-01a2-425e-9b59-cd9d2648d92f" providerId="ADAL" clId="{4C68D784-FAC4-411C-AF3C-78B8DB3E3C0A}" dt="2023-11-23T14:37:57.946" v="9811" actId="1035"/>
          <ac:spMkLst>
            <pc:docMk/>
            <pc:sldMk cId="3306597026" sldId="297"/>
            <ac:spMk id="7" creationId="{2C07874C-16E8-FFAB-FC27-F6B02F9C9A96}"/>
          </ac:spMkLst>
        </pc:spChg>
        <pc:spChg chg="mod topLvl">
          <ac:chgData name="Eva Laufey Eggertsdóttir" userId="c05a6ee1-01a2-425e-9b59-cd9d2648d92f" providerId="ADAL" clId="{4C68D784-FAC4-411C-AF3C-78B8DB3E3C0A}" dt="2023-11-22T11:31:36.188" v="3529" actId="164"/>
          <ac:spMkLst>
            <pc:docMk/>
            <pc:sldMk cId="3306597026" sldId="297"/>
            <ac:spMk id="12" creationId="{23C5C4A6-C62C-3576-6BB4-1AACCDD2393C}"/>
          </ac:spMkLst>
        </pc:spChg>
        <pc:spChg chg="mod topLvl">
          <ac:chgData name="Eva Laufey Eggertsdóttir" userId="c05a6ee1-01a2-425e-9b59-cd9d2648d92f" providerId="ADAL" clId="{4C68D784-FAC4-411C-AF3C-78B8DB3E3C0A}" dt="2023-11-22T11:31:36.188" v="3529" actId="164"/>
          <ac:spMkLst>
            <pc:docMk/>
            <pc:sldMk cId="3306597026" sldId="297"/>
            <ac:spMk id="13" creationId="{83D09DA3-163D-2579-8545-164B87E76E0C}"/>
          </ac:spMkLst>
        </pc:spChg>
        <pc:spChg chg="mod topLvl">
          <ac:chgData name="Eva Laufey Eggertsdóttir" userId="c05a6ee1-01a2-425e-9b59-cd9d2648d92f" providerId="ADAL" clId="{4C68D784-FAC4-411C-AF3C-78B8DB3E3C0A}" dt="2023-11-22T11:31:36.188" v="3529" actId="164"/>
          <ac:spMkLst>
            <pc:docMk/>
            <pc:sldMk cId="3306597026" sldId="297"/>
            <ac:spMk id="14" creationId="{0BE54FDD-D22C-D05D-46D5-83AA5A020547}"/>
          </ac:spMkLst>
        </pc:spChg>
        <pc:spChg chg="mod topLvl">
          <ac:chgData name="Eva Laufey Eggertsdóttir" userId="c05a6ee1-01a2-425e-9b59-cd9d2648d92f" providerId="ADAL" clId="{4C68D784-FAC4-411C-AF3C-78B8DB3E3C0A}" dt="2023-11-22T11:31:36.188" v="3529" actId="164"/>
          <ac:spMkLst>
            <pc:docMk/>
            <pc:sldMk cId="3306597026" sldId="297"/>
            <ac:spMk id="15" creationId="{9F9C7901-595C-D6DA-EE63-64E7AB391E91}"/>
          </ac:spMkLst>
        </pc:spChg>
        <pc:spChg chg="mod topLvl">
          <ac:chgData name="Eva Laufey Eggertsdóttir" userId="c05a6ee1-01a2-425e-9b59-cd9d2648d92f" providerId="ADAL" clId="{4C68D784-FAC4-411C-AF3C-78B8DB3E3C0A}" dt="2023-11-22T11:31:36.188" v="3529" actId="164"/>
          <ac:spMkLst>
            <pc:docMk/>
            <pc:sldMk cId="3306597026" sldId="297"/>
            <ac:spMk id="16" creationId="{830BBBAE-D722-0572-47C5-2C3F4798DBE3}"/>
          </ac:spMkLst>
        </pc:spChg>
        <pc:spChg chg="add mod">
          <ac:chgData name="Eva Laufey Eggertsdóttir" userId="c05a6ee1-01a2-425e-9b59-cd9d2648d92f" providerId="ADAL" clId="{4C68D784-FAC4-411C-AF3C-78B8DB3E3C0A}" dt="2023-11-23T14:37:57.946" v="9811" actId="1035"/>
          <ac:spMkLst>
            <pc:docMk/>
            <pc:sldMk cId="3306597026" sldId="297"/>
            <ac:spMk id="17" creationId="{7EFBA3D7-02B4-7C65-C412-8FF6406B2081}"/>
          </ac:spMkLst>
        </pc:spChg>
        <pc:spChg chg="mod">
          <ac:chgData name="Eva Laufey Eggertsdóttir" userId="c05a6ee1-01a2-425e-9b59-cd9d2648d92f" providerId="ADAL" clId="{4C68D784-FAC4-411C-AF3C-78B8DB3E3C0A}" dt="2023-11-22T11:44:42.130" v="3896"/>
          <ac:spMkLst>
            <pc:docMk/>
            <pc:sldMk cId="3306597026" sldId="297"/>
            <ac:spMk id="17" creationId="{A07D0352-59AD-056E-6887-CD4F29FDB018}"/>
          </ac:spMkLst>
        </pc:spChg>
        <pc:spChg chg="del">
          <ac:chgData name="Eva Laufey Eggertsdóttir" userId="c05a6ee1-01a2-425e-9b59-cd9d2648d92f" providerId="ADAL" clId="{4C68D784-FAC4-411C-AF3C-78B8DB3E3C0A}" dt="2023-11-22T11:24:22.090" v="3484" actId="478"/>
          <ac:spMkLst>
            <pc:docMk/>
            <pc:sldMk cId="3306597026" sldId="297"/>
            <ac:spMk id="18" creationId="{5B1AE497-6239-EF96-89BE-F58D96E1D127}"/>
          </ac:spMkLst>
        </pc:spChg>
        <pc:spChg chg="add mod">
          <ac:chgData name="Eva Laufey Eggertsdóttir" userId="c05a6ee1-01a2-425e-9b59-cd9d2648d92f" providerId="ADAL" clId="{4C68D784-FAC4-411C-AF3C-78B8DB3E3C0A}" dt="2023-11-23T14:39:34.448" v="10104" actId="1036"/>
          <ac:spMkLst>
            <pc:docMk/>
            <pc:sldMk cId="3306597026" sldId="297"/>
            <ac:spMk id="18" creationId="{93058B89-1992-7D77-8808-F5018ECEF39E}"/>
          </ac:spMkLst>
        </pc:spChg>
        <pc:spChg chg="mod topLvl">
          <ac:chgData name="Eva Laufey Eggertsdóttir" userId="c05a6ee1-01a2-425e-9b59-cd9d2648d92f" providerId="ADAL" clId="{4C68D784-FAC4-411C-AF3C-78B8DB3E3C0A}" dt="2023-11-22T11:31:36.188" v="3529" actId="164"/>
          <ac:spMkLst>
            <pc:docMk/>
            <pc:sldMk cId="3306597026" sldId="297"/>
            <ac:spMk id="19" creationId="{90524F87-3A11-2999-3E69-52FF82B15D65}"/>
          </ac:spMkLst>
        </pc:spChg>
        <pc:spChg chg="mod topLvl">
          <ac:chgData name="Eva Laufey Eggertsdóttir" userId="c05a6ee1-01a2-425e-9b59-cd9d2648d92f" providerId="ADAL" clId="{4C68D784-FAC4-411C-AF3C-78B8DB3E3C0A}" dt="2023-11-22T11:31:36.188" v="3529" actId="164"/>
          <ac:spMkLst>
            <pc:docMk/>
            <pc:sldMk cId="3306597026" sldId="297"/>
            <ac:spMk id="20" creationId="{5891503E-CD99-6550-2BA8-BEA634791FC9}"/>
          </ac:spMkLst>
        </pc:spChg>
        <pc:spChg chg="mod topLvl">
          <ac:chgData name="Eva Laufey Eggertsdóttir" userId="c05a6ee1-01a2-425e-9b59-cd9d2648d92f" providerId="ADAL" clId="{4C68D784-FAC4-411C-AF3C-78B8DB3E3C0A}" dt="2023-11-22T11:31:36.188" v="3529" actId="164"/>
          <ac:spMkLst>
            <pc:docMk/>
            <pc:sldMk cId="3306597026" sldId="297"/>
            <ac:spMk id="21" creationId="{CBF8C174-AA12-83D6-89EA-6067376B0AE5}"/>
          </ac:spMkLst>
        </pc:spChg>
        <pc:spChg chg="mod topLvl">
          <ac:chgData name="Eva Laufey Eggertsdóttir" userId="c05a6ee1-01a2-425e-9b59-cd9d2648d92f" providerId="ADAL" clId="{4C68D784-FAC4-411C-AF3C-78B8DB3E3C0A}" dt="2023-11-22T11:31:36.188" v="3529" actId="164"/>
          <ac:spMkLst>
            <pc:docMk/>
            <pc:sldMk cId="3306597026" sldId="297"/>
            <ac:spMk id="22" creationId="{27279954-03A1-EACC-E9B0-B14C896F13F7}"/>
          </ac:spMkLst>
        </pc:spChg>
        <pc:spChg chg="mod topLvl">
          <ac:chgData name="Eva Laufey Eggertsdóttir" userId="c05a6ee1-01a2-425e-9b59-cd9d2648d92f" providerId="ADAL" clId="{4C68D784-FAC4-411C-AF3C-78B8DB3E3C0A}" dt="2023-11-22T11:31:36.188" v="3529" actId="164"/>
          <ac:spMkLst>
            <pc:docMk/>
            <pc:sldMk cId="3306597026" sldId="297"/>
            <ac:spMk id="23" creationId="{A84044FB-97DF-876C-4810-438BA1E8F64F}"/>
          </ac:spMkLst>
        </pc:spChg>
        <pc:spChg chg="mod topLvl">
          <ac:chgData name="Eva Laufey Eggertsdóttir" userId="c05a6ee1-01a2-425e-9b59-cd9d2648d92f" providerId="ADAL" clId="{4C68D784-FAC4-411C-AF3C-78B8DB3E3C0A}" dt="2023-11-22T11:31:36.188" v="3529" actId="164"/>
          <ac:spMkLst>
            <pc:docMk/>
            <pc:sldMk cId="3306597026" sldId="297"/>
            <ac:spMk id="24" creationId="{CF435875-1868-8C49-C047-4752717E93ED}"/>
          </ac:spMkLst>
        </pc:spChg>
        <pc:spChg chg="del mod">
          <ac:chgData name="Eva Laufey Eggertsdóttir" userId="c05a6ee1-01a2-425e-9b59-cd9d2648d92f" providerId="ADAL" clId="{4C68D784-FAC4-411C-AF3C-78B8DB3E3C0A}" dt="2023-11-22T11:24:24.691" v="3487" actId="478"/>
          <ac:spMkLst>
            <pc:docMk/>
            <pc:sldMk cId="3306597026" sldId="297"/>
            <ac:spMk id="25" creationId="{57248E71-9362-6399-3285-77627BC263A0}"/>
          </ac:spMkLst>
        </pc:spChg>
        <pc:spChg chg="mod topLvl">
          <ac:chgData name="Eva Laufey Eggertsdóttir" userId="c05a6ee1-01a2-425e-9b59-cd9d2648d92f" providerId="ADAL" clId="{4C68D784-FAC4-411C-AF3C-78B8DB3E3C0A}" dt="2023-11-22T11:31:36.188" v="3529" actId="164"/>
          <ac:spMkLst>
            <pc:docMk/>
            <pc:sldMk cId="3306597026" sldId="297"/>
            <ac:spMk id="26" creationId="{B322A53F-42A3-AF7F-3293-FC7EA4E65FC2}"/>
          </ac:spMkLst>
        </pc:spChg>
        <pc:spChg chg="mod topLvl">
          <ac:chgData name="Eva Laufey Eggertsdóttir" userId="c05a6ee1-01a2-425e-9b59-cd9d2648d92f" providerId="ADAL" clId="{4C68D784-FAC4-411C-AF3C-78B8DB3E3C0A}" dt="2023-11-22T11:31:36.188" v="3529" actId="164"/>
          <ac:spMkLst>
            <pc:docMk/>
            <pc:sldMk cId="3306597026" sldId="297"/>
            <ac:spMk id="27" creationId="{D1214409-E33E-E1A4-83FB-A3FA00F5B09F}"/>
          </ac:spMkLst>
        </pc:spChg>
        <pc:spChg chg="mod topLvl">
          <ac:chgData name="Eva Laufey Eggertsdóttir" userId="c05a6ee1-01a2-425e-9b59-cd9d2648d92f" providerId="ADAL" clId="{4C68D784-FAC4-411C-AF3C-78B8DB3E3C0A}" dt="2023-11-22T11:31:36.188" v="3529" actId="164"/>
          <ac:spMkLst>
            <pc:docMk/>
            <pc:sldMk cId="3306597026" sldId="297"/>
            <ac:spMk id="28" creationId="{571C35FF-7370-64CD-2890-701942806957}"/>
          </ac:spMkLst>
        </pc:spChg>
        <pc:spChg chg="mod topLvl">
          <ac:chgData name="Eva Laufey Eggertsdóttir" userId="c05a6ee1-01a2-425e-9b59-cd9d2648d92f" providerId="ADAL" clId="{4C68D784-FAC4-411C-AF3C-78B8DB3E3C0A}" dt="2023-11-22T11:31:36.188" v="3529" actId="164"/>
          <ac:spMkLst>
            <pc:docMk/>
            <pc:sldMk cId="3306597026" sldId="297"/>
            <ac:spMk id="29" creationId="{391B5932-8927-E6F4-70DB-4FE46BA78C33}"/>
          </ac:spMkLst>
        </pc:spChg>
        <pc:spChg chg="mod topLvl">
          <ac:chgData name="Eva Laufey Eggertsdóttir" userId="c05a6ee1-01a2-425e-9b59-cd9d2648d92f" providerId="ADAL" clId="{4C68D784-FAC4-411C-AF3C-78B8DB3E3C0A}" dt="2023-11-22T11:31:36.188" v="3529" actId="164"/>
          <ac:spMkLst>
            <pc:docMk/>
            <pc:sldMk cId="3306597026" sldId="297"/>
            <ac:spMk id="30" creationId="{8371E849-5655-2867-E0E6-4C8E231943DF}"/>
          </ac:spMkLst>
        </pc:spChg>
        <pc:spChg chg="del mod">
          <ac:chgData name="Eva Laufey Eggertsdóttir" userId="c05a6ee1-01a2-425e-9b59-cd9d2648d92f" providerId="ADAL" clId="{4C68D784-FAC4-411C-AF3C-78B8DB3E3C0A}" dt="2023-11-22T14:23:26.977" v="5485" actId="478"/>
          <ac:spMkLst>
            <pc:docMk/>
            <pc:sldMk cId="3306597026" sldId="297"/>
            <ac:spMk id="32" creationId="{0CD52182-8620-721E-2CAB-24EED568A740}"/>
          </ac:spMkLst>
        </pc:spChg>
        <pc:spChg chg="mod">
          <ac:chgData name="Eva Laufey Eggertsdóttir" userId="c05a6ee1-01a2-425e-9b59-cd9d2648d92f" providerId="ADAL" clId="{4C68D784-FAC4-411C-AF3C-78B8DB3E3C0A}" dt="2023-11-22T11:44:42.130" v="3896"/>
          <ac:spMkLst>
            <pc:docMk/>
            <pc:sldMk cId="3306597026" sldId="297"/>
            <ac:spMk id="50" creationId="{4F335E3F-BF4A-F084-84EE-644D0DD3567D}"/>
          </ac:spMkLst>
        </pc:spChg>
        <pc:spChg chg="mod">
          <ac:chgData name="Eva Laufey Eggertsdóttir" userId="c05a6ee1-01a2-425e-9b59-cd9d2648d92f" providerId="ADAL" clId="{4C68D784-FAC4-411C-AF3C-78B8DB3E3C0A}" dt="2023-11-22T11:44:42.130" v="3896"/>
          <ac:spMkLst>
            <pc:docMk/>
            <pc:sldMk cId="3306597026" sldId="297"/>
            <ac:spMk id="51" creationId="{7F227802-9834-7D35-C85B-A5CA308FE3BE}"/>
          </ac:spMkLst>
        </pc:spChg>
        <pc:spChg chg="mod">
          <ac:chgData name="Eva Laufey Eggertsdóttir" userId="c05a6ee1-01a2-425e-9b59-cd9d2648d92f" providerId="ADAL" clId="{4C68D784-FAC4-411C-AF3C-78B8DB3E3C0A}" dt="2023-11-22T11:44:42.130" v="3896"/>
          <ac:spMkLst>
            <pc:docMk/>
            <pc:sldMk cId="3306597026" sldId="297"/>
            <ac:spMk id="52" creationId="{BF3A4141-E910-C9A2-0A4E-AD90F5A859AC}"/>
          </ac:spMkLst>
        </pc:spChg>
        <pc:spChg chg="mod">
          <ac:chgData name="Eva Laufey Eggertsdóttir" userId="c05a6ee1-01a2-425e-9b59-cd9d2648d92f" providerId="ADAL" clId="{4C68D784-FAC4-411C-AF3C-78B8DB3E3C0A}" dt="2023-11-22T11:44:42.130" v="3896"/>
          <ac:spMkLst>
            <pc:docMk/>
            <pc:sldMk cId="3306597026" sldId="297"/>
            <ac:spMk id="53" creationId="{0FB68F52-B15A-B8B7-AE1E-07D41571EF82}"/>
          </ac:spMkLst>
        </pc:spChg>
        <pc:spChg chg="mod">
          <ac:chgData name="Eva Laufey Eggertsdóttir" userId="c05a6ee1-01a2-425e-9b59-cd9d2648d92f" providerId="ADAL" clId="{4C68D784-FAC4-411C-AF3C-78B8DB3E3C0A}" dt="2023-11-22T11:44:42.130" v="3896"/>
          <ac:spMkLst>
            <pc:docMk/>
            <pc:sldMk cId="3306597026" sldId="297"/>
            <ac:spMk id="54" creationId="{4032F58D-5D5E-9E17-303E-1349D0853A23}"/>
          </ac:spMkLst>
        </pc:spChg>
        <pc:spChg chg="mod">
          <ac:chgData name="Eva Laufey Eggertsdóttir" userId="c05a6ee1-01a2-425e-9b59-cd9d2648d92f" providerId="ADAL" clId="{4C68D784-FAC4-411C-AF3C-78B8DB3E3C0A}" dt="2023-11-22T11:44:42.130" v="3896"/>
          <ac:spMkLst>
            <pc:docMk/>
            <pc:sldMk cId="3306597026" sldId="297"/>
            <ac:spMk id="55" creationId="{0CA59392-E546-9C75-774A-0F0DB6883BEC}"/>
          </ac:spMkLst>
        </pc:spChg>
        <pc:spChg chg="mod">
          <ac:chgData name="Eva Laufey Eggertsdóttir" userId="c05a6ee1-01a2-425e-9b59-cd9d2648d92f" providerId="ADAL" clId="{4C68D784-FAC4-411C-AF3C-78B8DB3E3C0A}" dt="2023-11-22T11:44:42.130" v="3896"/>
          <ac:spMkLst>
            <pc:docMk/>
            <pc:sldMk cId="3306597026" sldId="297"/>
            <ac:spMk id="56" creationId="{047E4B2D-A3E9-0CF8-DBE3-222B233022F3}"/>
          </ac:spMkLst>
        </pc:spChg>
        <pc:spChg chg="mod">
          <ac:chgData name="Eva Laufey Eggertsdóttir" userId="c05a6ee1-01a2-425e-9b59-cd9d2648d92f" providerId="ADAL" clId="{4C68D784-FAC4-411C-AF3C-78B8DB3E3C0A}" dt="2023-11-22T11:44:42.130" v="3896"/>
          <ac:spMkLst>
            <pc:docMk/>
            <pc:sldMk cId="3306597026" sldId="297"/>
            <ac:spMk id="57" creationId="{E31C9DFF-A2D4-31B1-2042-E8169D77D9CD}"/>
          </ac:spMkLst>
        </pc:spChg>
        <pc:spChg chg="mod">
          <ac:chgData name="Eva Laufey Eggertsdóttir" userId="c05a6ee1-01a2-425e-9b59-cd9d2648d92f" providerId="ADAL" clId="{4C68D784-FAC4-411C-AF3C-78B8DB3E3C0A}" dt="2023-11-22T11:44:42.130" v="3896"/>
          <ac:spMkLst>
            <pc:docMk/>
            <pc:sldMk cId="3306597026" sldId="297"/>
            <ac:spMk id="58" creationId="{6DB8296B-8FF7-749F-5E21-B4DF9237B43F}"/>
          </ac:spMkLst>
        </pc:spChg>
        <pc:spChg chg="mod">
          <ac:chgData name="Eva Laufey Eggertsdóttir" userId="c05a6ee1-01a2-425e-9b59-cd9d2648d92f" providerId="ADAL" clId="{4C68D784-FAC4-411C-AF3C-78B8DB3E3C0A}" dt="2023-11-22T11:44:42.130" v="3896"/>
          <ac:spMkLst>
            <pc:docMk/>
            <pc:sldMk cId="3306597026" sldId="297"/>
            <ac:spMk id="59" creationId="{C2CC817E-D2ED-A9B6-2650-28987823F6BA}"/>
          </ac:spMkLst>
        </pc:spChg>
        <pc:spChg chg="mod">
          <ac:chgData name="Eva Laufey Eggertsdóttir" userId="c05a6ee1-01a2-425e-9b59-cd9d2648d92f" providerId="ADAL" clId="{4C68D784-FAC4-411C-AF3C-78B8DB3E3C0A}" dt="2023-11-22T11:44:42.130" v="3896"/>
          <ac:spMkLst>
            <pc:docMk/>
            <pc:sldMk cId="3306597026" sldId="297"/>
            <ac:spMk id="60" creationId="{8F631D47-F0E2-2195-014B-702400DF16CA}"/>
          </ac:spMkLst>
        </pc:spChg>
        <pc:spChg chg="mod">
          <ac:chgData name="Eva Laufey Eggertsdóttir" userId="c05a6ee1-01a2-425e-9b59-cd9d2648d92f" providerId="ADAL" clId="{4C68D784-FAC4-411C-AF3C-78B8DB3E3C0A}" dt="2023-11-22T11:44:42.130" v="3896"/>
          <ac:spMkLst>
            <pc:docMk/>
            <pc:sldMk cId="3306597026" sldId="297"/>
            <ac:spMk id="61" creationId="{7CAB0686-F7FA-585A-69F2-8C5ACE9215E5}"/>
          </ac:spMkLst>
        </pc:spChg>
        <pc:spChg chg="mod">
          <ac:chgData name="Eva Laufey Eggertsdóttir" userId="c05a6ee1-01a2-425e-9b59-cd9d2648d92f" providerId="ADAL" clId="{4C68D784-FAC4-411C-AF3C-78B8DB3E3C0A}" dt="2023-11-22T11:44:42.130" v="3896"/>
          <ac:spMkLst>
            <pc:docMk/>
            <pc:sldMk cId="3306597026" sldId="297"/>
            <ac:spMk id="62" creationId="{D6995162-32D6-35EE-E907-3558E1E13C0B}"/>
          </ac:spMkLst>
        </pc:spChg>
        <pc:spChg chg="mod">
          <ac:chgData name="Eva Laufey Eggertsdóttir" userId="c05a6ee1-01a2-425e-9b59-cd9d2648d92f" providerId="ADAL" clId="{4C68D784-FAC4-411C-AF3C-78B8DB3E3C0A}" dt="2023-11-22T11:44:42.130" v="3896"/>
          <ac:spMkLst>
            <pc:docMk/>
            <pc:sldMk cId="3306597026" sldId="297"/>
            <ac:spMk id="63" creationId="{E9EF90CE-8FDD-5A27-CBA0-9733E21F3CCB}"/>
          </ac:spMkLst>
        </pc:spChg>
        <pc:spChg chg="mod">
          <ac:chgData name="Eva Laufey Eggertsdóttir" userId="c05a6ee1-01a2-425e-9b59-cd9d2648d92f" providerId="ADAL" clId="{4C68D784-FAC4-411C-AF3C-78B8DB3E3C0A}" dt="2023-11-22T11:44:42.130" v="3896"/>
          <ac:spMkLst>
            <pc:docMk/>
            <pc:sldMk cId="3306597026" sldId="297"/>
            <ac:spMk id="64" creationId="{EFE0654B-E4FD-88D3-EFB3-35B99A93F69B}"/>
          </ac:spMkLst>
        </pc:spChg>
        <pc:spChg chg="mod">
          <ac:chgData name="Eva Laufey Eggertsdóttir" userId="c05a6ee1-01a2-425e-9b59-cd9d2648d92f" providerId="ADAL" clId="{4C68D784-FAC4-411C-AF3C-78B8DB3E3C0A}" dt="2023-11-22T11:46:11.927" v="4203"/>
          <ac:spMkLst>
            <pc:docMk/>
            <pc:sldMk cId="3306597026" sldId="297"/>
            <ac:spMk id="66" creationId="{606311B2-2187-36AE-E48E-9A849958A15C}"/>
          </ac:spMkLst>
        </pc:spChg>
        <pc:spChg chg="mod">
          <ac:chgData name="Eva Laufey Eggertsdóttir" userId="c05a6ee1-01a2-425e-9b59-cd9d2648d92f" providerId="ADAL" clId="{4C68D784-FAC4-411C-AF3C-78B8DB3E3C0A}" dt="2023-11-22T11:46:11.927" v="4203"/>
          <ac:spMkLst>
            <pc:docMk/>
            <pc:sldMk cId="3306597026" sldId="297"/>
            <ac:spMk id="67" creationId="{E708BED3-CE3B-7A10-3F22-6C2551FEE3E3}"/>
          </ac:spMkLst>
        </pc:spChg>
        <pc:spChg chg="mod">
          <ac:chgData name="Eva Laufey Eggertsdóttir" userId="c05a6ee1-01a2-425e-9b59-cd9d2648d92f" providerId="ADAL" clId="{4C68D784-FAC4-411C-AF3C-78B8DB3E3C0A}" dt="2023-11-22T11:46:11.927" v="4203"/>
          <ac:spMkLst>
            <pc:docMk/>
            <pc:sldMk cId="3306597026" sldId="297"/>
            <ac:spMk id="68" creationId="{F1D4E6DB-A43E-15E0-C27B-6E009896C8C1}"/>
          </ac:spMkLst>
        </pc:spChg>
        <pc:spChg chg="mod">
          <ac:chgData name="Eva Laufey Eggertsdóttir" userId="c05a6ee1-01a2-425e-9b59-cd9d2648d92f" providerId="ADAL" clId="{4C68D784-FAC4-411C-AF3C-78B8DB3E3C0A}" dt="2023-11-22T11:46:11.927" v="4203"/>
          <ac:spMkLst>
            <pc:docMk/>
            <pc:sldMk cId="3306597026" sldId="297"/>
            <ac:spMk id="69" creationId="{4275AB48-41C6-3B75-62F8-69B5B3E5F935}"/>
          </ac:spMkLst>
        </pc:spChg>
        <pc:spChg chg="mod">
          <ac:chgData name="Eva Laufey Eggertsdóttir" userId="c05a6ee1-01a2-425e-9b59-cd9d2648d92f" providerId="ADAL" clId="{4C68D784-FAC4-411C-AF3C-78B8DB3E3C0A}" dt="2023-11-22T11:46:11.927" v="4203"/>
          <ac:spMkLst>
            <pc:docMk/>
            <pc:sldMk cId="3306597026" sldId="297"/>
            <ac:spMk id="70" creationId="{FC1232D4-A1FE-4A3E-30D5-C7F8F2285DED}"/>
          </ac:spMkLst>
        </pc:spChg>
        <pc:spChg chg="mod">
          <ac:chgData name="Eva Laufey Eggertsdóttir" userId="c05a6ee1-01a2-425e-9b59-cd9d2648d92f" providerId="ADAL" clId="{4C68D784-FAC4-411C-AF3C-78B8DB3E3C0A}" dt="2023-11-22T11:46:11.927" v="4203"/>
          <ac:spMkLst>
            <pc:docMk/>
            <pc:sldMk cId="3306597026" sldId="297"/>
            <ac:spMk id="71" creationId="{1946DCA9-B06A-0D4B-2F0B-AB768DDED90C}"/>
          </ac:spMkLst>
        </pc:spChg>
        <pc:spChg chg="mod">
          <ac:chgData name="Eva Laufey Eggertsdóttir" userId="c05a6ee1-01a2-425e-9b59-cd9d2648d92f" providerId="ADAL" clId="{4C68D784-FAC4-411C-AF3C-78B8DB3E3C0A}" dt="2023-11-22T11:46:11.927" v="4203"/>
          <ac:spMkLst>
            <pc:docMk/>
            <pc:sldMk cId="3306597026" sldId="297"/>
            <ac:spMk id="72" creationId="{1618A846-ADFE-7D3C-5ED4-D997FAAA1138}"/>
          </ac:spMkLst>
        </pc:spChg>
        <pc:spChg chg="mod">
          <ac:chgData name="Eva Laufey Eggertsdóttir" userId="c05a6ee1-01a2-425e-9b59-cd9d2648d92f" providerId="ADAL" clId="{4C68D784-FAC4-411C-AF3C-78B8DB3E3C0A}" dt="2023-11-22T11:46:11.927" v="4203"/>
          <ac:spMkLst>
            <pc:docMk/>
            <pc:sldMk cId="3306597026" sldId="297"/>
            <ac:spMk id="73" creationId="{2C5C755B-4978-066B-0B58-A84C91E26825}"/>
          </ac:spMkLst>
        </pc:spChg>
        <pc:spChg chg="mod">
          <ac:chgData name="Eva Laufey Eggertsdóttir" userId="c05a6ee1-01a2-425e-9b59-cd9d2648d92f" providerId="ADAL" clId="{4C68D784-FAC4-411C-AF3C-78B8DB3E3C0A}" dt="2023-11-22T11:46:11.927" v="4203"/>
          <ac:spMkLst>
            <pc:docMk/>
            <pc:sldMk cId="3306597026" sldId="297"/>
            <ac:spMk id="74" creationId="{9685737C-2EC5-55A8-4B78-A874E89EB215}"/>
          </ac:spMkLst>
        </pc:spChg>
        <pc:spChg chg="mod">
          <ac:chgData name="Eva Laufey Eggertsdóttir" userId="c05a6ee1-01a2-425e-9b59-cd9d2648d92f" providerId="ADAL" clId="{4C68D784-FAC4-411C-AF3C-78B8DB3E3C0A}" dt="2023-11-22T11:46:11.927" v="4203"/>
          <ac:spMkLst>
            <pc:docMk/>
            <pc:sldMk cId="3306597026" sldId="297"/>
            <ac:spMk id="75" creationId="{89565B45-2B6B-6153-31BB-B83F3997BA9A}"/>
          </ac:spMkLst>
        </pc:spChg>
        <pc:spChg chg="mod">
          <ac:chgData name="Eva Laufey Eggertsdóttir" userId="c05a6ee1-01a2-425e-9b59-cd9d2648d92f" providerId="ADAL" clId="{4C68D784-FAC4-411C-AF3C-78B8DB3E3C0A}" dt="2023-11-22T11:46:11.927" v="4203"/>
          <ac:spMkLst>
            <pc:docMk/>
            <pc:sldMk cId="3306597026" sldId="297"/>
            <ac:spMk id="76" creationId="{D3679878-ADBB-CFEE-1200-8290DAE3EE2C}"/>
          </ac:spMkLst>
        </pc:spChg>
        <pc:spChg chg="mod">
          <ac:chgData name="Eva Laufey Eggertsdóttir" userId="c05a6ee1-01a2-425e-9b59-cd9d2648d92f" providerId="ADAL" clId="{4C68D784-FAC4-411C-AF3C-78B8DB3E3C0A}" dt="2023-11-22T11:46:11.927" v="4203"/>
          <ac:spMkLst>
            <pc:docMk/>
            <pc:sldMk cId="3306597026" sldId="297"/>
            <ac:spMk id="77" creationId="{7C7F5E95-BBD4-680F-A42D-499488AEB6AA}"/>
          </ac:spMkLst>
        </pc:spChg>
        <pc:spChg chg="mod">
          <ac:chgData name="Eva Laufey Eggertsdóttir" userId="c05a6ee1-01a2-425e-9b59-cd9d2648d92f" providerId="ADAL" clId="{4C68D784-FAC4-411C-AF3C-78B8DB3E3C0A}" dt="2023-11-22T11:46:11.927" v="4203"/>
          <ac:spMkLst>
            <pc:docMk/>
            <pc:sldMk cId="3306597026" sldId="297"/>
            <ac:spMk id="78" creationId="{D21C039D-1A18-ACAD-1407-073345E4BB93}"/>
          </ac:spMkLst>
        </pc:spChg>
        <pc:spChg chg="mod">
          <ac:chgData name="Eva Laufey Eggertsdóttir" userId="c05a6ee1-01a2-425e-9b59-cd9d2648d92f" providerId="ADAL" clId="{4C68D784-FAC4-411C-AF3C-78B8DB3E3C0A}" dt="2023-11-22T11:46:11.927" v="4203"/>
          <ac:spMkLst>
            <pc:docMk/>
            <pc:sldMk cId="3306597026" sldId="297"/>
            <ac:spMk id="79" creationId="{DD3B85C4-2E71-4A3F-B5FD-204255FAC496}"/>
          </ac:spMkLst>
        </pc:spChg>
        <pc:spChg chg="mod">
          <ac:chgData name="Eva Laufey Eggertsdóttir" userId="c05a6ee1-01a2-425e-9b59-cd9d2648d92f" providerId="ADAL" clId="{4C68D784-FAC4-411C-AF3C-78B8DB3E3C0A}" dt="2023-11-22T11:46:11.927" v="4203"/>
          <ac:spMkLst>
            <pc:docMk/>
            <pc:sldMk cId="3306597026" sldId="297"/>
            <ac:spMk id="80" creationId="{9FD812D9-9D81-83C6-FAA6-9E2F26A0D1AF}"/>
          </ac:spMkLst>
        </pc:spChg>
        <pc:spChg chg="mod">
          <ac:chgData name="Eva Laufey Eggertsdóttir" userId="c05a6ee1-01a2-425e-9b59-cd9d2648d92f" providerId="ADAL" clId="{4C68D784-FAC4-411C-AF3C-78B8DB3E3C0A}" dt="2023-11-22T11:46:11.927" v="4203"/>
          <ac:spMkLst>
            <pc:docMk/>
            <pc:sldMk cId="3306597026" sldId="297"/>
            <ac:spMk id="81" creationId="{165BCDB5-99D9-7830-C946-5A7310723F55}"/>
          </ac:spMkLst>
        </pc:spChg>
        <pc:spChg chg="add mod">
          <ac:chgData name="Eva Laufey Eggertsdóttir" userId="c05a6ee1-01a2-425e-9b59-cd9d2648d92f" providerId="ADAL" clId="{4C68D784-FAC4-411C-AF3C-78B8DB3E3C0A}" dt="2023-11-22T14:23:16.081" v="5484" actId="1038"/>
          <ac:spMkLst>
            <pc:docMk/>
            <pc:sldMk cId="3306597026" sldId="297"/>
            <ac:spMk id="82" creationId="{76FB295C-257E-AA85-E74B-C47716EAFC20}"/>
          </ac:spMkLst>
        </pc:spChg>
        <pc:grpChg chg="add del mod">
          <ac:chgData name="Eva Laufey Eggertsdóttir" userId="c05a6ee1-01a2-425e-9b59-cd9d2648d92f" providerId="ADAL" clId="{4C68D784-FAC4-411C-AF3C-78B8DB3E3C0A}" dt="2023-11-22T11:41:58.099" v="3887" actId="12788"/>
          <ac:grpSpMkLst>
            <pc:docMk/>
            <pc:sldMk cId="3306597026" sldId="297"/>
            <ac:grpSpMk id="5" creationId="{7927EEE8-14A5-2B62-56F9-AABEECB86570}"/>
          </ac:grpSpMkLst>
        </pc:grpChg>
        <pc:grpChg chg="add del mod">
          <ac:chgData name="Eva Laufey Eggertsdóttir" userId="c05a6ee1-01a2-425e-9b59-cd9d2648d92f" providerId="ADAL" clId="{4C68D784-FAC4-411C-AF3C-78B8DB3E3C0A}" dt="2023-11-22T11:44:43.293" v="3897" actId="478"/>
          <ac:grpSpMkLst>
            <pc:docMk/>
            <pc:sldMk cId="3306597026" sldId="297"/>
            <ac:grpSpMk id="7" creationId="{09C9E5CF-07D3-FCDA-FF57-1DE4944E2A2D}"/>
          </ac:grpSpMkLst>
        </pc:grpChg>
        <pc:grpChg chg="del mod">
          <ac:chgData name="Eva Laufey Eggertsdóttir" userId="c05a6ee1-01a2-425e-9b59-cd9d2648d92f" providerId="ADAL" clId="{4C68D784-FAC4-411C-AF3C-78B8DB3E3C0A}" dt="2023-11-22T11:24:44.618" v="3490" actId="165"/>
          <ac:grpSpMkLst>
            <pc:docMk/>
            <pc:sldMk cId="3306597026" sldId="297"/>
            <ac:grpSpMk id="31" creationId="{DFA94E81-52F0-7E45-92B1-97179DD2CC5C}"/>
          </ac:grpSpMkLst>
        </pc:grpChg>
        <pc:grpChg chg="del">
          <ac:chgData name="Eva Laufey Eggertsdóttir" userId="c05a6ee1-01a2-425e-9b59-cd9d2648d92f" providerId="ADAL" clId="{4C68D784-FAC4-411C-AF3C-78B8DB3E3C0A}" dt="2023-11-22T11:40:32.759" v="3578" actId="478"/>
          <ac:grpSpMkLst>
            <pc:docMk/>
            <pc:sldMk cId="3306597026" sldId="297"/>
            <ac:grpSpMk id="33" creationId="{C5D810A8-6911-7430-2FE8-E18F64F61609}"/>
          </ac:grpSpMkLst>
        </pc:grpChg>
        <pc:grpChg chg="add mod">
          <ac:chgData name="Eva Laufey Eggertsdóttir" userId="c05a6ee1-01a2-425e-9b59-cd9d2648d92f" providerId="ADAL" clId="{4C68D784-FAC4-411C-AF3C-78B8DB3E3C0A}" dt="2023-11-22T11:46:22.846" v="4410" actId="1037"/>
          <ac:grpSpMkLst>
            <pc:docMk/>
            <pc:sldMk cId="3306597026" sldId="297"/>
            <ac:grpSpMk id="65" creationId="{C90E4FAA-8A86-D9BC-93C1-033ED697D0AB}"/>
          </ac:grpSpMkLst>
        </pc:grpChg>
        <pc:graphicFrameChg chg="del">
          <ac:chgData name="Eva Laufey Eggertsdóttir" userId="c05a6ee1-01a2-425e-9b59-cd9d2648d92f" providerId="ADAL" clId="{4C68D784-FAC4-411C-AF3C-78B8DB3E3C0A}" dt="2023-11-23T14:38:00.382" v="9812" actId="478"/>
          <ac:graphicFrameMkLst>
            <pc:docMk/>
            <pc:sldMk cId="3306597026" sldId="297"/>
            <ac:graphicFrameMk id="4" creationId="{AAAA8FA9-F5C8-4D50-D91A-0119AF5D9822}"/>
          </ac:graphicFrameMkLst>
        </pc:graphicFrameChg>
        <pc:picChg chg="del">
          <ac:chgData name="Eva Laufey Eggertsdóttir" userId="c05a6ee1-01a2-425e-9b59-cd9d2648d92f" providerId="ADAL" clId="{4C68D784-FAC4-411C-AF3C-78B8DB3E3C0A}" dt="2023-11-23T14:38:01.061" v="9813" actId="478"/>
          <ac:picMkLst>
            <pc:docMk/>
            <pc:sldMk cId="3306597026" sldId="297"/>
            <ac:picMk id="3" creationId="{C148A385-B331-4E92-42DA-17951F57B2C1}"/>
          </ac:picMkLst>
        </pc:picChg>
        <pc:picChg chg="add mod">
          <ac:chgData name="Eva Laufey Eggertsdóttir" userId="c05a6ee1-01a2-425e-9b59-cd9d2648d92f" providerId="ADAL" clId="{4C68D784-FAC4-411C-AF3C-78B8DB3E3C0A}" dt="2023-11-23T14:39:34.448" v="10104" actId="1036"/>
          <ac:picMkLst>
            <pc:docMk/>
            <pc:sldMk cId="3306597026" sldId="297"/>
            <ac:picMk id="25" creationId="{4B105EB7-E3F5-67A8-D680-9CFC77C09D84}"/>
          </ac:picMkLst>
        </pc:picChg>
      </pc:sldChg>
      <pc:sldChg chg="del">
        <pc:chgData name="Eva Laufey Eggertsdóttir" userId="c05a6ee1-01a2-425e-9b59-cd9d2648d92f" providerId="ADAL" clId="{4C68D784-FAC4-411C-AF3C-78B8DB3E3C0A}" dt="2023-11-23T13:52:27.976" v="7799" actId="47"/>
        <pc:sldMkLst>
          <pc:docMk/>
          <pc:sldMk cId="2991068188" sldId="298"/>
        </pc:sldMkLst>
      </pc:sldChg>
      <pc:sldChg chg="del">
        <pc:chgData name="Eva Laufey Eggertsdóttir" userId="c05a6ee1-01a2-425e-9b59-cd9d2648d92f" providerId="ADAL" clId="{4C68D784-FAC4-411C-AF3C-78B8DB3E3C0A}" dt="2023-11-23T14:00:25.216" v="8387" actId="47"/>
        <pc:sldMkLst>
          <pc:docMk/>
          <pc:sldMk cId="3429738501" sldId="299"/>
        </pc:sldMkLst>
      </pc:sldChg>
      <pc:sldChg chg="ord modTransition">
        <pc:chgData name="Eva Laufey Eggertsdóttir" userId="c05a6ee1-01a2-425e-9b59-cd9d2648d92f" providerId="ADAL" clId="{4C68D784-FAC4-411C-AF3C-78B8DB3E3C0A}" dt="2023-11-23T14:13:45.051" v="8827"/>
        <pc:sldMkLst>
          <pc:docMk/>
          <pc:sldMk cId="925316195" sldId="300"/>
        </pc:sldMkLst>
      </pc:sldChg>
      <pc:sldChg chg="addSp delSp modSp mod ord">
        <pc:chgData name="Eva Laufey Eggertsdóttir" userId="c05a6ee1-01a2-425e-9b59-cd9d2648d92f" providerId="ADAL" clId="{4C68D784-FAC4-411C-AF3C-78B8DB3E3C0A}" dt="2023-12-07T14:19:43.825" v="12794" actId="1035"/>
        <pc:sldMkLst>
          <pc:docMk/>
          <pc:sldMk cId="4058178162" sldId="302"/>
        </pc:sldMkLst>
        <pc:spChg chg="add mod">
          <ac:chgData name="Eva Laufey Eggertsdóttir" userId="c05a6ee1-01a2-425e-9b59-cd9d2648d92f" providerId="ADAL" clId="{4C68D784-FAC4-411C-AF3C-78B8DB3E3C0A}" dt="2023-11-23T14:36:39.781" v="9767" actId="1035"/>
          <ac:spMkLst>
            <pc:docMk/>
            <pc:sldMk cId="4058178162" sldId="302"/>
            <ac:spMk id="2" creationId="{312C1E1E-5A64-93AC-A615-538B9E8F016A}"/>
          </ac:spMkLst>
        </pc:spChg>
        <pc:spChg chg="del">
          <ac:chgData name="Eva Laufey Eggertsdóttir" userId="c05a6ee1-01a2-425e-9b59-cd9d2648d92f" providerId="ADAL" clId="{4C68D784-FAC4-411C-AF3C-78B8DB3E3C0A}" dt="2023-11-22T11:42:48.602" v="3893" actId="478"/>
          <ac:spMkLst>
            <pc:docMk/>
            <pc:sldMk cId="4058178162" sldId="302"/>
            <ac:spMk id="2" creationId="{4CEEE470-5595-8850-FDAD-4BC6A0DF8993}"/>
          </ac:spMkLst>
        </pc:spChg>
        <pc:spChg chg="mod">
          <ac:chgData name="Eva Laufey Eggertsdóttir" userId="c05a6ee1-01a2-425e-9b59-cd9d2648d92f" providerId="ADAL" clId="{4C68D784-FAC4-411C-AF3C-78B8DB3E3C0A}" dt="2023-11-22T11:42:54.827" v="3894" actId="1076"/>
          <ac:spMkLst>
            <pc:docMk/>
            <pc:sldMk cId="4058178162" sldId="302"/>
            <ac:spMk id="6" creationId="{E86D1F0F-1A06-C63F-362E-BC21DA7A3B94}"/>
          </ac:spMkLst>
        </pc:spChg>
        <pc:spChg chg="add mod">
          <ac:chgData name="Eva Laufey Eggertsdóttir" userId="c05a6ee1-01a2-425e-9b59-cd9d2648d92f" providerId="ADAL" clId="{4C68D784-FAC4-411C-AF3C-78B8DB3E3C0A}" dt="2023-12-07T14:19:43.825" v="12794" actId="1035"/>
          <ac:spMkLst>
            <pc:docMk/>
            <pc:sldMk cId="4058178162" sldId="302"/>
            <ac:spMk id="7" creationId="{282793B3-293F-1B94-7039-81CD956568A2}"/>
          </ac:spMkLst>
        </pc:spChg>
        <pc:spChg chg="del mod">
          <ac:chgData name="Eva Laufey Eggertsdóttir" userId="c05a6ee1-01a2-425e-9b59-cd9d2648d92f" providerId="ADAL" clId="{4C68D784-FAC4-411C-AF3C-78B8DB3E3C0A}" dt="2023-11-23T14:37:21.895" v="9771" actId="478"/>
          <ac:spMkLst>
            <pc:docMk/>
            <pc:sldMk cId="4058178162" sldId="302"/>
            <ac:spMk id="7" creationId="{3E6E8644-345E-F7DE-EC15-687DDA57BD9C}"/>
          </ac:spMkLst>
        </pc:spChg>
        <pc:spChg chg="add mod">
          <ac:chgData name="Eva Laufey Eggertsdóttir" userId="c05a6ee1-01a2-425e-9b59-cd9d2648d92f" providerId="ADAL" clId="{4C68D784-FAC4-411C-AF3C-78B8DB3E3C0A}" dt="2023-11-23T14:38:28.042" v="10009" actId="1037"/>
          <ac:spMkLst>
            <pc:docMk/>
            <pc:sldMk cId="4058178162" sldId="302"/>
            <ac:spMk id="12" creationId="{0C7DC2F6-838D-3B28-553C-DDF8AB99189B}"/>
          </ac:spMkLst>
        </pc:spChg>
        <pc:spChg chg="mod">
          <ac:chgData name="Eva Laufey Eggertsdóttir" userId="c05a6ee1-01a2-425e-9b59-cd9d2648d92f" providerId="ADAL" clId="{4C68D784-FAC4-411C-AF3C-78B8DB3E3C0A}" dt="2023-11-22T11:41:04.460" v="3686"/>
          <ac:spMkLst>
            <pc:docMk/>
            <pc:sldMk cId="4058178162" sldId="302"/>
            <ac:spMk id="31" creationId="{3D4502DD-D686-E078-00CC-04C3F6D38BB4}"/>
          </ac:spMkLst>
        </pc:spChg>
        <pc:spChg chg="mod topLvl">
          <ac:chgData name="Eva Laufey Eggertsdóttir" userId="c05a6ee1-01a2-425e-9b59-cd9d2648d92f" providerId="ADAL" clId="{4C68D784-FAC4-411C-AF3C-78B8DB3E3C0A}" dt="2023-11-22T11:36:04.338" v="3577" actId="14100"/>
          <ac:spMkLst>
            <pc:docMk/>
            <pc:sldMk cId="4058178162" sldId="302"/>
            <ac:spMk id="32" creationId="{689804FE-D07C-19F9-F371-00DF84FFCB98}"/>
          </ac:spMkLst>
        </pc:spChg>
        <pc:spChg chg="mod topLvl">
          <ac:chgData name="Eva Laufey Eggertsdóttir" userId="c05a6ee1-01a2-425e-9b59-cd9d2648d92f" providerId="ADAL" clId="{4C68D784-FAC4-411C-AF3C-78B8DB3E3C0A}" dt="2023-11-22T11:35:43.233" v="3575" actId="164"/>
          <ac:spMkLst>
            <pc:docMk/>
            <pc:sldMk cId="4058178162" sldId="302"/>
            <ac:spMk id="33" creationId="{D6239E85-68E6-4D17-4DD4-335360318D17}"/>
          </ac:spMkLst>
        </pc:spChg>
        <pc:spChg chg="mod topLvl">
          <ac:chgData name="Eva Laufey Eggertsdóttir" userId="c05a6ee1-01a2-425e-9b59-cd9d2648d92f" providerId="ADAL" clId="{4C68D784-FAC4-411C-AF3C-78B8DB3E3C0A}" dt="2023-11-22T11:35:43.233" v="3575" actId="164"/>
          <ac:spMkLst>
            <pc:docMk/>
            <pc:sldMk cId="4058178162" sldId="302"/>
            <ac:spMk id="34" creationId="{A5FA61BC-0376-24B4-1CE7-C367ABA95082}"/>
          </ac:spMkLst>
        </pc:spChg>
        <pc:spChg chg="mod topLvl">
          <ac:chgData name="Eva Laufey Eggertsdóttir" userId="c05a6ee1-01a2-425e-9b59-cd9d2648d92f" providerId="ADAL" clId="{4C68D784-FAC4-411C-AF3C-78B8DB3E3C0A}" dt="2023-11-22T11:35:43.233" v="3575" actId="164"/>
          <ac:spMkLst>
            <pc:docMk/>
            <pc:sldMk cId="4058178162" sldId="302"/>
            <ac:spMk id="35" creationId="{A05E13C1-F136-33EF-B7A6-30120CAC99BA}"/>
          </ac:spMkLst>
        </pc:spChg>
        <pc:spChg chg="mod topLvl">
          <ac:chgData name="Eva Laufey Eggertsdóttir" userId="c05a6ee1-01a2-425e-9b59-cd9d2648d92f" providerId="ADAL" clId="{4C68D784-FAC4-411C-AF3C-78B8DB3E3C0A}" dt="2023-11-22T11:35:43.233" v="3575" actId="164"/>
          <ac:spMkLst>
            <pc:docMk/>
            <pc:sldMk cId="4058178162" sldId="302"/>
            <ac:spMk id="36" creationId="{19BB341D-95F3-E6CC-76AE-B05AA390F017}"/>
          </ac:spMkLst>
        </pc:spChg>
        <pc:spChg chg="mod topLvl">
          <ac:chgData name="Eva Laufey Eggertsdóttir" userId="c05a6ee1-01a2-425e-9b59-cd9d2648d92f" providerId="ADAL" clId="{4C68D784-FAC4-411C-AF3C-78B8DB3E3C0A}" dt="2023-11-22T11:35:43.233" v="3575" actId="164"/>
          <ac:spMkLst>
            <pc:docMk/>
            <pc:sldMk cId="4058178162" sldId="302"/>
            <ac:spMk id="37" creationId="{AED03674-319F-1460-A8DF-D42E5CF5F86D}"/>
          </ac:spMkLst>
        </pc:spChg>
        <pc:spChg chg="mod topLvl">
          <ac:chgData name="Eva Laufey Eggertsdóttir" userId="c05a6ee1-01a2-425e-9b59-cd9d2648d92f" providerId="ADAL" clId="{4C68D784-FAC4-411C-AF3C-78B8DB3E3C0A}" dt="2023-11-22T11:35:43.233" v="3575" actId="164"/>
          <ac:spMkLst>
            <pc:docMk/>
            <pc:sldMk cId="4058178162" sldId="302"/>
            <ac:spMk id="38" creationId="{CBAEA6A7-E6B7-BCC0-1B83-9145D1019C20}"/>
          </ac:spMkLst>
        </pc:spChg>
        <pc:spChg chg="mod topLvl">
          <ac:chgData name="Eva Laufey Eggertsdóttir" userId="c05a6ee1-01a2-425e-9b59-cd9d2648d92f" providerId="ADAL" clId="{4C68D784-FAC4-411C-AF3C-78B8DB3E3C0A}" dt="2023-11-22T11:35:43.233" v="3575" actId="164"/>
          <ac:spMkLst>
            <pc:docMk/>
            <pc:sldMk cId="4058178162" sldId="302"/>
            <ac:spMk id="39" creationId="{D58AE903-B55E-A694-DC93-971B58887C89}"/>
          </ac:spMkLst>
        </pc:spChg>
        <pc:spChg chg="mod topLvl">
          <ac:chgData name="Eva Laufey Eggertsdóttir" userId="c05a6ee1-01a2-425e-9b59-cd9d2648d92f" providerId="ADAL" clId="{4C68D784-FAC4-411C-AF3C-78B8DB3E3C0A}" dt="2023-11-22T11:35:43.233" v="3575" actId="164"/>
          <ac:spMkLst>
            <pc:docMk/>
            <pc:sldMk cId="4058178162" sldId="302"/>
            <ac:spMk id="40" creationId="{46164C0B-D2A2-0397-CE1A-B09EC1B9CFFC}"/>
          </ac:spMkLst>
        </pc:spChg>
        <pc:spChg chg="mod topLvl">
          <ac:chgData name="Eva Laufey Eggertsdóttir" userId="c05a6ee1-01a2-425e-9b59-cd9d2648d92f" providerId="ADAL" clId="{4C68D784-FAC4-411C-AF3C-78B8DB3E3C0A}" dt="2023-11-22T11:35:43.233" v="3575" actId="164"/>
          <ac:spMkLst>
            <pc:docMk/>
            <pc:sldMk cId="4058178162" sldId="302"/>
            <ac:spMk id="41" creationId="{F85AA621-4F76-02B7-6599-160871CB4DA7}"/>
          </ac:spMkLst>
        </pc:spChg>
        <pc:spChg chg="mod topLvl">
          <ac:chgData name="Eva Laufey Eggertsdóttir" userId="c05a6ee1-01a2-425e-9b59-cd9d2648d92f" providerId="ADAL" clId="{4C68D784-FAC4-411C-AF3C-78B8DB3E3C0A}" dt="2023-11-22T11:35:43.233" v="3575" actId="164"/>
          <ac:spMkLst>
            <pc:docMk/>
            <pc:sldMk cId="4058178162" sldId="302"/>
            <ac:spMk id="42" creationId="{4063ABCE-ACB1-8153-11DD-5EA4D7010B42}"/>
          </ac:spMkLst>
        </pc:spChg>
        <pc:spChg chg="mod topLvl">
          <ac:chgData name="Eva Laufey Eggertsdóttir" userId="c05a6ee1-01a2-425e-9b59-cd9d2648d92f" providerId="ADAL" clId="{4C68D784-FAC4-411C-AF3C-78B8DB3E3C0A}" dt="2023-11-22T11:35:43.233" v="3575" actId="164"/>
          <ac:spMkLst>
            <pc:docMk/>
            <pc:sldMk cId="4058178162" sldId="302"/>
            <ac:spMk id="43" creationId="{3180E838-5824-123D-AC25-A4783F68D0AE}"/>
          </ac:spMkLst>
        </pc:spChg>
        <pc:spChg chg="mod topLvl">
          <ac:chgData name="Eva Laufey Eggertsdóttir" userId="c05a6ee1-01a2-425e-9b59-cd9d2648d92f" providerId="ADAL" clId="{4C68D784-FAC4-411C-AF3C-78B8DB3E3C0A}" dt="2023-11-22T11:35:43.233" v="3575" actId="164"/>
          <ac:spMkLst>
            <pc:docMk/>
            <pc:sldMk cId="4058178162" sldId="302"/>
            <ac:spMk id="44" creationId="{07FC0803-CEB2-A46B-AEFC-B9EFB320AC9D}"/>
          </ac:spMkLst>
        </pc:spChg>
        <pc:spChg chg="mod topLvl">
          <ac:chgData name="Eva Laufey Eggertsdóttir" userId="c05a6ee1-01a2-425e-9b59-cd9d2648d92f" providerId="ADAL" clId="{4C68D784-FAC4-411C-AF3C-78B8DB3E3C0A}" dt="2023-11-22T11:35:43.233" v="3575" actId="164"/>
          <ac:spMkLst>
            <pc:docMk/>
            <pc:sldMk cId="4058178162" sldId="302"/>
            <ac:spMk id="45" creationId="{191DEC24-1C65-E29C-0D1A-33E240CC30CF}"/>
          </ac:spMkLst>
        </pc:spChg>
        <pc:spChg chg="mod topLvl">
          <ac:chgData name="Eva Laufey Eggertsdóttir" userId="c05a6ee1-01a2-425e-9b59-cd9d2648d92f" providerId="ADAL" clId="{4C68D784-FAC4-411C-AF3C-78B8DB3E3C0A}" dt="2023-11-22T11:35:43.233" v="3575" actId="164"/>
          <ac:spMkLst>
            <pc:docMk/>
            <pc:sldMk cId="4058178162" sldId="302"/>
            <ac:spMk id="46" creationId="{B167DA2A-3343-38A1-5C5D-F06A0A1E1B3A}"/>
          </ac:spMkLst>
        </pc:spChg>
        <pc:spChg chg="mod topLvl">
          <ac:chgData name="Eva Laufey Eggertsdóttir" userId="c05a6ee1-01a2-425e-9b59-cd9d2648d92f" providerId="ADAL" clId="{4C68D784-FAC4-411C-AF3C-78B8DB3E3C0A}" dt="2023-11-22T11:35:43.233" v="3575" actId="164"/>
          <ac:spMkLst>
            <pc:docMk/>
            <pc:sldMk cId="4058178162" sldId="302"/>
            <ac:spMk id="47" creationId="{19A5FCDC-1005-8136-7F5F-835A8D27AF17}"/>
          </ac:spMkLst>
        </pc:spChg>
        <pc:spChg chg="mod">
          <ac:chgData name="Eva Laufey Eggertsdóttir" userId="c05a6ee1-01a2-425e-9b59-cd9d2648d92f" providerId="ADAL" clId="{4C68D784-FAC4-411C-AF3C-78B8DB3E3C0A}" dt="2023-11-22T11:41:04.460" v="3686"/>
          <ac:spMkLst>
            <pc:docMk/>
            <pc:sldMk cId="4058178162" sldId="302"/>
            <ac:spMk id="49" creationId="{1CB96CB7-5082-E220-5BE6-DE3B0628F7F1}"/>
          </ac:spMkLst>
        </pc:spChg>
        <pc:spChg chg="mod">
          <ac:chgData name="Eva Laufey Eggertsdóttir" userId="c05a6ee1-01a2-425e-9b59-cd9d2648d92f" providerId="ADAL" clId="{4C68D784-FAC4-411C-AF3C-78B8DB3E3C0A}" dt="2023-11-22T11:41:04.460" v="3686"/>
          <ac:spMkLst>
            <pc:docMk/>
            <pc:sldMk cId="4058178162" sldId="302"/>
            <ac:spMk id="50" creationId="{BCC7905D-AD5C-977C-5FC1-711C36049138}"/>
          </ac:spMkLst>
        </pc:spChg>
        <pc:spChg chg="mod">
          <ac:chgData name="Eva Laufey Eggertsdóttir" userId="c05a6ee1-01a2-425e-9b59-cd9d2648d92f" providerId="ADAL" clId="{4C68D784-FAC4-411C-AF3C-78B8DB3E3C0A}" dt="2023-11-22T11:41:04.460" v="3686"/>
          <ac:spMkLst>
            <pc:docMk/>
            <pc:sldMk cId="4058178162" sldId="302"/>
            <ac:spMk id="51" creationId="{DDA272E9-AE95-9543-8F3E-FA318B554A85}"/>
          </ac:spMkLst>
        </pc:spChg>
        <pc:spChg chg="mod">
          <ac:chgData name="Eva Laufey Eggertsdóttir" userId="c05a6ee1-01a2-425e-9b59-cd9d2648d92f" providerId="ADAL" clId="{4C68D784-FAC4-411C-AF3C-78B8DB3E3C0A}" dt="2023-11-22T11:41:04.460" v="3686"/>
          <ac:spMkLst>
            <pc:docMk/>
            <pc:sldMk cId="4058178162" sldId="302"/>
            <ac:spMk id="52" creationId="{6108164A-334F-97A0-2970-5B6E40A4AFD0}"/>
          </ac:spMkLst>
        </pc:spChg>
        <pc:spChg chg="mod">
          <ac:chgData name="Eva Laufey Eggertsdóttir" userId="c05a6ee1-01a2-425e-9b59-cd9d2648d92f" providerId="ADAL" clId="{4C68D784-FAC4-411C-AF3C-78B8DB3E3C0A}" dt="2023-11-22T11:41:04.460" v="3686"/>
          <ac:spMkLst>
            <pc:docMk/>
            <pc:sldMk cId="4058178162" sldId="302"/>
            <ac:spMk id="53" creationId="{FFE5055B-0FAB-05D2-3654-30A64FDB5A9B}"/>
          </ac:spMkLst>
        </pc:spChg>
        <pc:spChg chg="mod">
          <ac:chgData name="Eva Laufey Eggertsdóttir" userId="c05a6ee1-01a2-425e-9b59-cd9d2648d92f" providerId="ADAL" clId="{4C68D784-FAC4-411C-AF3C-78B8DB3E3C0A}" dt="2023-11-22T11:41:04.460" v="3686"/>
          <ac:spMkLst>
            <pc:docMk/>
            <pc:sldMk cId="4058178162" sldId="302"/>
            <ac:spMk id="54" creationId="{77378344-D7D5-9400-64E0-CBD2F0B9242C}"/>
          </ac:spMkLst>
        </pc:spChg>
        <pc:spChg chg="mod">
          <ac:chgData name="Eva Laufey Eggertsdóttir" userId="c05a6ee1-01a2-425e-9b59-cd9d2648d92f" providerId="ADAL" clId="{4C68D784-FAC4-411C-AF3C-78B8DB3E3C0A}" dt="2023-11-22T11:41:04.460" v="3686"/>
          <ac:spMkLst>
            <pc:docMk/>
            <pc:sldMk cId="4058178162" sldId="302"/>
            <ac:spMk id="55" creationId="{22A08A48-C8C5-8FBD-629D-D268A89AB804}"/>
          </ac:spMkLst>
        </pc:spChg>
        <pc:spChg chg="mod">
          <ac:chgData name="Eva Laufey Eggertsdóttir" userId="c05a6ee1-01a2-425e-9b59-cd9d2648d92f" providerId="ADAL" clId="{4C68D784-FAC4-411C-AF3C-78B8DB3E3C0A}" dt="2023-11-22T11:41:04.460" v="3686"/>
          <ac:spMkLst>
            <pc:docMk/>
            <pc:sldMk cId="4058178162" sldId="302"/>
            <ac:spMk id="56" creationId="{4DBCEB23-63A6-FE19-72B5-3CD7C8008426}"/>
          </ac:spMkLst>
        </pc:spChg>
        <pc:spChg chg="mod">
          <ac:chgData name="Eva Laufey Eggertsdóttir" userId="c05a6ee1-01a2-425e-9b59-cd9d2648d92f" providerId="ADAL" clId="{4C68D784-FAC4-411C-AF3C-78B8DB3E3C0A}" dt="2023-11-22T11:41:04.460" v="3686"/>
          <ac:spMkLst>
            <pc:docMk/>
            <pc:sldMk cId="4058178162" sldId="302"/>
            <ac:spMk id="57" creationId="{69E55F07-B52D-FC6F-2586-96C4FB2D5DF1}"/>
          </ac:spMkLst>
        </pc:spChg>
        <pc:spChg chg="mod">
          <ac:chgData name="Eva Laufey Eggertsdóttir" userId="c05a6ee1-01a2-425e-9b59-cd9d2648d92f" providerId="ADAL" clId="{4C68D784-FAC4-411C-AF3C-78B8DB3E3C0A}" dt="2023-11-22T11:41:04.460" v="3686"/>
          <ac:spMkLst>
            <pc:docMk/>
            <pc:sldMk cId="4058178162" sldId="302"/>
            <ac:spMk id="58" creationId="{911A53D1-C795-95E5-DAAD-111AC7742802}"/>
          </ac:spMkLst>
        </pc:spChg>
        <pc:spChg chg="mod">
          <ac:chgData name="Eva Laufey Eggertsdóttir" userId="c05a6ee1-01a2-425e-9b59-cd9d2648d92f" providerId="ADAL" clId="{4C68D784-FAC4-411C-AF3C-78B8DB3E3C0A}" dt="2023-11-22T11:41:04.460" v="3686"/>
          <ac:spMkLst>
            <pc:docMk/>
            <pc:sldMk cId="4058178162" sldId="302"/>
            <ac:spMk id="59" creationId="{FF4540EE-580F-E5C3-0E0F-A15543781A5C}"/>
          </ac:spMkLst>
        </pc:spChg>
        <pc:spChg chg="mod">
          <ac:chgData name="Eva Laufey Eggertsdóttir" userId="c05a6ee1-01a2-425e-9b59-cd9d2648d92f" providerId="ADAL" clId="{4C68D784-FAC4-411C-AF3C-78B8DB3E3C0A}" dt="2023-11-22T11:41:04.460" v="3686"/>
          <ac:spMkLst>
            <pc:docMk/>
            <pc:sldMk cId="4058178162" sldId="302"/>
            <ac:spMk id="60" creationId="{90AEEA3C-7A72-1AAC-F2BB-2DB3594613BC}"/>
          </ac:spMkLst>
        </pc:spChg>
        <pc:spChg chg="mod">
          <ac:chgData name="Eva Laufey Eggertsdóttir" userId="c05a6ee1-01a2-425e-9b59-cd9d2648d92f" providerId="ADAL" clId="{4C68D784-FAC4-411C-AF3C-78B8DB3E3C0A}" dt="2023-11-22T11:41:04.460" v="3686"/>
          <ac:spMkLst>
            <pc:docMk/>
            <pc:sldMk cId="4058178162" sldId="302"/>
            <ac:spMk id="61" creationId="{1DA98C37-3C0F-83EB-7A49-0C3A3D20C97A}"/>
          </ac:spMkLst>
        </pc:spChg>
        <pc:spChg chg="mod">
          <ac:chgData name="Eva Laufey Eggertsdóttir" userId="c05a6ee1-01a2-425e-9b59-cd9d2648d92f" providerId="ADAL" clId="{4C68D784-FAC4-411C-AF3C-78B8DB3E3C0A}" dt="2023-11-22T11:41:04.460" v="3686"/>
          <ac:spMkLst>
            <pc:docMk/>
            <pc:sldMk cId="4058178162" sldId="302"/>
            <ac:spMk id="62" creationId="{39DCA566-E0A6-7A99-75A7-5E3DACB8C977}"/>
          </ac:spMkLst>
        </pc:spChg>
        <pc:spChg chg="mod">
          <ac:chgData name="Eva Laufey Eggertsdóttir" userId="c05a6ee1-01a2-425e-9b59-cd9d2648d92f" providerId="ADAL" clId="{4C68D784-FAC4-411C-AF3C-78B8DB3E3C0A}" dt="2023-11-22T11:41:04.460" v="3686"/>
          <ac:spMkLst>
            <pc:docMk/>
            <pc:sldMk cId="4058178162" sldId="302"/>
            <ac:spMk id="63" creationId="{87220281-B4F4-4E17-1D81-1D2D2B16A86A}"/>
          </ac:spMkLst>
        </pc:spChg>
        <pc:spChg chg="mod">
          <ac:chgData name="Eva Laufey Eggertsdóttir" userId="c05a6ee1-01a2-425e-9b59-cd9d2648d92f" providerId="ADAL" clId="{4C68D784-FAC4-411C-AF3C-78B8DB3E3C0A}" dt="2023-11-22T11:42:40.736" v="3890"/>
          <ac:spMkLst>
            <pc:docMk/>
            <pc:sldMk cId="4058178162" sldId="302"/>
            <ac:spMk id="65" creationId="{11E30C14-F110-FE95-337B-9B25AB6249DE}"/>
          </ac:spMkLst>
        </pc:spChg>
        <pc:spChg chg="mod">
          <ac:chgData name="Eva Laufey Eggertsdóttir" userId="c05a6ee1-01a2-425e-9b59-cd9d2648d92f" providerId="ADAL" clId="{4C68D784-FAC4-411C-AF3C-78B8DB3E3C0A}" dt="2023-11-22T11:42:40.736" v="3890"/>
          <ac:spMkLst>
            <pc:docMk/>
            <pc:sldMk cId="4058178162" sldId="302"/>
            <ac:spMk id="66" creationId="{FCCDAAE5-51D9-D7C7-9547-97827C4BBEEA}"/>
          </ac:spMkLst>
        </pc:spChg>
        <pc:spChg chg="mod">
          <ac:chgData name="Eva Laufey Eggertsdóttir" userId="c05a6ee1-01a2-425e-9b59-cd9d2648d92f" providerId="ADAL" clId="{4C68D784-FAC4-411C-AF3C-78B8DB3E3C0A}" dt="2023-11-22T11:42:40.736" v="3890"/>
          <ac:spMkLst>
            <pc:docMk/>
            <pc:sldMk cId="4058178162" sldId="302"/>
            <ac:spMk id="67" creationId="{1F84C87B-B68E-ADDB-E2EF-E568F35DFEED}"/>
          </ac:spMkLst>
        </pc:spChg>
        <pc:spChg chg="mod">
          <ac:chgData name="Eva Laufey Eggertsdóttir" userId="c05a6ee1-01a2-425e-9b59-cd9d2648d92f" providerId="ADAL" clId="{4C68D784-FAC4-411C-AF3C-78B8DB3E3C0A}" dt="2023-11-22T11:42:40.736" v="3890"/>
          <ac:spMkLst>
            <pc:docMk/>
            <pc:sldMk cId="4058178162" sldId="302"/>
            <ac:spMk id="68" creationId="{9C954543-8BAA-BC1C-8FEE-94383F4DFCDD}"/>
          </ac:spMkLst>
        </pc:spChg>
        <pc:spChg chg="mod">
          <ac:chgData name="Eva Laufey Eggertsdóttir" userId="c05a6ee1-01a2-425e-9b59-cd9d2648d92f" providerId="ADAL" clId="{4C68D784-FAC4-411C-AF3C-78B8DB3E3C0A}" dt="2023-11-22T11:42:40.736" v="3890"/>
          <ac:spMkLst>
            <pc:docMk/>
            <pc:sldMk cId="4058178162" sldId="302"/>
            <ac:spMk id="69" creationId="{B98DAA2A-E32B-B68F-D677-0183901CAF91}"/>
          </ac:spMkLst>
        </pc:spChg>
        <pc:spChg chg="mod">
          <ac:chgData name="Eva Laufey Eggertsdóttir" userId="c05a6ee1-01a2-425e-9b59-cd9d2648d92f" providerId="ADAL" clId="{4C68D784-FAC4-411C-AF3C-78B8DB3E3C0A}" dt="2023-11-22T11:42:40.736" v="3890"/>
          <ac:spMkLst>
            <pc:docMk/>
            <pc:sldMk cId="4058178162" sldId="302"/>
            <ac:spMk id="70" creationId="{249F247E-C12F-2550-E0F1-F338AD7F5404}"/>
          </ac:spMkLst>
        </pc:spChg>
        <pc:spChg chg="mod">
          <ac:chgData name="Eva Laufey Eggertsdóttir" userId="c05a6ee1-01a2-425e-9b59-cd9d2648d92f" providerId="ADAL" clId="{4C68D784-FAC4-411C-AF3C-78B8DB3E3C0A}" dt="2023-11-22T11:42:40.736" v="3890"/>
          <ac:spMkLst>
            <pc:docMk/>
            <pc:sldMk cId="4058178162" sldId="302"/>
            <ac:spMk id="71" creationId="{61B06505-F79D-CC94-0953-86B761202757}"/>
          </ac:spMkLst>
        </pc:spChg>
        <pc:spChg chg="mod">
          <ac:chgData name="Eva Laufey Eggertsdóttir" userId="c05a6ee1-01a2-425e-9b59-cd9d2648d92f" providerId="ADAL" clId="{4C68D784-FAC4-411C-AF3C-78B8DB3E3C0A}" dt="2023-11-22T11:42:40.736" v="3890"/>
          <ac:spMkLst>
            <pc:docMk/>
            <pc:sldMk cId="4058178162" sldId="302"/>
            <ac:spMk id="72" creationId="{4D42B4A5-5FF0-471A-1168-B3DE82792875}"/>
          </ac:spMkLst>
        </pc:spChg>
        <pc:spChg chg="mod">
          <ac:chgData name="Eva Laufey Eggertsdóttir" userId="c05a6ee1-01a2-425e-9b59-cd9d2648d92f" providerId="ADAL" clId="{4C68D784-FAC4-411C-AF3C-78B8DB3E3C0A}" dt="2023-11-22T11:42:40.736" v="3890"/>
          <ac:spMkLst>
            <pc:docMk/>
            <pc:sldMk cId="4058178162" sldId="302"/>
            <ac:spMk id="73" creationId="{D88C5AE6-2D0E-A2CF-46D1-73DA6DFDD689}"/>
          </ac:spMkLst>
        </pc:spChg>
        <pc:spChg chg="mod">
          <ac:chgData name="Eva Laufey Eggertsdóttir" userId="c05a6ee1-01a2-425e-9b59-cd9d2648d92f" providerId="ADAL" clId="{4C68D784-FAC4-411C-AF3C-78B8DB3E3C0A}" dt="2023-11-22T11:42:40.736" v="3890"/>
          <ac:spMkLst>
            <pc:docMk/>
            <pc:sldMk cId="4058178162" sldId="302"/>
            <ac:spMk id="74" creationId="{ADC1E1AB-C992-2879-FC4B-352643ABFAB7}"/>
          </ac:spMkLst>
        </pc:spChg>
        <pc:spChg chg="mod">
          <ac:chgData name="Eva Laufey Eggertsdóttir" userId="c05a6ee1-01a2-425e-9b59-cd9d2648d92f" providerId="ADAL" clId="{4C68D784-FAC4-411C-AF3C-78B8DB3E3C0A}" dt="2023-11-22T11:42:40.736" v="3890"/>
          <ac:spMkLst>
            <pc:docMk/>
            <pc:sldMk cId="4058178162" sldId="302"/>
            <ac:spMk id="75" creationId="{53493787-E4FF-069C-2FC3-E334000764BF}"/>
          </ac:spMkLst>
        </pc:spChg>
        <pc:spChg chg="mod">
          <ac:chgData name="Eva Laufey Eggertsdóttir" userId="c05a6ee1-01a2-425e-9b59-cd9d2648d92f" providerId="ADAL" clId="{4C68D784-FAC4-411C-AF3C-78B8DB3E3C0A}" dt="2023-11-22T11:42:40.736" v="3890"/>
          <ac:spMkLst>
            <pc:docMk/>
            <pc:sldMk cId="4058178162" sldId="302"/>
            <ac:spMk id="76" creationId="{30A57972-8FE7-4305-5501-94604F8938BA}"/>
          </ac:spMkLst>
        </pc:spChg>
        <pc:spChg chg="mod">
          <ac:chgData name="Eva Laufey Eggertsdóttir" userId="c05a6ee1-01a2-425e-9b59-cd9d2648d92f" providerId="ADAL" clId="{4C68D784-FAC4-411C-AF3C-78B8DB3E3C0A}" dt="2023-11-22T11:42:40.736" v="3890"/>
          <ac:spMkLst>
            <pc:docMk/>
            <pc:sldMk cId="4058178162" sldId="302"/>
            <ac:spMk id="77" creationId="{27102CC0-D33E-D43A-8680-7C8029900664}"/>
          </ac:spMkLst>
        </pc:spChg>
        <pc:spChg chg="mod">
          <ac:chgData name="Eva Laufey Eggertsdóttir" userId="c05a6ee1-01a2-425e-9b59-cd9d2648d92f" providerId="ADAL" clId="{4C68D784-FAC4-411C-AF3C-78B8DB3E3C0A}" dt="2023-11-22T11:42:40.736" v="3890"/>
          <ac:spMkLst>
            <pc:docMk/>
            <pc:sldMk cId="4058178162" sldId="302"/>
            <ac:spMk id="78" creationId="{32576EBF-F3E4-9F4F-5785-EB4DF46699F1}"/>
          </ac:spMkLst>
        </pc:spChg>
        <pc:spChg chg="mod">
          <ac:chgData name="Eva Laufey Eggertsdóttir" userId="c05a6ee1-01a2-425e-9b59-cd9d2648d92f" providerId="ADAL" clId="{4C68D784-FAC4-411C-AF3C-78B8DB3E3C0A}" dt="2023-11-22T11:42:40.736" v="3890"/>
          <ac:spMkLst>
            <pc:docMk/>
            <pc:sldMk cId="4058178162" sldId="302"/>
            <ac:spMk id="79" creationId="{CFB32F77-A427-2FC8-082D-C54355074D4B}"/>
          </ac:spMkLst>
        </pc:spChg>
        <pc:spChg chg="mod">
          <ac:chgData name="Eva Laufey Eggertsdóttir" userId="c05a6ee1-01a2-425e-9b59-cd9d2648d92f" providerId="ADAL" clId="{4C68D784-FAC4-411C-AF3C-78B8DB3E3C0A}" dt="2023-11-22T11:42:40.736" v="3890"/>
          <ac:spMkLst>
            <pc:docMk/>
            <pc:sldMk cId="4058178162" sldId="302"/>
            <ac:spMk id="80" creationId="{A03FC2F4-D1C1-9AD1-1407-D555A732BF22}"/>
          </ac:spMkLst>
        </pc:spChg>
        <pc:spChg chg="add mod">
          <ac:chgData name="Eva Laufey Eggertsdóttir" userId="c05a6ee1-01a2-425e-9b59-cd9d2648d92f" providerId="ADAL" clId="{4C68D784-FAC4-411C-AF3C-78B8DB3E3C0A}" dt="2023-11-22T11:42:46.247" v="3892"/>
          <ac:spMkLst>
            <pc:docMk/>
            <pc:sldMk cId="4058178162" sldId="302"/>
            <ac:spMk id="81" creationId="{9E0B4B1F-1037-7C06-D77E-8E57146D56E1}"/>
          </ac:spMkLst>
        </pc:spChg>
        <pc:spChg chg="add del mod">
          <ac:chgData name="Eva Laufey Eggertsdóttir" userId="c05a6ee1-01a2-425e-9b59-cd9d2648d92f" providerId="ADAL" clId="{4C68D784-FAC4-411C-AF3C-78B8DB3E3C0A}" dt="2023-11-22T11:45:35.951" v="4005"/>
          <ac:spMkLst>
            <pc:docMk/>
            <pc:sldMk cId="4058178162" sldId="302"/>
            <ac:spMk id="82" creationId="{3AC5E7D6-AE8D-D094-3B70-0FC328FDCAA9}"/>
          </ac:spMkLst>
        </pc:spChg>
        <pc:spChg chg="mod">
          <ac:chgData name="Eva Laufey Eggertsdóttir" userId="c05a6ee1-01a2-425e-9b59-cd9d2648d92f" providerId="ADAL" clId="{4C68D784-FAC4-411C-AF3C-78B8DB3E3C0A}" dt="2023-11-22T11:45:19.642" v="3898"/>
          <ac:spMkLst>
            <pc:docMk/>
            <pc:sldMk cId="4058178162" sldId="302"/>
            <ac:spMk id="84" creationId="{12B4F3CC-C6A7-ECD5-2B39-073B0D4AC09E}"/>
          </ac:spMkLst>
        </pc:spChg>
        <pc:spChg chg="mod">
          <ac:chgData name="Eva Laufey Eggertsdóttir" userId="c05a6ee1-01a2-425e-9b59-cd9d2648d92f" providerId="ADAL" clId="{4C68D784-FAC4-411C-AF3C-78B8DB3E3C0A}" dt="2023-11-22T11:45:19.642" v="3898"/>
          <ac:spMkLst>
            <pc:docMk/>
            <pc:sldMk cId="4058178162" sldId="302"/>
            <ac:spMk id="85" creationId="{66B3E04C-BEB3-4FEC-9B7D-31E030889725}"/>
          </ac:spMkLst>
        </pc:spChg>
        <pc:spChg chg="mod">
          <ac:chgData name="Eva Laufey Eggertsdóttir" userId="c05a6ee1-01a2-425e-9b59-cd9d2648d92f" providerId="ADAL" clId="{4C68D784-FAC4-411C-AF3C-78B8DB3E3C0A}" dt="2023-11-22T11:45:19.642" v="3898"/>
          <ac:spMkLst>
            <pc:docMk/>
            <pc:sldMk cId="4058178162" sldId="302"/>
            <ac:spMk id="86" creationId="{728C747F-FDB0-0837-20CF-9F0720EAFEFE}"/>
          </ac:spMkLst>
        </pc:spChg>
        <pc:spChg chg="mod">
          <ac:chgData name="Eva Laufey Eggertsdóttir" userId="c05a6ee1-01a2-425e-9b59-cd9d2648d92f" providerId="ADAL" clId="{4C68D784-FAC4-411C-AF3C-78B8DB3E3C0A}" dt="2023-11-22T11:45:19.642" v="3898"/>
          <ac:spMkLst>
            <pc:docMk/>
            <pc:sldMk cId="4058178162" sldId="302"/>
            <ac:spMk id="87" creationId="{58D14E12-1C6F-33E3-D0B4-43FDA04E0B6E}"/>
          </ac:spMkLst>
        </pc:spChg>
        <pc:spChg chg="mod">
          <ac:chgData name="Eva Laufey Eggertsdóttir" userId="c05a6ee1-01a2-425e-9b59-cd9d2648d92f" providerId="ADAL" clId="{4C68D784-FAC4-411C-AF3C-78B8DB3E3C0A}" dt="2023-11-22T11:45:19.642" v="3898"/>
          <ac:spMkLst>
            <pc:docMk/>
            <pc:sldMk cId="4058178162" sldId="302"/>
            <ac:spMk id="88" creationId="{FBC25CB3-5B68-D7E0-C032-C1C5D7D588B6}"/>
          </ac:spMkLst>
        </pc:spChg>
        <pc:spChg chg="mod">
          <ac:chgData name="Eva Laufey Eggertsdóttir" userId="c05a6ee1-01a2-425e-9b59-cd9d2648d92f" providerId="ADAL" clId="{4C68D784-FAC4-411C-AF3C-78B8DB3E3C0A}" dt="2023-11-22T11:45:19.642" v="3898"/>
          <ac:spMkLst>
            <pc:docMk/>
            <pc:sldMk cId="4058178162" sldId="302"/>
            <ac:spMk id="89" creationId="{63564298-947C-6D9D-28E2-06F6A21B303E}"/>
          </ac:spMkLst>
        </pc:spChg>
        <pc:spChg chg="mod">
          <ac:chgData name="Eva Laufey Eggertsdóttir" userId="c05a6ee1-01a2-425e-9b59-cd9d2648d92f" providerId="ADAL" clId="{4C68D784-FAC4-411C-AF3C-78B8DB3E3C0A}" dt="2023-11-22T11:45:19.642" v="3898"/>
          <ac:spMkLst>
            <pc:docMk/>
            <pc:sldMk cId="4058178162" sldId="302"/>
            <ac:spMk id="90" creationId="{404DA47F-5830-29E1-B8E0-5EB474F63762}"/>
          </ac:spMkLst>
        </pc:spChg>
        <pc:spChg chg="mod">
          <ac:chgData name="Eva Laufey Eggertsdóttir" userId="c05a6ee1-01a2-425e-9b59-cd9d2648d92f" providerId="ADAL" clId="{4C68D784-FAC4-411C-AF3C-78B8DB3E3C0A}" dt="2023-11-22T11:45:19.642" v="3898"/>
          <ac:spMkLst>
            <pc:docMk/>
            <pc:sldMk cId="4058178162" sldId="302"/>
            <ac:spMk id="91" creationId="{85393389-648C-85A6-FEDE-EC4331BCFADB}"/>
          </ac:spMkLst>
        </pc:spChg>
        <pc:spChg chg="mod">
          <ac:chgData name="Eva Laufey Eggertsdóttir" userId="c05a6ee1-01a2-425e-9b59-cd9d2648d92f" providerId="ADAL" clId="{4C68D784-FAC4-411C-AF3C-78B8DB3E3C0A}" dt="2023-11-22T11:45:19.642" v="3898"/>
          <ac:spMkLst>
            <pc:docMk/>
            <pc:sldMk cId="4058178162" sldId="302"/>
            <ac:spMk id="92" creationId="{0FA36FC5-4746-0DC6-E6C4-B23A12C73D4B}"/>
          </ac:spMkLst>
        </pc:spChg>
        <pc:spChg chg="mod">
          <ac:chgData name="Eva Laufey Eggertsdóttir" userId="c05a6ee1-01a2-425e-9b59-cd9d2648d92f" providerId="ADAL" clId="{4C68D784-FAC4-411C-AF3C-78B8DB3E3C0A}" dt="2023-11-22T11:45:19.642" v="3898"/>
          <ac:spMkLst>
            <pc:docMk/>
            <pc:sldMk cId="4058178162" sldId="302"/>
            <ac:spMk id="93" creationId="{8E7AC622-6D53-43D3-E510-2B0DAD87DDD5}"/>
          </ac:spMkLst>
        </pc:spChg>
        <pc:spChg chg="mod">
          <ac:chgData name="Eva Laufey Eggertsdóttir" userId="c05a6ee1-01a2-425e-9b59-cd9d2648d92f" providerId="ADAL" clId="{4C68D784-FAC4-411C-AF3C-78B8DB3E3C0A}" dt="2023-11-22T11:45:19.642" v="3898"/>
          <ac:spMkLst>
            <pc:docMk/>
            <pc:sldMk cId="4058178162" sldId="302"/>
            <ac:spMk id="94" creationId="{64508D15-7DD0-F796-3139-19CFE815DCF9}"/>
          </ac:spMkLst>
        </pc:spChg>
        <pc:spChg chg="mod">
          <ac:chgData name="Eva Laufey Eggertsdóttir" userId="c05a6ee1-01a2-425e-9b59-cd9d2648d92f" providerId="ADAL" clId="{4C68D784-FAC4-411C-AF3C-78B8DB3E3C0A}" dt="2023-11-22T11:45:19.642" v="3898"/>
          <ac:spMkLst>
            <pc:docMk/>
            <pc:sldMk cId="4058178162" sldId="302"/>
            <ac:spMk id="95" creationId="{D7273A76-DF18-9DC0-40AC-EE94FAE3F5A4}"/>
          </ac:spMkLst>
        </pc:spChg>
        <pc:spChg chg="mod">
          <ac:chgData name="Eva Laufey Eggertsdóttir" userId="c05a6ee1-01a2-425e-9b59-cd9d2648d92f" providerId="ADAL" clId="{4C68D784-FAC4-411C-AF3C-78B8DB3E3C0A}" dt="2023-11-22T11:45:19.642" v="3898"/>
          <ac:spMkLst>
            <pc:docMk/>
            <pc:sldMk cId="4058178162" sldId="302"/>
            <ac:spMk id="96" creationId="{548332B5-3ED9-BDC2-25D7-240BE22014A1}"/>
          </ac:spMkLst>
        </pc:spChg>
        <pc:spChg chg="mod">
          <ac:chgData name="Eva Laufey Eggertsdóttir" userId="c05a6ee1-01a2-425e-9b59-cd9d2648d92f" providerId="ADAL" clId="{4C68D784-FAC4-411C-AF3C-78B8DB3E3C0A}" dt="2023-11-22T11:45:19.642" v="3898"/>
          <ac:spMkLst>
            <pc:docMk/>
            <pc:sldMk cId="4058178162" sldId="302"/>
            <ac:spMk id="97" creationId="{0C30A569-6510-948C-C19A-3A8CCEA2F717}"/>
          </ac:spMkLst>
        </pc:spChg>
        <pc:spChg chg="mod">
          <ac:chgData name="Eva Laufey Eggertsdóttir" userId="c05a6ee1-01a2-425e-9b59-cd9d2648d92f" providerId="ADAL" clId="{4C68D784-FAC4-411C-AF3C-78B8DB3E3C0A}" dt="2023-11-22T11:45:19.642" v="3898"/>
          <ac:spMkLst>
            <pc:docMk/>
            <pc:sldMk cId="4058178162" sldId="302"/>
            <ac:spMk id="98" creationId="{64FDDEA1-2358-2266-CBD4-E4B5E6C9AD77}"/>
          </ac:spMkLst>
        </pc:spChg>
        <pc:spChg chg="mod">
          <ac:chgData name="Eva Laufey Eggertsdóttir" userId="c05a6ee1-01a2-425e-9b59-cd9d2648d92f" providerId="ADAL" clId="{4C68D784-FAC4-411C-AF3C-78B8DB3E3C0A}" dt="2023-11-22T11:45:19.642" v="3898"/>
          <ac:spMkLst>
            <pc:docMk/>
            <pc:sldMk cId="4058178162" sldId="302"/>
            <ac:spMk id="99" creationId="{225E7DE4-0B88-C8C5-6062-C8A7C33BFAAB}"/>
          </ac:spMkLst>
        </pc:spChg>
        <pc:spChg chg="mod">
          <ac:chgData name="Eva Laufey Eggertsdóttir" userId="c05a6ee1-01a2-425e-9b59-cd9d2648d92f" providerId="ADAL" clId="{4C68D784-FAC4-411C-AF3C-78B8DB3E3C0A}" dt="2023-11-22T11:45:46.550" v="4006"/>
          <ac:spMkLst>
            <pc:docMk/>
            <pc:sldMk cId="4058178162" sldId="302"/>
            <ac:spMk id="101" creationId="{28BDB230-3067-72E5-5BA1-375F01FC47D6}"/>
          </ac:spMkLst>
        </pc:spChg>
        <pc:spChg chg="mod">
          <ac:chgData name="Eva Laufey Eggertsdóttir" userId="c05a6ee1-01a2-425e-9b59-cd9d2648d92f" providerId="ADAL" clId="{4C68D784-FAC4-411C-AF3C-78B8DB3E3C0A}" dt="2023-11-22T11:45:46.550" v="4006"/>
          <ac:spMkLst>
            <pc:docMk/>
            <pc:sldMk cId="4058178162" sldId="302"/>
            <ac:spMk id="102" creationId="{95D5A58D-74D9-D31F-090F-51AC98FD658F}"/>
          </ac:spMkLst>
        </pc:spChg>
        <pc:spChg chg="mod">
          <ac:chgData name="Eva Laufey Eggertsdóttir" userId="c05a6ee1-01a2-425e-9b59-cd9d2648d92f" providerId="ADAL" clId="{4C68D784-FAC4-411C-AF3C-78B8DB3E3C0A}" dt="2023-11-22T11:45:46.550" v="4006"/>
          <ac:spMkLst>
            <pc:docMk/>
            <pc:sldMk cId="4058178162" sldId="302"/>
            <ac:spMk id="103" creationId="{26643E16-C4D9-9184-AC30-5F83CF57D25E}"/>
          </ac:spMkLst>
        </pc:spChg>
        <pc:spChg chg="mod">
          <ac:chgData name="Eva Laufey Eggertsdóttir" userId="c05a6ee1-01a2-425e-9b59-cd9d2648d92f" providerId="ADAL" clId="{4C68D784-FAC4-411C-AF3C-78B8DB3E3C0A}" dt="2023-11-22T11:45:46.550" v="4006"/>
          <ac:spMkLst>
            <pc:docMk/>
            <pc:sldMk cId="4058178162" sldId="302"/>
            <ac:spMk id="104" creationId="{ED66665E-1E7D-4F4B-DCA1-E8F677911BA0}"/>
          </ac:spMkLst>
        </pc:spChg>
        <pc:spChg chg="mod">
          <ac:chgData name="Eva Laufey Eggertsdóttir" userId="c05a6ee1-01a2-425e-9b59-cd9d2648d92f" providerId="ADAL" clId="{4C68D784-FAC4-411C-AF3C-78B8DB3E3C0A}" dt="2023-11-22T11:45:46.550" v="4006"/>
          <ac:spMkLst>
            <pc:docMk/>
            <pc:sldMk cId="4058178162" sldId="302"/>
            <ac:spMk id="105" creationId="{A34B596E-F69E-5D98-B60B-58D326BE139F}"/>
          </ac:spMkLst>
        </pc:spChg>
        <pc:spChg chg="mod">
          <ac:chgData name="Eva Laufey Eggertsdóttir" userId="c05a6ee1-01a2-425e-9b59-cd9d2648d92f" providerId="ADAL" clId="{4C68D784-FAC4-411C-AF3C-78B8DB3E3C0A}" dt="2023-11-22T11:45:46.550" v="4006"/>
          <ac:spMkLst>
            <pc:docMk/>
            <pc:sldMk cId="4058178162" sldId="302"/>
            <ac:spMk id="106" creationId="{DCC7389B-9F1D-8804-4E47-8A5F9E089161}"/>
          </ac:spMkLst>
        </pc:spChg>
        <pc:spChg chg="mod">
          <ac:chgData name="Eva Laufey Eggertsdóttir" userId="c05a6ee1-01a2-425e-9b59-cd9d2648d92f" providerId="ADAL" clId="{4C68D784-FAC4-411C-AF3C-78B8DB3E3C0A}" dt="2023-11-22T11:45:46.550" v="4006"/>
          <ac:spMkLst>
            <pc:docMk/>
            <pc:sldMk cId="4058178162" sldId="302"/>
            <ac:spMk id="107" creationId="{98080D4E-4F25-CAB1-3D07-BF8E2230CA42}"/>
          </ac:spMkLst>
        </pc:spChg>
        <pc:spChg chg="mod">
          <ac:chgData name="Eva Laufey Eggertsdóttir" userId="c05a6ee1-01a2-425e-9b59-cd9d2648d92f" providerId="ADAL" clId="{4C68D784-FAC4-411C-AF3C-78B8DB3E3C0A}" dt="2023-11-22T11:45:46.550" v="4006"/>
          <ac:spMkLst>
            <pc:docMk/>
            <pc:sldMk cId="4058178162" sldId="302"/>
            <ac:spMk id="108" creationId="{0A6B7888-C510-D32D-3087-6BB4E54B289E}"/>
          </ac:spMkLst>
        </pc:spChg>
        <pc:spChg chg="mod">
          <ac:chgData name="Eva Laufey Eggertsdóttir" userId="c05a6ee1-01a2-425e-9b59-cd9d2648d92f" providerId="ADAL" clId="{4C68D784-FAC4-411C-AF3C-78B8DB3E3C0A}" dt="2023-11-22T11:45:46.550" v="4006"/>
          <ac:spMkLst>
            <pc:docMk/>
            <pc:sldMk cId="4058178162" sldId="302"/>
            <ac:spMk id="109" creationId="{EDBB1A30-2189-C47E-24F3-3EF2072DE4B5}"/>
          </ac:spMkLst>
        </pc:spChg>
        <pc:spChg chg="mod">
          <ac:chgData name="Eva Laufey Eggertsdóttir" userId="c05a6ee1-01a2-425e-9b59-cd9d2648d92f" providerId="ADAL" clId="{4C68D784-FAC4-411C-AF3C-78B8DB3E3C0A}" dt="2023-11-22T11:45:46.550" v="4006"/>
          <ac:spMkLst>
            <pc:docMk/>
            <pc:sldMk cId="4058178162" sldId="302"/>
            <ac:spMk id="110" creationId="{71581D1D-D7B2-0C07-78CE-48494EEA55CF}"/>
          </ac:spMkLst>
        </pc:spChg>
        <pc:spChg chg="mod">
          <ac:chgData name="Eva Laufey Eggertsdóttir" userId="c05a6ee1-01a2-425e-9b59-cd9d2648d92f" providerId="ADAL" clId="{4C68D784-FAC4-411C-AF3C-78B8DB3E3C0A}" dt="2023-11-22T11:45:46.550" v="4006"/>
          <ac:spMkLst>
            <pc:docMk/>
            <pc:sldMk cId="4058178162" sldId="302"/>
            <ac:spMk id="111" creationId="{8334E1E0-F03B-4152-8870-60480D1F2E79}"/>
          </ac:spMkLst>
        </pc:spChg>
        <pc:spChg chg="mod">
          <ac:chgData name="Eva Laufey Eggertsdóttir" userId="c05a6ee1-01a2-425e-9b59-cd9d2648d92f" providerId="ADAL" clId="{4C68D784-FAC4-411C-AF3C-78B8DB3E3C0A}" dt="2023-11-22T11:45:46.550" v="4006"/>
          <ac:spMkLst>
            <pc:docMk/>
            <pc:sldMk cId="4058178162" sldId="302"/>
            <ac:spMk id="112" creationId="{D66F2B78-F3D7-00EE-5FAF-23ED0517CFEF}"/>
          </ac:spMkLst>
        </pc:spChg>
        <pc:spChg chg="mod">
          <ac:chgData name="Eva Laufey Eggertsdóttir" userId="c05a6ee1-01a2-425e-9b59-cd9d2648d92f" providerId="ADAL" clId="{4C68D784-FAC4-411C-AF3C-78B8DB3E3C0A}" dt="2023-11-22T11:45:46.550" v="4006"/>
          <ac:spMkLst>
            <pc:docMk/>
            <pc:sldMk cId="4058178162" sldId="302"/>
            <ac:spMk id="113" creationId="{5F068360-46B4-4FC4-B531-64F83CB5E5E1}"/>
          </ac:spMkLst>
        </pc:spChg>
        <pc:spChg chg="mod">
          <ac:chgData name="Eva Laufey Eggertsdóttir" userId="c05a6ee1-01a2-425e-9b59-cd9d2648d92f" providerId="ADAL" clId="{4C68D784-FAC4-411C-AF3C-78B8DB3E3C0A}" dt="2023-11-22T11:45:46.550" v="4006"/>
          <ac:spMkLst>
            <pc:docMk/>
            <pc:sldMk cId="4058178162" sldId="302"/>
            <ac:spMk id="114" creationId="{9ED20950-2266-8CC9-6741-265A78CE29D3}"/>
          </ac:spMkLst>
        </pc:spChg>
        <pc:spChg chg="mod">
          <ac:chgData name="Eva Laufey Eggertsdóttir" userId="c05a6ee1-01a2-425e-9b59-cd9d2648d92f" providerId="ADAL" clId="{4C68D784-FAC4-411C-AF3C-78B8DB3E3C0A}" dt="2023-11-22T11:45:46.550" v="4006"/>
          <ac:spMkLst>
            <pc:docMk/>
            <pc:sldMk cId="4058178162" sldId="302"/>
            <ac:spMk id="115" creationId="{C4159FF8-0D9B-CB93-BBCE-9D0EEC1383A8}"/>
          </ac:spMkLst>
        </pc:spChg>
        <pc:spChg chg="mod">
          <ac:chgData name="Eva Laufey Eggertsdóttir" userId="c05a6ee1-01a2-425e-9b59-cd9d2648d92f" providerId="ADAL" clId="{4C68D784-FAC4-411C-AF3C-78B8DB3E3C0A}" dt="2023-11-22T11:45:46.550" v="4006"/>
          <ac:spMkLst>
            <pc:docMk/>
            <pc:sldMk cId="4058178162" sldId="302"/>
            <ac:spMk id="116" creationId="{8FA607C8-5057-21A4-B044-96DEDCE9EEC5}"/>
          </ac:spMkLst>
        </pc:spChg>
        <pc:spChg chg="add del mod">
          <ac:chgData name="Eva Laufey Eggertsdóttir" userId="c05a6ee1-01a2-425e-9b59-cd9d2648d92f" providerId="ADAL" clId="{4C68D784-FAC4-411C-AF3C-78B8DB3E3C0A}" dt="2023-11-23T14:36:53.419" v="9768" actId="478"/>
          <ac:spMkLst>
            <pc:docMk/>
            <pc:sldMk cId="4058178162" sldId="302"/>
            <ac:spMk id="117" creationId="{24E050D5-AFC3-1909-8FB6-D538164B415A}"/>
          </ac:spMkLst>
        </pc:spChg>
        <pc:grpChg chg="add mod">
          <ac:chgData name="Eva Laufey Eggertsdóttir" userId="c05a6ee1-01a2-425e-9b59-cd9d2648d92f" providerId="ADAL" clId="{4C68D784-FAC4-411C-AF3C-78B8DB3E3C0A}" dt="2023-11-22T11:46:25.519" v="4411" actId="1035"/>
          <ac:grpSpMkLst>
            <pc:docMk/>
            <pc:sldMk cId="4058178162" sldId="302"/>
            <ac:grpSpMk id="3" creationId="{E825B90B-73F6-06BD-07E6-E51BE9EC80EC}"/>
          </ac:grpSpMkLst>
        </pc:grpChg>
        <pc:grpChg chg="del">
          <ac:chgData name="Eva Laufey Eggertsdóttir" userId="c05a6ee1-01a2-425e-9b59-cd9d2648d92f" providerId="ADAL" clId="{4C68D784-FAC4-411C-AF3C-78B8DB3E3C0A}" dt="2023-11-22T11:41:03.608" v="3685" actId="478"/>
          <ac:grpSpMkLst>
            <pc:docMk/>
            <pc:sldMk cId="4058178162" sldId="302"/>
            <ac:grpSpMk id="29" creationId="{9FA9CDCC-F4F5-42EC-15ED-128F9A489C52}"/>
          </ac:grpSpMkLst>
        </pc:grpChg>
        <pc:grpChg chg="add del mod">
          <ac:chgData name="Eva Laufey Eggertsdóttir" userId="c05a6ee1-01a2-425e-9b59-cd9d2648d92f" providerId="ADAL" clId="{4C68D784-FAC4-411C-AF3C-78B8DB3E3C0A}" dt="2023-11-22T11:44:33.989" v="3895" actId="478"/>
          <ac:grpSpMkLst>
            <pc:docMk/>
            <pc:sldMk cId="4058178162" sldId="302"/>
            <ac:grpSpMk id="30" creationId="{D4080261-4364-A4F1-716D-B14FA1CF7AB4}"/>
          </ac:grpSpMkLst>
        </pc:grpChg>
        <pc:grpChg chg="del mod">
          <ac:chgData name="Eva Laufey Eggertsdóttir" userId="c05a6ee1-01a2-425e-9b59-cd9d2648d92f" providerId="ADAL" clId="{4C68D784-FAC4-411C-AF3C-78B8DB3E3C0A}" dt="2023-11-22T11:32:28.709" v="3543" actId="165"/>
          <ac:grpSpMkLst>
            <pc:docMk/>
            <pc:sldMk cId="4058178162" sldId="302"/>
            <ac:grpSpMk id="48" creationId="{77625E12-51C5-42B4-253D-F5ABAC446436}"/>
          </ac:grpSpMkLst>
        </pc:grpChg>
        <pc:grpChg chg="add del mod">
          <ac:chgData name="Eva Laufey Eggertsdóttir" userId="c05a6ee1-01a2-425e-9b59-cd9d2648d92f" providerId="ADAL" clId="{4C68D784-FAC4-411C-AF3C-78B8DB3E3C0A}" dt="2023-11-22T11:42:41.953" v="3891"/>
          <ac:grpSpMkLst>
            <pc:docMk/>
            <pc:sldMk cId="4058178162" sldId="302"/>
            <ac:grpSpMk id="64" creationId="{ED15B65D-BFFD-640C-3B9E-81AF88CAF413}"/>
          </ac:grpSpMkLst>
        </pc:grpChg>
        <pc:grpChg chg="add del mod">
          <ac:chgData name="Eva Laufey Eggertsdóttir" userId="c05a6ee1-01a2-425e-9b59-cd9d2648d92f" providerId="ADAL" clId="{4C68D784-FAC4-411C-AF3C-78B8DB3E3C0A}" dt="2023-11-22T11:45:35.951" v="4005"/>
          <ac:grpSpMkLst>
            <pc:docMk/>
            <pc:sldMk cId="4058178162" sldId="302"/>
            <ac:grpSpMk id="83" creationId="{3562CC27-31A4-99F6-B6BF-369557D9355D}"/>
          </ac:grpSpMkLst>
        </pc:grpChg>
        <pc:grpChg chg="add mod">
          <ac:chgData name="Eva Laufey Eggertsdóttir" userId="c05a6ee1-01a2-425e-9b59-cd9d2648d92f" providerId="ADAL" clId="{4C68D784-FAC4-411C-AF3C-78B8DB3E3C0A}" dt="2023-11-23T14:37:33.614" v="9774" actId="1076"/>
          <ac:grpSpMkLst>
            <pc:docMk/>
            <pc:sldMk cId="4058178162" sldId="302"/>
            <ac:grpSpMk id="100" creationId="{81C6994A-01F6-6F6E-9F1B-D3825C7154BD}"/>
          </ac:grpSpMkLst>
        </pc:grpChg>
        <pc:graphicFrameChg chg="add mod">
          <ac:chgData name="Eva Laufey Eggertsdóttir" userId="c05a6ee1-01a2-425e-9b59-cd9d2648d92f" providerId="ADAL" clId="{4C68D784-FAC4-411C-AF3C-78B8DB3E3C0A}" dt="2023-11-23T14:36:39.781" v="9767" actId="1035"/>
          <ac:graphicFrameMkLst>
            <pc:docMk/>
            <pc:sldMk cId="4058178162" sldId="302"/>
            <ac:graphicFrameMk id="5" creationId="{1D63388A-39B5-AB17-5645-B9BF8470F2D4}"/>
          </ac:graphicFrameMkLst>
        </pc:graphicFrameChg>
        <pc:picChg chg="add mod">
          <ac:chgData name="Eva Laufey Eggertsdóttir" userId="c05a6ee1-01a2-425e-9b59-cd9d2648d92f" providerId="ADAL" clId="{4C68D784-FAC4-411C-AF3C-78B8DB3E3C0A}" dt="2023-11-23T14:36:39.781" v="9767" actId="1035"/>
          <ac:picMkLst>
            <pc:docMk/>
            <pc:sldMk cId="4058178162" sldId="302"/>
            <ac:picMk id="4" creationId="{11A5DD78-BD29-5F8B-3BA3-D364DE3A16D8}"/>
          </ac:picMkLst>
        </pc:picChg>
        <pc:picChg chg="del">
          <ac:chgData name="Eva Laufey Eggertsdóttir" userId="c05a6ee1-01a2-425e-9b59-cd9d2648d92f" providerId="ADAL" clId="{4C68D784-FAC4-411C-AF3C-78B8DB3E3C0A}" dt="2023-11-23T14:37:23.415" v="9772" actId="478"/>
          <ac:picMkLst>
            <pc:docMk/>
            <pc:sldMk cId="4058178162" sldId="302"/>
            <ac:picMk id="17" creationId="{BCEB9CCA-3F44-0C84-86E4-15D70C961D19}"/>
          </ac:picMkLst>
        </pc:picChg>
      </pc:sldChg>
      <pc:sldChg chg="addSp delSp modSp add del mod">
        <pc:chgData name="Eva Laufey Eggertsdóttir" userId="c05a6ee1-01a2-425e-9b59-cd9d2648d92f" providerId="ADAL" clId="{4C68D784-FAC4-411C-AF3C-78B8DB3E3C0A}" dt="2023-11-23T14:52:37.543" v="11081" actId="47"/>
        <pc:sldMkLst>
          <pc:docMk/>
          <pc:sldMk cId="541774648" sldId="303"/>
        </pc:sldMkLst>
        <pc:spChg chg="add mod">
          <ac:chgData name="Eva Laufey Eggertsdóttir" userId="c05a6ee1-01a2-425e-9b59-cd9d2648d92f" providerId="ADAL" clId="{4C68D784-FAC4-411C-AF3C-78B8DB3E3C0A}" dt="2023-11-22T16:21:45.909" v="6705"/>
          <ac:spMkLst>
            <pc:docMk/>
            <pc:sldMk cId="541774648" sldId="303"/>
            <ac:spMk id="6" creationId="{596825A4-A0EE-562E-44E6-EAB203F3076F}"/>
          </ac:spMkLst>
        </pc:spChg>
        <pc:grpChg chg="add del mod">
          <ac:chgData name="Eva Laufey Eggertsdóttir" userId="c05a6ee1-01a2-425e-9b59-cd9d2648d92f" providerId="ADAL" clId="{4C68D784-FAC4-411C-AF3C-78B8DB3E3C0A}" dt="2023-11-22T16:20:15.263" v="6692" actId="478"/>
          <ac:grpSpMkLst>
            <pc:docMk/>
            <pc:sldMk cId="541774648" sldId="303"/>
            <ac:grpSpMk id="3" creationId="{968BFEF0-ECBA-8E6E-E96C-1C689DF8B407}"/>
          </ac:grpSpMkLst>
        </pc:grpChg>
        <pc:picChg chg="add mod">
          <ac:chgData name="Eva Laufey Eggertsdóttir" userId="c05a6ee1-01a2-425e-9b59-cd9d2648d92f" providerId="ADAL" clId="{4C68D784-FAC4-411C-AF3C-78B8DB3E3C0A}" dt="2023-11-21T15:43:06.049" v="16"/>
          <ac:picMkLst>
            <pc:docMk/>
            <pc:sldMk cId="541774648" sldId="303"/>
            <ac:picMk id="2" creationId="{961CE4CE-5779-7F7E-EDAF-F03DA80808CC}"/>
          </ac:picMkLst>
        </pc:picChg>
        <pc:picChg chg="add del mod">
          <ac:chgData name="Eva Laufey Eggertsdóttir" userId="c05a6ee1-01a2-425e-9b59-cd9d2648d92f" providerId="ADAL" clId="{4C68D784-FAC4-411C-AF3C-78B8DB3E3C0A}" dt="2023-11-22T16:26:54.800" v="6831" actId="478"/>
          <ac:picMkLst>
            <pc:docMk/>
            <pc:sldMk cId="541774648" sldId="303"/>
            <ac:picMk id="4" creationId="{2345104D-2BC7-08FC-2182-BE65A33E0CB0}"/>
          </ac:picMkLst>
        </pc:picChg>
        <pc:picChg chg="del mod topLvl">
          <ac:chgData name="Eva Laufey Eggertsdóttir" userId="c05a6ee1-01a2-425e-9b59-cd9d2648d92f" providerId="ADAL" clId="{4C68D784-FAC4-411C-AF3C-78B8DB3E3C0A}" dt="2023-11-22T16:20:15.263" v="6692" actId="478"/>
          <ac:picMkLst>
            <pc:docMk/>
            <pc:sldMk cId="541774648" sldId="303"/>
            <ac:picMk id="4" creationId="{4396F1DE-0DEF-E0E3-D9FC-04AA8E930D70}"/>
          </ac:picMkLst>
        </pc:picChg>
        <pc:picChg chg="del mod topLvl">
          <ac:chgData name="Eva Laufey Eggertsdóttir" userId="c05a6ee1-01a2-425e-9b59-cd9d2648d92f" providerId="ADAL" clId="{4C68D784-FAC4-411C-AF3C-78B8DB3E3C0A}" dt="2023-11-22T16:20:20.765" v="6693" actId="478"/>
          <ac:picMkLst>
            <pc:docMk/>
            <pc:sldMk cId="541774648" sldId="303"/>
            <ac:picMk id="5" creationId="{C6A90336-3119-03F1-8CC7-560DDEE1DD78}"/>
          </ac:picMkLst>
        </pc:picChg>
        <pc:picChg chg="del">
          <ac:chgData name="Eva Laufey Eggertsdóttir" userId="c05a6ee1-01a2-425e-9b59-cd9d2648d92f" providerId="ADAL" clId="{4C68D784-FAC4-411C-AF3C-78B8DB3E3C0A}" dt="2023-11-21T15:43:07.366" v="17" actId="478"/>
          <ac:picMkLst>
            <pc:docMk/>
            <pc:sldMk cId="541774648" sldId="303"/>
            <ac:picMk id="5" creationId="{F6BE9DB1-995E-4CD2-E5CC-8E3F687434B8}"/>
          </ac:picMkLst>
        </pc:picChg>
      </pc:sldChg>
      <pc:sldChg chg="modSp add del mod setBg">
        <pc:chgData name="Eva Laufey Eggertsdóttir" userId="c05a6ee1-01a2-425e-9b59-cd9d2648d92f" providerId="ADAL" clId="{4C68D784-FAC4-411C-AF3C-78B8DB3E3C0A}" dt="2023-11-22T10:18:35.407" v="822" actId="47"/>
        <pc:sldMkLst>
          <pc:docMk/>
          <pc:sldMk cId="1962657432" sldId="304"/>
        </pc:sldMkLst>
        <pc:picChg chg="mod modCrop">
          <ac:chgData name="Eva Laufey Eggertsdóttir" userId="c05a6ee1-01a2-425e-9b59-cd9d2648d92f" providerId="ADAL" clId="{4C68D784-FAC4-411C-AF3C-78B8DB3E3C0A}" dt="2023-11-22T10:18:06.423" v="818"/>
          <ac:picMkLst>
            <pc:docMk/>
            <pc:sldMk cId="1962657432" sldId="304"/>
            <ac:picMk id="21" creationId="{1172BE91-3C6A-EF2E-886D-9D07F2719C73}"/>
          </ac:picMkLst>
        </pc:picChg>
      </pc:sldChg>
      <pc:sldChg chg="addSp delSp modSp add del mod setBg">
        <pc:chgData name="Eva Laufey Eggertsdóttir" userId="c05a6ee1-01a2-425e-9b59-cd9d2648d92f" providerId="ADAL" clId="{4C68D784-FAC4-411C-AF3C-78B8DB3E3C0A}" dt="2023-11-22T10:43:11.756" v="2189" actId="47"/>
        <pc:sldMkLst>
          <pc:docMk/>
          <pc:sldMk cId="4280976790" sldId="305"/>
        </pc:sldMkLst>
        <pc:spChg chg="add del mod">
          <ac:chgData name="Eva Laufey Eggertsdóttir" userId="c05a6ee1-01a2-425e-9b59-cd9d2648d92f" providerId="ADAL" clId="{4C68D784-FAC4-411C-AF3C-78B8DB3E3C0A}" dt="2023-11-22T10:26:17.614" v="1452" actId="478"/>
          <ac:spMkLst>
            <pc:docMk/>
            <pc:sldMk cId="4280976790" sldId="305"/>
            <ac:spMk id="5" creationId="{E8AF272C-C5BA-1617-AD90-F6755318BABA}"/>
          </ac:spMkLst>
        </pc:spChg>
        <pc:spChg chg="add mod">
          <ac:chgData name="Eva Laufey Eggertsdóttir" userId="c05a6ee1-01a2-425e-9b59-cd9d2648d92f" providerId="ADAL" clId="{4C68D784-FAC4-411C-AF3C-78B8DB3E3C0A}" dt="2023-11-22T10:36:35.315" v="1890" actId="14100"/>
          <ac:spMkLst>
            <pc:docMk/>
            <pc:sldMk cId="4280976790" sldId="305"/>
            <ac:spMk id="9" creationId="{805F4606-E657-A5D9-F19C-7F6C9FE41D2D}"/>
          </ac:spMkLst>
        </pc:spChg>
        <pc:spChg chg="add del mod">
          <ac:chgData name="Eva Laufey Eggertsdóttir" userId="c05a6ee1-01a2-425e-9b59-cd9d2648d92f" providerId="ADAL" clId="{4C68D784-FAC4-411C-AF3C-78B8DB3E3C0A}" dt="2023-11-22T10:40:49.527" v="2033" actId="1076"/>
          <ac:spMkLst>
            <pc:docMk/>
            <pc:sldMk cId="4280976790" sldId="305"/>
            <ac:spMk id="10" creationId="{B65B3CCB-3292-AFFA-A098-F4D763BF2CC1}"/>
          </ac:spMkLst>
        </pc:spChg>
        <pc:spChg chg="add del mod">
          <ac:chgData name="Eva Laufey Eggertsdóttir" userId="c05a6ee1-01a2-425e-9b59-cd9d2648d92f" providerId="ADAL" clId="{4C68D784-FAC4-411C-AF3C-78B8DB3E3C0A}" dt="2023-11-22T10:40:59.556" v="2035" actId="1076"/>
          <ac:spMkLst>
            <pc:docMk/>
            <pc:sldMk cId="4280976790" sldId="305"/>
            <ac:spMk id="13" creationId="{C0C8C77E-B1BD-27C0-2735-ADBFD231E9AD}"/>
          </ac:spMkLst>
        </pc:spChg>
        <pc:graphicFrameChg chg="del modGraphic">
          <ac:chgData name="Eva Laufey Eggertsdóttir" userId="c05a6ee1-01a2-425e-9b59-cd9d2648d92f" providerId="ADAL" clId="{4C68D784-FAC4-411C-AF3C-78B8DB3E3C0A}" dt="2023-11-22T10:38:40.840" v="1975" actId="478"/>
          <ac:graphicFrameMkLst>
            <pc:docMk/>
            <pc:sldMk cId="4280976790" sldId="305"/>
            <ac:graphicFrameMk id="2" creationId="{24096840-78C3-7927-9876-B74EA319EEF2}"/>
          </ac:graphicFrameMkLst>
        </pc:graphicFrameChg>
        <pc:picChg chg="del">
          <ac:chgData name="Eva Laufey Eggertsdóttir" userId="c05a6ee1-01a2-425e-9b59-cd9d2648d92f" providerId="ADAL" clId="{4C68D784-FAC4-411C-AF3C-78B8DB3E3C0A}" dt="2023-11-22T10:38:44.156" v="1976" actId="478"/>
          <ac:picMkLst>
            <pc:docMk/>
            <pc:sldMk cId="4280976790" sldId="305"/>
            <ac:picMk id="3" creationId="{DA336F81-023F-2E90-195D-EF098BE3187B}"/>
          </ac:picMkLst>
        </pc:picChg>
        <pc:picChg chg="del">
          <ac:chgData name="Eva Laufey Eggertsdóttir" userId="c05a6ee1-01a2-425e-9b59-cd9d2648d92f" providerId="ADAL" clId="{4C68D784-FAC4-411C-AF3C-78B8DB3E3C0A}" dt="2023-11-22T10:38:44.156" v="1976" actId="478"/>
          <ac:picMkLst>
            <pc:docMk/>
            <pc:sldMk cId="4280976790" sldId="305"/>
            <ac:picMk id="4" creationId="{1DB57DA9-EE0C-A66D-95F4-D66E1E5DB330}"/>
          </ac:picMkLst>
        </pc:picChg>
        <pc:picChg chg="del">
          <ac:chgData name="Eva Laufey Eggertsdóttir" userId="c05a6ee1-01a2-425e-9b59-cd9d2648d92f" providerId="ADAL" clId="{4C68D784-FAC4-411C-AF3C-78B8DB3E3C0A}" dt="2023-11-22T10:38:44.156" v="1976" actId="478"/>
          <ac:picMkLst>
            <pc:docMk/>
            <pc:sldMk cId="4280976790" sldId="305"/>
            <ac:picMk id="6" creationId="{9BE51BE1-E14F-4B90-31CA-51BA1D8C3BB7}"/>
          </ac:picMkLst>
        </pc:picChg>
        <pc:picChg chg="del">
          <ac:chgData name="Eva Laufey Eggertsdóttir" userId="c05a6ee1-01a2-425e-9b59-cd9d2648d92f" providerId="ADAL" clId="{4C68D784-FAC4-411C-AF3C-78B8DB3E3C0A}" dt="2023-11-22T10:38:44.156" v="1976" actId="478"/>
          <ac:picMkLst>
            <pc:docMk/>
            <pc:sldMk cId="4280976790" sldId="305"/>
            <ac:picMk id="7" creationId="{1F002D78-00E1-43D0-6E87-C46CCE88E4CF}"/>
          </ac:picMkLst>
        </pc:picChg>
        <pc:picChg chg="add mod">
          <ac:chgData name="Eva Laufey Eggertsdóttir" userId="c05a6ee1-01a2-425e-9b59-cd9d2648d92f" providerId="ADAL" clId="{4C68D784-FAC4-411C-AF3C-78B8DB3E3C0A}" dt="2023-11-22T10:36:53.693" v="1892" actId="1076"/>
          <ac:picMkLst>
            <pc:docMk/>
            <pc:sldMk cId="4280976790" sldId="305"/>
            <ac:picMk id="12" creationId="{C6F0B3D7-482A-5420-0813-2888E13EC538}"/>
          </ac:picMkLst>
        </pc:picChg>
        <pc:picChg chg="ord">
          <ac:chgData name="Eva Laufey Eggertsdóttir" userId="c05a6ee1-01a2-425e-9b59-cd9d2648d92f" providerId="ADAL" clId="{4C68D784-FAC4-411C-AF3C-78B8DB3E3C0A}" dt="2023-11-22T10:26:40.622" v="1482" actId="167"/>
          <ac:picMkLst>
            <pc:docMk/>
            <pc:sldMk cId="4280976790" sldId="305"/>
            <ac:picMk id="21" creationId="{1172BE91-3C6A-EF2E-886D-9D07F2719C73}"/>
          </ac:picMkLst>
        </pc:picChg>
        <pc:picChg chg="del mod">
          <ac:chgData name="Eva Laufey Eggertsdóttir" userId="c05a6ee1-01a2-425e-9b59-cd9d2648d92f" providerId="ADAL" clId="{4C68D784-FAC4-411C-AF3C-78B8DB3E3C0A}" dt="2023-11-22T10:22:00.296" v="901" actId="478"/>
          <ac:picMkLst>
            <pc:docMk/>
            <pc:sldMk cId="4280976790" sldId="305"/>
            <ac:picMk id="23" creationId="{60C9898F-7E73-E377-DCAA-E36314A048CD}"/>
          </ac:picMkLst>
        </pc:picChg>
      </pc:sldChg>
      <pc:sldChg chg="addSp delSp modSp add mod ord modTransition">
        <pc:chgData name="Eva Laufey Eggertsdóttir" userId="c05a6ee1-01a2-425e-9b59-cd9d2648d92f" providerId="ADAL" clId="{4C68D784-FAC4-411C-AF3C-78B8DB3E3C0A}" dt="2023-11-23T14:59:19.661" v="11224" actId="14100"/>
        <pc:sldMkLst>
          <pc:docMk/>
          <pc:sldMk cId="1307376859" sldId="306"/>
        </pc:sldMkLst>
        <pc:spChg chg="mod">
          <ac:chgData name="Eva Laufey Eggertsdóttir" userId="c05a6ee1-01a2-425e-9b59-cd9d2648d92f" providerId="ADAL" clId="{4C68D784-FAC4-411C-AF3C-78B8DB3E3C0A}" dt="2023-11-22T10:28:18.474" v="1520" actId="14100"/>
          <ac:spMkLst>
            <pc:docMk/>
            <pc:sldMk cId="1307376859" sldId="306"/>
            <ac:spMk id="9" creationId="{805F4606-E657-A5D9-F19C-7F6C9FE41D2D}"/>
          </ac:spMkLst>
        </pc:spChg>
        <pc:spChg chg="add mod">
          <ac:chgData name="Eva Laufey Eggertsdóttir" userId="c05a6ee1-01a2-425e-9b59-cd9d2648d92f" providerId="ADAL" clId="{4C68D784-FAC4-411C-AF3C-78B8DB3E3C0A}" dt="2023-11-23T14:59:19.661" v="11224" actId="14100"/>
          <ac:spMkLst>
            <pc:docMk/>
            <pc:sldMk cId="1307376859" sldId="306"/>
            <ac:spMk id="10" creationId="{EE650F11-DCF1-E9A1-8B06-20AD6DC60C6D}"/>
          </ac:spMkLst>
        </pc:spChg>
        <pc:spChg chg="add del mod">
          <ac:chgData name="Eva Laufey Eggertsdóttir" userId="c05a6ee1-01a2-425e-9b59-cd9d2648d92f" providerId="ADAL" clId="{4C68D784-FAC4-411C-AF3C-78B8DB3E3C0A}" dt="2023-11-22T10:50:07.227" v="2191" actId="478"/>
          <ac:spMkLst>
            <pc:docMk/>
            <pc:sldMk cId="1307376859" sldId="306"/>
            <ac:spMk id="11" creationId="{FAC6BE79-54D8-FF31-CE5F-9D20E52FDC2D}"/>
          </ac:spMkLst>
        </pc:spChg>
        <pc:spChg chg="add del mod">
          <ac:chgData name="Eva Laufey Eggertsdóttir" userId="c05a6ee1-01a2-425e-9b59-cd9d2648d92f" providerId="ADAL" clId="{4C68D784-FAC4-411C-AF3C-78B8DB3E3C0A}" dt="2023-11-22T10:50:08.412" v="2192" actId="478"/>
          <ac:spMkLst>
            <pc:docMk/>
            <pc:sldMk cId="1307376859" sldId="306"/>
            <ac:spMk id="12" creationId="{9679D570-2CD4-3164-1228-52B7C26007A9}"/>
          </ac:spMkLst>
        </pc:spChg>
        <pc:spChg chg="add mod">
          <ac:chgData name="Eva Laufey Eggertsdóttir" userId="c05a6ee1-01a2-425e-9b59-cd9d2648d92f" providerId="ADAL" clId="{4C68D784-FAC4-411C-AF3C-78B8DB3E3C0A}" dt="2023-11-22T10:50:21.019" v="2223" actId="1035"/>
          <ac:spMkLst>
            <pc:docMk/>
            <pc:sldMk cId="1307376859" sldId="306"/>
            <ac:spMk id="13" creationId="{BFD127CC-280E-D331-FEC2-18004BA11761}"/>
          </ac:spMkLst>
        </pc:spChg>
        <pc:picChg chg="add mod">
          <ac:chgData name="Eva Laufey Eggertsdóttir" userId="c05a6ee1-01a2-425e-9b59-cd9d2648d92f" providerId="ADAL" clId="{4C68D784-FAC4-411C-AF3C-78B8DB3E3C0A}" dt="2023-11-22T10:38:18.834" v="1971" actId="1036"/>
          <ac:picMkLst>
            <pc:docMk/>
            <pc:sldMk cId="1307376859" sldId="306"/>
            <ac:picMk id="5" creationId="{51FCEE61-5813-997B-C6BC-618283F2B17F}"/>
          </ac:picMkLst>
        </pc:picChg>
      </pc:sldChg>
      <pc:sldChg chg="addSp delSp modSp add mod">
        <pc:chgData name="Eva Laufey Eggertsdóttir" userId="c05a6ee1-01a2-425e-9b59-cd9d2648d92f" providerId="ADAL" clId="{4C68D784-FAC4-411C-AF3C-78B8DB3E3C0A}" dt="2023-11-23T14:59:35.711" v="11230" actId="170"/>
        <pc:sldMkLst>
          <pc:docMk/>
          <pc:sldMk cId="2643664226" sldId="307"/>
        </pc:sldMkLst>
        <pc:spChg chg="add del mod">
          <ac:chgData name="Eva Laufey Eggertsdóttir" userId="c05a6ee1-01a2-425e-9b59-cd9d2648d92f" providerId="ADAL" clId="{4C68D784-FAC4-411C-AF3C-78B8DB3E3C0A}" dt="2023-11-23T14:42:17.500" v="10489" actId="478"/>
          <ac:spMkLst>
            <pc:docMk/>
            <pc:sldMk cId="2643664226" sldId="307"/>
            <ac:spMk id="2" creationId="{4C3706DD-2620-D5C1-881E-EA2DADB0F681}"/>
          </ac:spMkLst>
        </pc:spChg>
        <pc:spChg chg="add mod">
          <ac:chgData name="Eva Laufey Eggertsdóttir" userId="c05a6ee1-01a2-425e-9b59-cd9d2648d92f" providerId="ADAL" clId="{4C68D784-FAC4-411C-AF3C-78B8DB3E3C0A}" dt="2023-11-23T14:43:06.305" v="10496" actId="1076"/>
          <ac:spMkLst>
            <pc:docMk/>
            <pc:sldMk cId="2643664226" sldId="307"/>
            <ac:spMk id="3" creationId="{3237C0D7-4E77-DEA0-1CCE-1AFBBB018D1C}"/>
          </ac:spMkLst>
        </pc:spChg>
        <pc:spChg chg="add mod ord">
          <ac:chgData name="Eva Laufey Eggertsdóttir" userId="c05a6ee1-01a2-425e-9b59-cd9d2648d92f" providerId="ADAL" clId="{4C68D784-FAC4-411C-AF3C-78B8DB3E3C0A}" dt="2023-11-23T14:59:35.711" v="11230" actId="170"/>
          <ac:spMkLst>
            <pc:docMk/>
            <pc:sldMk cId="2643664226" sldId="307"/>
            <ac:spMk id="4" creationId="{4C600BC4-01CE-1873-CBE5-179A35F9CE76}"/>
          </ac:spMkLst>
        </pc:spChg>
        <pc:spChg chg="del mod">
          <ac:chgData name="Eva Laufey Eggertsdóttir" userId="c05a6ee1-01a2-425e-9b59-cd9d2648d92f" providerId="ADAL" clId="{4C68D784-FAC4-411C-AF3C-78B8DB3E3C0A}" dt="2023-11-23T14:42:19.548" v="10491" actId="478"/>
          <ac:spMkLst>
            <pc:docMk/>
            <pc:sldMk cId="2643664226" sldId="307"/>
            <ac:spMk id="8" creationId="{7A55D79E-29AB-5A9F-1977-CD65C56C706D}"/>
          </ac:spMkLst>
        </pc:spChg>
        <pc:spChg chg="del mod">
          <ac:chgData name="Eva Laufey Eggertsdóttir" userId="c05a6ee1-01a2-425e-9b59-cd9d2648d92f" providerId="ADAL" clId="{4C68D784-FAC4-411C-AF3C-78B8DB3E3C0A}" dt="2023-11-23T14:59:24.025" v="11226" actId="478"/>
          <ac:spMkLst>
            <pc:docMk/>
            <pc:sldMk cId="2643664226" sldId="307"/>
            <ac:spMk id="9" creationId="{805F4606-E657-A5D9-F19C-7F6C9FE41D2D}"/>
          </ac:spMkLst>
        </pc:spChg>
        <pc:spChg chg="mod">
          <ac:chgData name="Eva Laufey Eggertsdóttir" userId="c05a6ee1-01a2-425e-9b59-cd9d2648d92f" providerId="ADAL" clId="{4C68D784-FAC4-411C-AF3C-78B8DB3E3C0A}" dt="2023-11-22T10:41:51.020" v="2042" actId="1076"/>
          <ac:spMkLst>
            <pc:docMk/>
            <pc:sldMk cId="2643664226" sldId="307"/>
            <ac:spMk id="10" creationId="{B65B3CCB-3292-AFFA-A098-F4D763BF2CC1}"/>
          </ac:spMkLst>
        </pc:spChg>
        <pc:spChg chg="del mod">
          <ac:chgData name="Eva Laufey Eggertsdóttir" userId="c05a6ee1-01a2-425e-9b59-cd9d2648d92f" providerId="ADAL" clId="{4C68D784-FAC4-411C-AF3C-78B8DB3E3C0A}" dt="2023-11-22T10:41:41.403" v="2039" actId="21"/>
          <ac:spMkLst>
            <pc:docMk/>
            <pc:sldMk cId="2643664226" sldId="307"/>
            <ac:spMk id="13" creationId="{C0C8C77E-B1BD-27C0-2735-ADBFD231E9AD}"/>
          </ac:spMkLst>
        </pc:spChg>
        <pc:picChg chg="add del mod">
          <ac:chgData name="Eva Laufey Eggertsdóttir" userId="c05a6ee1-01a2-425e-9b59-cd9d2648d92f" providerId="ADAL" clId="{4C68D784-FAC4-411C-AF3C-78B8DB3E3C0A}" dt="2023-11-22T10:42:05.063" v="2109" actId="1036"/>
          <ac:picMkLst>
            <pc:docMk/>
            <pc:sldMk cId="2643664226" sldId="307"/>
            <ac:picMk id="12" creationId="{C6F0B3D7-482A-5420-0813-2888E13EC538}"/>
          </ac:picMkLst>
        </pc:picChg>
      </pc:sldChg>
      <pc:sldChg chg="addSp delSp modSp add del mod">
        <pc:chgData name="Eva Laufey Eggertsdóttir" userId="c05a6ee1-01a2-425e-9b59-cd9d2648d92f" providerId="ADAL" clId="{4C68D784-FAC4-411C-AF3C-78B8DB3E3C0A}" dt="2023-11-23T14:41:30.624" v="10242" actId="47"/>
        <pc:sldMkLst>
          <pc:docMk/>
          <pc:sldMk cId="1506524202" sldId="308"/>
        </pc:sldMkLst>
        <pc:spChg chg="add mod">
          <ac:chgData name="Eva Laufey Eggertsdóttir" userId="c05a6ee1-01a2-425e-9b59-cd9d2648d92f" providerId="ADAL" clId="{4C68D784-FAC4-411C-AF3C-78B8DB3E3C0A}" dt="2023-11-22T10:42:52.103" v="2121" actId="1076"/>
          <ac:spMkLst>
            <pc:docMk/>
            <pc:sldMk cId="1506524202" sldId="308"/>
            <ac:spMk id="2" creationId="{69292064-FEB0-5970-6823-1D7A0F7B463F}"/>
          </ac:spMkLst>
        </pc:spChg>
        <pc:spChg chg="mod">
          <ac:chgData name="Eva Laufey Eggertsdóttir" userId="c05a6ee1-01a2-425e-9b59-cd9d2648d92f" providerId="ADAL" clId="{4C68D784-FAC4-411C-AF3C-78B8DB3E3C0A}" dt="2023-11-22T10:42:23.932" v="2113" actId="1076"/>
          <ac:spMkLst>
            <pc:docMk/>
            <pc:sldMk cId="1506524202" sldId="308"/>
            <ac:spMk id="10" creationId="{B65B3CCB-3292-AFFA-A098-F4D763BF2CC1}"/>
          </ac:spMkLst>
        </pc:spChg>
        <pc:picChg chg="add del mod">
          <ac:chgData name="Eva Laufey Eggertsdóttir" userId="c05a6ee1-01a2-425e-9b59-cd9d2648d92f" providerId="ADAL" clId="{4C68D784-FAC4-411C-AF3C-78B8DB3E3C0A}" dt="2023-11-22T10:43:01.978" v="2123" actId="478"/>
          <ac:picMkLst>
            <pc:docMk/>
            <pc:sldMk cId="1506524202" sldId="308"/>
            <ac:picMk id="3" creationId="{587A5360-57DA-886C-B55E-E24E1E76C69D}"/>
          </ac:picMkLst>
        </pc:picChg>
        <pc:picChg chg="mod">
          <ac:chgData name="Eva Laufey Eggertsdóttir" userId="c05a6ee1-01a2-425e-9b59-cd9d2648d92f" providerId="ADAL" clId="{4C68D784-FAC4-411C-AF3C-78B8DB3E3C0A}" dt="2023-11-22T10:43:06.545" v="2188" actId="1035"/>
          <ac:picMkLst>
            <pc:docMk/>
            <pc:sldMk cId="1506524202" sldId="308"/>
            <ac:picMk id="12" creationId="{C6F0B3D7-482A-5420-0813-2888E13EC538}"/>
          </ac:picMkLst>
        </pc:picChg>
      </pc:sldChg>
      <pc:sldChg chg="modSp add del mod">
        <pc:chgData name="Eva Laufey Eggertsdóttir" userId="c05a6ee1-01a2-425e-9b59-cd9d2648d92f" providerId="ADAL" clId="{4C68D784-FAC4-411C-AF3C-78B8DB3E3C0A}" dt="2023-11-22T10:59:49.602" v="2935" actId="47"/>
        <pc:sldMkLst>
          <pc:docMk/>
          <pc:sldMk cId="699597832" sldId="309"/>
        </pc:sldMkLst>
        <pc:picChg chg="mod">
          <ac:chgData name="Eva Laufey Eggertsdóttir" userId="c05a6ee1-01a2-425e-9b59-cd9d2648d92f" providerId="ADAL" clId="{4C68D784-FAC4-411C-AF3C-78B8DB3E3C0A}" dt="2023-11-22T10:50:41.622" v="2224" actId="1076"/>
          <ac:picMkLst>
            <pc:docMk/>
            <pc:sldMk cId="699597832" sldId="309"/>
            <ac:picMk id="12" creationId="{C6F0B3D7-482A-5420-0813-2888E13EC538}"/>
          </ac:picMkLst>
        </pc:picChg>
      </pc:sldChg>
      <pc:sldChg chg="delSp add del mod setBg">
        <pc:chgData name="Eva Laufey Eggertsdóttir" userId="c05a6ee1-01a2-425e-9b59-cd9d2648d92f" providerId="ADAL" clId="{4C68D784-FAC4-411C-AF3C-78B8DB3E3C0A}" dt="2023-11-22T14:13:54.434" v="4654" actId="47"/>
        <pc:sldMkLst>
          <pc:docMk/>
          <pc:sldMk cId="2534250100" sldId="310"/>
        </pc:sldMkLst>
        <pc:picChg chg="del">
          <ac:chgData name="Eva Laufey Eggertsdóttir" userId="c05a6ee1-01a2-425e-9b59-cd9d2648d92f" providerId="ADAL" clId="{4C68D784-FAC4-411C-AF3C-78B8DB3E3C0A}" dt="2023-11-22T10:51:03.541" v="2226" actId="478"/>
          <ac:picMkLst>
            <pc:docMk/>
            <pc:sldMk cId="2534250100" sldId="310"/>
            <ac:picMk id="21" creationId="{1172BE91-3C6A-EF2E-886D-9D07F2719C73}"/>
          </ac:picMkLst>
        </pc:picChg>
      </pc:sldChg>
      <pc:sldChg chg="addSp delSp modSp add del mod replId setBg">
        <pc:chgData name="Eva Laufey Eggertsdóttir" userId="c05a6ee1-01a2-425e-9b59-cd9d2648d92f" providerId="ADAL" clId="{4C68D784-FAC4-411C-AF3C-78B8DB3E3C0A}" dt="2023-11-22T14:13:54.434" v="4654" actId="47"/>
        <pc:sldMkLst>
          <pc:docMk/>
          <pc:sldMk cId="1316529437" sldId="311"/>
        </pc:sldMkLst>
        <pc:spChg chg="add del mod">
          <ac:chgData name="Eva Laufey Eggertsdóttir" userId="c05a6ee1-01a2-425e-9b59-cd9d2648d92f" providerId="ADAL" clId="{4C68D784-FAC4-411C-AF3C-78B8DB3E3C0A}" dt="2023-11-22T10:58:53.084" v="2928"/>
          <ac:spMkLst>
            <pc:docMk/>
            <pc:sldMk cId="1316529437" sldId="311"/>
            <ac:spMk id="2" creationId="{BBE5CE98-46CC-4E7E-10E9-EF0B9A8C0847}"/>
          </ac:spMkLst>
        </pc:spChg>
        <pc:spChg chg="del">
          <ac:chgData name="Eva Laufey Eggertsdóttir" userId="c05a6ee1-01a2-425e-9b59-cd9d2648d92f" providerId="ADAL" clId="{4C68D784-FAC4-411C-AF3C-78B8DB3E3C0A}" dt="2023-11-22T10:52:38.638" v="2238" actId="478"/>
          <ac:spMkLst>
            <pc:docMk/>
            <pc:sldMk cId="1316529437" sldId="311"/>
            <ac:spMk id="9" creationId="{805F4606-E657-A5D9-F19C-7F6C9FE41D2D}"/>
          </ac:spMkLst>
        </pc:spChg>
        <pc:spChg chg="mod">
          <ac:chgData name="Eva Laufey Eggertsdóttir" userId="c05a6ee1-01a2-425e-9b59-cd9d2648d92f" providerId="ADAL" clId="{4C68D784-FAC4-411C-AF3C-78B8DB3E3C0A}" dt="2023-11-22T10:59:26.943" v="2933" actId="1076"/>
          <ac:spMkLst>
            <pc:docMk/>
            <pc:sldMk cId="1316529437" sldId="311"/>
            <ac:spMk id="10" creationId="{B65B3CCB-3292-AFFA-A098-F4D763BF2CC1}"/>
          </ac:spMkLst>
        </pc:spChg>
        <pc:picChg chg="del">
          <ac:chgData name="Eva Laufey Eggertsdóttir" userId="c05a6ee1-01a2-425e-9b59-cd9d2648d92f" providerId="ADAL" clId="{4C68D784-FAC4-411C-AF3C-78B8DB3E3C0A}" dt="2023-11-22T10:52:39.774" v="2239" actId="478"/>
          <ac:picMkLst>
            <pc:docMk/>
            <pc:sldMk cId="1316529437" sldId="311"/>
            <ac:picMk id="21" creationId="{1172BE91-3C6A-EF2E-886D-9D07F2719C73}"/>
          </ac:picMkLst>
        </pc:picChg>
      </pc:sldChg>
      <pc:sldChg chg="delSp add del mod replId setBg">
        <pc:chgData name="Eva Laufey Eggertsdóttir" userId="c05a6ee1-01a2-425e-9b59-cd9d2648d92f" providerId="ADAL" clId="{4C68D784-FAC4-411C-AF3C-78B8DB3E3C0A}" dt="2023-11-22T14:13:54.434" v="4654" actId="47"/>
        <pc:sldMkLst>
          <pc:docMk/>
          <pc:sldMk cId="3230300917" sldId="312"/>
        </pc:sldMkLst>
        <pc:spChg chg="del">
          <ac:chgData name="Eva Laufey Eggertsdóttir" userId="c05a6ee1-01a2-425e-9b59-cd9d2648d92f" providerId="ADAL" clId="{4C68D784-FAC4-411C-AF3C-78B8DB3E3C0A}" dt="2023-11-22T10:52:41.306" v="2240" actId="478"/>
          <ac:spMkLst>
            <pc:docMk/>
            <pc:sldMk cId="3230300917" sldId="312"/>
            <ac:spMk id="9" creationId="{805F4606-E657-A5D9-F19C-7F6C9FE41D2D}"/>
          </ac:spMkLst>
        </pc:spChg>
        <pc:picChg chg="del">
          <ac:chgData name="Eva Laufey Eggertsdóttir" userId="c05a6ee1-01a2-425e-9b59-cd9d2648d92f" providerId="ADAL" clId="{4C68D784-FAC4-411C-AF3C-78B8DB3E3C0A}" dt="2023-11-22T10:52:41.813" v="2241" actId="478"/>
          <ac:picMkLst>
            <pc:docMk/>
            <pc:sldMk cId="3230300917" sldId="312"/>
            <ac:picMk id="21" creationId="{1172BE91-3C6A-EF2E-886D-9D07F2719C73}"/>
          </ac:picMkLst>
        </pc:picChg>
      </pc:sldChg>
      <pc:sldChg chg="delSp add del mod replId setBg">
        <pc:chgData name="Eva Laufey Eggertsdóttir" userId="c05a6ee1-01a2-425e-9b59-cd9d2648d92f" providerId="ADAL" clId="{4C68D784-FAC4-411C-AF3C-78B8DB3E3C0A}" dt="2023-11-22T14:13:54.434" v="4654" actId="47"/>
        <pc:sldMkLst>
          <pc:docMk/>
          <pc:sldMk cId="3466209567" sldId="313"/>
        </pc:sldMkLst>
        <pc:spChg chg="del">
          <ac:chgData name="Eva Laufey Eggertsdóttir" userId="c05a6ee1-01a2-425e-9b59-cd9d2648d92f" providerId="ADAL" clId="{4C68D784-FAC4-411C-AF3C-78B8DB3E3C0A}" dt="2023-11-22T10:52:33.914" v="2236" actId="478"/>
          <ac:spMkLst>
            <pc:docMk/>
            <pc:sldMk cId="3466209567" sldId="313"/>
            <ac:spMk id="9" creationId="{805F4606-E657-A5D9-F19C-7F6C9FE41D2D}"/>
          </ac:spMkLst>
        </pc:spChg>
        <pc:picChg chg="del">
          <ac:chgData name="Eva Laufey Eggertsdóttir" userId="c05a6ee1-01a2-425e-9b59-cd9d2648d92f" providerId="ADAL" clId="{4C68D784-FAC4-411C-AF3C-78B8DB3E3C0A}" dt="2023-11-22T10:52:35.166" v="2237" actId="478"/>
          <ac:picMkLst>
            <pc:docMk/>
            <pc:sldMk cId="3466209567" sldId="313"/>
            <ac:picMk id="21" creationId="{1172BE91-3C6A-EF2E-886D-9D07F2719C73}"/>
          </ac:picMkLst>
        </pc:picChg>
      </pc:sldChg>
      <pc:sldChg chg="addSp modSp add del mod modTransition">
        <pc:chgData name="Eva Laufey Eggertsdóttir" userId="c05a6ee1-01a2-425e-9b59-cd9d2648d92f" providerId="ADAL" clId="{4C68D784-FAC4-411C-AF3C-78B8DB3E3C0A}" dt="2023-11-23T14:43:54.372" v="10502" actId="47"/>
        <pc:sldMkLst>
          <pc:docMk/>
          <pc:sldMk cId="1426714002" sldId="314"/>
        </pc:sldMkLst>
        <pc:spChg chg="mod">
          <ac:chgData name="Eva Laufey Eggertsdóttir" userId="c05a6ee1-01a2-425e-9b59-cd9d2648d92f" providerId="ADAL" clId="{4C68D784-FAC4-411C-AF3C-78B8DB3E3C0A}" dt="2023-11-22T11:09:32.156" v="3293" actId="207"/>
          <ac:spMkLst>
            <pc:docMk/>
            <pc:sldMk cId="1426714002" sldId="314"/>
            <ac:spMk id="2" creationId="{69292064-FEB0-5970-6823-1D7A0F7B463F}"/>
          </ac:spMkLst>
        </pc:spChg>
        <pc:spChg chg="add mod">
          <ac:chgData name="Eva Laufey Eggertsdóttir" userId="c05a6ee1-01a2-425e-9b59-cd9d2648d92f" providerId="ADAL" clId="{4C68D784-FAC4-411C-AF3C-78B8DB3E3C0A}" dt="2023-11-22T14:18:53.211" v="5274" actId="1038"/>
          <ac:spMkLst>
            <pc:docMk/>
            <pc:sldMk cId="1426714002" sldId="314"/>
            <ac:spMk id="3" creationId="{627EDEB6-A011-26CD-FBBE-039A57D6FDFD}"/>
          </ac:spMkLst>
        </pc:spChg>
        <pc:spChg chg="mod">
          <ac:chgData name="Eva Laufey Eggertsdóttir" userId="c05a6ee1-01a2-425e-9b59-cd9d2648d92f" providerId="ADAL" clId="{4C68D784-FAC4-411C-AF3C-78B8DB3E3C0A}" dt="2023-11-22T14:18:43.128" v="5043"/>
          <ac:spMkLst>
            <pc:docMk/>
            <pc:sldMk cId="1426714002" sldId="314"/>
            <ac:spMk id="14" creationId="{16D2E01D-1023-652D-522E-AA524609DC93}"/>
          </ac:spMkLst>
        </pc:spChg>
        <pc:spChg chg="mod">
          <ac:chgData name="Eva Laufey Eggertsdóttir" userId="c05a6ee1-01a2-425e-9b59-cd9d2648d92f" providerId="ADAL" clId="{4C68D784-FAC4-411C-AF3C-78B8DB3E3C0A}" dt="2023-11-22T14:18:43.128" v="5043"/>
          <ac:spMkLst>
            <pc:docMk/>
            <pc:sldMk cId="1426714002" sldId="314"/>
            <ac:spMk id="15" creationId="{E3279604-4AC2-A593-10D0-C9078579DD75}"/>
          </ac:spMkLst>
        </pc:spChg>
        <pc:spChg chg="mod">
          <ac:chgData name="Eva Laufey Eggertsdóttir" userId="c05a6ee1-01a2-425e-9b59-cd9d2648d92f" providerId="ADAL" clId="{4C68D784-FAC4-411C-AF3C-78B8DB3E3C0A}" dt="2023-11-22T14:18:43.128" v="5043"/>
          <ac:spMkLst>
            <pc:docMk/>
            <pc:sldMk cId="1426714002" sldId="314"/>
            <ac:spMk id="16" creationId="{F162FD5B-FCD0-4490-EC44-DCF58E251719}"/>
          </ac:spMkLst>
        </pc:spChg>
        <pc:spChg chg="mod">
          <ac:chgData name="Eva Laufey Eggertsdóttir" userId="c05a6ee1-01a2-425e-9b59-cd9d2648d92f" providerId="ADAL" clId="{4C68D784-FAC4-411C-AF3C-78B8DB3E3C0A}" dt="2023-11-22T14:18:43.128" v="5043"/>
          <ac:spMkLst>
            <pc:docMk/>
            <pc:sldMk cId="1426714002" sldId="314"/>
            <ac:spMk id="17" creationId="{AA93AFA8-BF45-232C-5432-C1F559A097E8}"/>
          </ac:spMkLst>
        </pc:spChg>
        <pc:spChg chg="mod">
          <ac:chgData name="Eva Laufey Eggertsdóttir" userId="c05a6ee1-01a2-425e-9b59-cd9d2648d92f" providerId="ADAL" clId="{4C68D784-FAC4-411C-AF3C-78B8DB3E3C0A}" dt="2023-11-22T14:18:43.128" v="5043"/>
          <ac:spMkLst>
            <pc:docMk/>
            <pc:sldMk cId="1426714002" sldId="314"/>
            <ac:spMk id="18" creationId="{3249085B-D9E7-569A-F0CA-415A1131E897}"/>
          </ac:spMkLst>
        </pc:spChg>
        <pc:grpChg chg="add mod">
          <ac:chgData name="Eva Laufey Eggertsdóttir" userId="c05a6ee1-01a2-425e-9b59-cd9d2648d92f" providerId="ADAL" clId="{4C68D784-FAC4-411C-AF3C-78B8DB3E3C0A}" dt="2023-11-22T14:18:53.211" v="5274" actId="1038"/>
          <ac:grpSpMkLst>
            <pc:docMk/>
            <pc:sldMk cId="1426714002" sldId="314"/>
            <ac:grpSpMk id="4" creationId="{8B9420D5-D0A0-56F3-6C96-C5387FA79335}"/>
          </ac:grpSpMkLst>
        </pc:grpChg>
        <pc:picChg chg="mod">
          <ac:chgData name="Eva Laufey Eggertsdóttir" userId="c05a6ee1-01a2-425e-9b59-cd9d2648d92f" providerId="ADAL" clId="{4C68D784-FAC4-411C-AF3C-78B8DB3E3C0A}" dt="2023-11-22T14:18:43.128" v="5043"/>
          <ac:picMkLst>
            <pc:docMk/>
            <pc:sldMk cId="1426714002" sldId="314"/>
            <ac:picMk id="5" creationId="{1D903775-74EF-DF15-F79A-AFE1FB3BF88C}"/>
          </ac:picMkLst>
        </pc:picChg>
        <pc:picChg chg="mod">
          <ac:chgData name="Eva Laufey Eggertsdóttir" userId="c05a6ee1-01a2-425e-9b59-cd9d2648d92f" providerId="ADAL" clId="{4C68D784-FAC4-411C-AF3C-78B8DB3E3C0A}" dt="2023-11-22T14:18:43.128" v="5043"/>
          <ac:picMkLst>
            <pc:docMk/>
            <pc:sldMk cId="1426714002" sldId="314"/>
            <ac:picMk id="6" creationId="{B4EC778D-C031-55F9-E081-137983BA6900}"/>
          </ac:picMkLst>
        </pc:picChg>
        <pc:picChg chg="mod">
          <ac:chgData name="Eva Laufey Eggertsdóttir" userId="c05a6ee1-01a2-425e-9b59-cd9d2648d92f" providerId="ADAL" clId="{4C68D784-FAC4-411C-AF3C-78B8DB3E3C0A}" dt="2023-11-22T14:18:43.128" v="5043"/>
          <ac:picMkLst>
            <pc:docMk/>
            <pc:sldMk cId="1426714002" sldId="314"/>
            <ac:picMk id="7" creationId="{9DEED9E9-68CF-AF53-B2E8-F322A22ED390}"/>
          </ac:picMkLst>
        </pc:picChg>
        <pc:picChg chg="mod">
          <ac:chgData name="Eva Laufey Eggertsdóttir" userId="c05a6ee1-01a2-425e-9b59-cd9d2648d92f" providerId="ADAL" clId="{4C68D784-FAC4-411C-AF3C-78B8DB3E3C0A}" dt="2023-11-22T14:18:43.128" v="5043"/>
          <ac:picMkLst>
            <pc:docMk/>
            <pc:sldMk cId="1426714002" sldId="314"/>
            <ac:picMk id="11" creationId="{FAE16DE2-F3E4-B6F5-3F3C-6EA457D5175F}"/>
          </ac:picMkLst>
        </pc:picChg>
        <pc:picChg chg="mod">
          <ac:chgData name="Eva Laufey Eggertsdóttir" userId="c05a6ee1-01a2-425e-9b59-cd9d2648d92f" providerId="ADAL" clId="{4C68D784-FAC4-411C-AF3C-78B8DB3E3C0A}" dt="2023-11-22T14:18:43.128" v="5043"/>
          <ac:picMkLst>
            <pc:docMk/>
            <pc:sldMk cId="1426714002" sldId="314"/>
            <ac:picMk id="13" creationId="{66A86319-6CF3-E032-53E3-E3D5B04319F9}"/>
          </ac:picMkLst>
        </pc:picChg>
      </pc:sldChg>
      <pc:sldChg chg="add del">
        <pc:chgData name="Eva Laufey Eggertsdóttir" userId="c05a6ee1-01a2-425e-9b59-cd9d2648d92f" providerId="ADAL" clId="{4C68D784-FAC4-411C-AF3C-78B8DB3E3C0A}" dt="2023-11-22T10:59:49.602" v="2935" actId="47"/>
        <pc:sldMkLst>
          <pc:docMk/>
          <pc:sldMk cId="3710468669" sldId="314"/>
        </pc:sldMkLst>
      </pc:sldChg>
      <pc:sldChg chg="addSp delSp modSp add mod modTransition setBg">
        <pc:chgData name="Eva Laufey Eggertsdóttir" userId="c05a6ee1-01a2-425e-9b59-cd9d2648d92f" providerId="ADAL" clId="{4C68D784-FAC4-411C-AF3C-78B8DB3E3C0A}" dt="2023-12-07T14:29:34.811" v="12823" actId="20577"/>
        <pc:sldMkLst>
          <pc:docMk/>
          <pc:sldMk cId="3308350169" sldId="315"/>
        </pc:sldMkLst>
        <pc:spChg chg="del mod">
          <ac:chgData name="Eva Laufey Eggertsdóttir" userId="c05a6ee1-01a2-425e-9b59-cd9d2648d92f" providerId="ADAL" clId="{4C68D784-FAC4-411C-AF3C-78B8DB3E3C0A}" dt="2023-11-23T14:46:22.949" v="10756" actId="478"/>
          <ac:spMkLst>
            <pc:docMk/>
            <pc:sldMk cId="3308350169" sldId="315"/>
            <ac:spMk id="2" creationId="{69292064-FEB0-5970-6823-1D7A0F7B463F}"/>
          </ac:spMkLst>
        </pc:spChg>
        <pc:spChg chg="add del mod ord">
          <ac:chgData name="Eva Laufey Eggertsdóttir" userId="c05a6ee1-01a2-425e-9b59-cd9d2648d92f" providerId="ADAL" clId="{4C68D784-FAC4-411C-AF3C-78B8DB3E3C0A}" dt="2023-11-22T14:13:13.965" v="4653" actId="1076"/>
          <ac:spMkLst>
            <pc:docMk/>
            <pc:sldMk cId="3308350169" sldId="315"/>
            <ac:spMk id="3" creationId="{568CCBCD-7B6D-428C-A27F-176B02BDC69A}"/>
          </ac:spMkLst>
        </pc:spChg>
        <pc:spChg chg="add mod">
          <ac:chgData name="Eva Laufey Eggertsdóttir" userId="c05a6ee1-01a2-425e-9b59-cd9d2648d92f" providerId="ADAL" clId="{4C68D784-FAC4-411C-AF3C-78B8DB3E3C0A}" dt="2023-11-22T14:18:08.855" v="4902" actId="207"/>
          <ac:spMkLst>
            <pc:docMk/>
            <pc:sldMk cId="3308350169" sldId="315"/>
            <ac:spMk id="4" creationId="{02045131-0694-272C-52BE-5649FAADBC31}"/>
          </ac:spMkLst>
        </pc:spChg>
        <pc:spChg chg="add mod">
          <ac:chgData name="Eva Laufey Eggertsdóttir" userId="c05a6ee1-01a2-425e-9b59-cd9d2648d92f" providerId="ADAL" clId="{4C68D784-FAC4-411C-AF3C-78B8DB3E3C0A}" dt="2023-11-23T14:46:21.026" v="10755"/>
          <ac:spMkLst>
            <pc:docMk/>
            <pc:sldMk cId="3308350169" sldId="315"/>
            <ac:spMk id="5" creationId="{BE6BDCC0-7F02-AC3F-E0BB-6208B666BD68}"/>
          </ac:spMkLst>
        </pc:spChg>
        <pc:spChg chg="add del mod">
          <ac:chgData name="Eva Laufey Eggertsdóttir" userId="c05a6ee1-01a2-425e-9b59-cd9d2648d92f" providerId="ADAL" clId="{4C68D784-FAC4-411C-AF3C-78B8DB3E3C0A}" dt="2023-11-23T14:47:28.193" v="10766"/>
          <ac:spMkLst>
            <pc:docMk/>
            <pc:sldMk cId="3308350169" sldId="315"/>
            <ac:spMk id="7" creationId="{CDF636E8-5304-45AB-79D3-9685158E6165}"/>
          </ac:spMkLst>
        </pc:spChg>
        <pc:spChg chg="add del">
          <ac:chgData name="Eva Laufey Eggertsdóttir" userId="c05a6ee1-01a2-425e-9b59-cd9d2648d92f" providerId="ADAL" clId="{4C68D784-FAC4-411C-AF3C-78B8DB3E3C0A}" dt="2023-11-23T14:47:43.573" v="10968" actId="478"/>
          <ac:spMkLst>
            <pc:docMk/>
            <pc:sldMk cId="3308350169" sldId="315"/>
            <ac:spMk id="8" creationId="{7A55D79E-29AB-5A9F-1977-CD65C56C706D}"/>
          </ac:spMkLst>
        </pc:spChg>
        <pc:spChg chg="add del mod ord modCrop">
          <ac:chgData name="Eva Laufey Eggertsdóttir" userId="c05a6ee1-01a2-425e-9b59-cd9d2648d92f" providerId="ADAL" clId="{4C68D784-FAC4-411C-AF3C-78B8DB3E3C0A}" dt="2023-11-22T14:14:08.119" v="4657"/>
          <ac:spMkLst>
            <pc:docMk/>
            <pc:sldMk cId="3308350169" sldId="315"/>
            <ac:spMk id="9" creationId="{805F4606-E657-A5D9-F19C-7F6C9FE41D2D}"/>
          </ac:spMkLst>
        </pc:spChg>
        <pc:spChg chg="add mod">
          <ac:chgData name="Eva Laufey Eggertsdóttir" userId="c05a6ee1-01a2-425e-9b59-cd9d2648d92f" providerId="ADAL" clId="{4C68D784-FAC4-411C-AF3C-78B8DB3E3C0A}" dt="2023-12-07T14:29:34.811" v="12823" actId="20577"/>
          <ac:spMkLst>
            <pc:docMk/>
            <pc:sldMk cId="3308350169" sldId="315"/>
            <ac:spMk id="12" creationId="{4A578E3B-64AD-A170-CF37-4CA90AC30918}"/>
          </ac:spMkLst>
        </pc:spChg>
        <pc:spChg chg="add mod">
          <ac:chgData name="Eva Laufey Eggertsdóttir" userId="c05a6ee1-01a2-425e-9b59-cd9d2648d92f" providerId="ADAL" clId="{4C68D784-FAC4-411C-AF3C-78B8DB3E3C0A}" dt="2023-11-22T14:26:21.879" v="5489" actId="207"/>
          <ac:spMkLst>
            <pc:docMk/>
            <pc:sldMk cId="3308350169" sldId="315"/>
            <ac:spMk id="19" creationId="{83C48D20-9237-37C5-190C-45C47E87B42C}"/>
          </ac:spMkLst>
        </pc:spChg>
        <pc:spChg chg="add mod">
          <ac:chgData name="Eva Laufey Eggertsdóttir" userId="c05a6ee1-01a2-425e-9b59-cd9d2648d92f" providerId="ADAL" clId="{4C68D784-FAC4-411C-AF3C-78B8DB3E3C0A}" dt="2023-11-22T14:26:21.879" v="5489" actId="207"/>
          <ac:spMkLst>
            <pc:docMk/>
            <pc:sldMk cId="3308350169" sldId="315"/>
            <ac:spMk id="20" creationId="{BA43A1EB-17BD-8CCF-9111-18BB10669F4E}"/>
          </ac:spMkLst>
        </pc:spChg>
        <pc:spChg chg="add mod">
          <ac:chgData name="Eva Laufey Eggertsdóttir" userId="c05a6ee1-01a2-425e-9b59-cd9d2648d92f" providerId="ADAL" clId="{4C68D784-FAC4-411C-AF3C-78B8DB3E3C0A}" dt="2023-11-22T14:26:21.879" v="5489" actId="207"/>
          <ac:spMkLst>
            <pc:docMk/>
            <pc:sldMk cId="3308350169" sldId="315"/>
            <ac:spMk id="22" creationId="{7D1963B7-9599-6036-337C-7767146EE2BE}"/>
          </ac:spMkLst>
        </pc:spChg>
        <pc:spChg chg="add mod">
          <ac:chgData name="Eva Laufey Eggertsdóttir" userId="c05a6ee1-01a2-425e-9b59-cd9d2648d92f" providerId="ADAL" clId="{4C68D784-FAC4-411C-AF3C-78B8DB3E3C0A}" dt="2023-11-22T14:26:21.879" v="5489" actId="207"/>
          <ac:spMkLst>
            <pc:docMk/>
            <pc:sldMk cId="3308350169" sldId="315"/>
            <ac:spMk id="23" creationId="{D6B2AEDE-076B-36A6-52C3-85A6370879D3}"/>
          </ac:spMkLst>
        </pc:spChg>
        <pc:spChg chg="add mod">
          <ac:chgData name="Eva Laufey Eggertsdóttir" userId="c05a6ee1-01a2-425e-9b59-cd9d2648d92f" providerId="ADAL" clId="{4C68D784-FAC4-411C-AF3C-78B8DB3E3C0A}" dt="2023-11-22T14:26:21.879" v="5489" actId="207"/>
          <ac:spMkLst>
            <pc:docMk/>
            <pc:sldMk cId="3308350169" sldId="315"/>
            <ac:spMk id="24" creationId="{F300E65A-D8B5-944C-0416-9EF99D0C574B}"/>
          </ac:spMkLst>
        </pc:spChg>
        <pc:spChg chg="add del mod">
          <ac:chgData name="Eva Laufey Eggertsdóttir" userId="c05a6ee1-01a2-425e-9b59-cd9d2648d92f" providerId="ADAL" clId="{4C68D784-FAC4-411C-AF3C-78B8DB3E3C0A}" dt="2023-11-23T14:48:00.215" v="10969" actId="478"/>
          <ac:spMkLst>
            <pc:docMk/>
            <pc:sldMk cId="3308350169" sldId="315"/>
            <ac:spMk id="27" creationId="{739F51E7-F07B-BEC3-0373-69993987B77C}"/>
          </ac:spMkLst>
        </pc:spChg>
        <pc:grpChg chg="add mod">
          <ac:chgData name="Eva Laufey Eggertsdóttir" userId="c05a6ee1-01a2-425e-9b59-cd9d2648d92f" providerId="ADAL" clId="{4C68D784-FAC4-411C-AF3C-78B8DB3E3C0A}" dt="2023-11-22T14:17:48.174" v="4901" actId="1076"/>
          <ac:grpSpMkLst>
            <pc:docMk/>
            <pc:sldMk cId="3308350169" sldId="315"/>
            <ac:grpSpMk id="25" creationId="{2289E31E-8FCF-85D4-B3AE-9FEBC9C9E534}"/>
          </ac:grpSpMkLst>
        </pc:grpChg>
        <pc:picChg chg="add mod">
          <ac:chgData name="Eva Laufey Eggertsdóttir" userId="c05a6ee1-01a2-425e-9b59-cd9d2648d92f" providerId="ADAL" clId="{4C68D784-FAC4-411C-AF3C-78B8DB3E3C0A}" dt="2023-11-22T14:17:43.650" v="4900" actId="164"/>
          <ac:picMkLst>
            <pc:docMk/>
            <pc:sldMk cId="3308350169" sldId="315"/>
            <ac:picMk id="6" creationId="{72D98E45-1A6F-B0F5-7FBE-D5D1D866F79F}"/>
          </ac:picMkLst>
        </pc:picChg>
        <pc:picChg chg="add mod">
          <ac:chgData name="Eva Laufey Eggertsdóttir" userId="c05a6ee1-01a2-425e-9b59-cd9d2648d92f" providerId="ADAL" clId="{4C68D784-FAC4-411C-AF3C-78B8DB3E3C0A}" dt="2023-11-22T14:17:43.650" v="4900" actId="164"/>
          <ac:picMkLst>
            <pc:docMk/>
            <pc:sldMk cId="3308350169" sldId="315"/>
            <ac:picMk id="11" creationId="{99D0275A-193F-D606-1C52-B7093781A5C7}"/>
          </ac:picMkLst>
        </pc:picChg>
        <pc:picChg chg="add del">
          <ac:chgData name="Eva Laufey Eggertsdóttir" userId="c05a6ee1-01a2-425e-9b59-cd9d2648d92f" providerId="ADAL" clId="{4C68D784-FAC4-411C-AF3C-78B8DB3E3C0A}" dt="2023-11-22T11:06:05.288" v="3091" actId="478"/>
          <ac:picMkLst>
            <pc:docMk/>
            <pc:sldMk cId="3308350169" sldId="315"/>
            <ac:picMk id="12" creationId="{C6F0B3D7-482A-5420-0813-2888E13EC538}"/>
          </ac:picMkLst>
        </pc:picChg>
        <pc:picChg chg="add mod">
          <ac:chgData name="Eva Laufey Eggertsdóttir" userId="c05a6ee1-01a2-425e-9b59-cd9d2648d92f" providerId="ADAL" clId="{4C68D784-FAC4-411C-AF3C-78B8DB3E3C0A}" dt="2023-11-22T14:17:43.650" v="4900" actId="164"/>
          <ac:picMkLst>
            <pc:docMk/>
            <pc:sldMk cId="3308350169" sldId="315"/>
            <ac:picMk id="14" creationId="{963B7F83-A59D-DABE-F9F0-949A2B1B12E4}"/>
          </ac:picMkLst>
        </pc:picChg>
        <pc:picChg chg="add mod">
          <ac:chgData name="Eva Laufey Eggertsdóttir" userId="c05a6ee1-01a2-425e-9b59-cd9d2648d92f" providerId="ADAL" clId="{4C68D784-FAC4-411C-AF3C-78B8DB3E3C0A}" dt="2023-11-22T14:17:43.650" v="4900" actId="164"/>
          <ac:picMkLst>
            <pc:docMk/>
            <pc:sldMk cId="3308350169" sldId="315"/>
            <ac:picMk id="16" creationId="{8475BA3D-5903-45D5-6F86-3670774A7764}"/>
          </ac:picMkLst>
        </pc:picChg>
        <pc:picChg chg="add mod">
          <ac:chgData name="Eva Laufey Eggertsdóttir" userId="c05a6ee1-01a2-425e-9b59-cd9d2648d92f" providerId="ADAL" clId="{4C68D784-FAC4-411C-AF3C-78B8DB3E3C0A}" dt="2023-11-22T14:17:43.650" v="4900" actId="164"/>
          <ac:picMkLst>
            <pc:docMk/>
            <pc:sldMk cId="3308350169" sldId="315"/>
            <ac:picMk id="18" creationId="{95DE3B20-93F2-B8EA-CDB0-1ACF1DE5B90F}"/>
          </ac:picMkLst>
        </pc:picChg>
        <pc:picChg chg="del">
          <ac:chgData name="Eva Laufey Eggertsdóttir" userId="c05a6ee1-01a2-425e-9b59-cd9d2648d92f" providerId="ADAL" clId="{4C68D784-FAC4-411C-AF3C-78B8DB3E3C0A}" dt="2023-11-22T11:03:54.348" v="3070" actId="478"/>
          <ac:picMkLst>
            <pc:docMk/>
            <pc:sldMk cId="3308350169" sldId="315"/>
            <ac:picMk id="21" creationId="{1172BE91-3C6A-EF2E-886D-9D07F2719C73}"/>
          </ac:picMkLst>
        </pc:picChg>
        <pc:picChg chg="add mod">
          <ac:chgData name="Eva Laufey Eggertsdóttir" userId="c05a6ee1-01a2-425e-9b59-cd9d2648d92f" providerId="ADAL" clId="{4C68D784-FAC4-411C-AF3C-78B8DB3E3C0A}" dt="2023-11-22T14:18:35.628" v="5042" actId="1038"/>
          <ac:picMkLst>
            <pc:docMk/>
            <pc:sldMk cId="3308350169" sldId="315"/>
            <ac:picMk id="26" creationId="{858195C8-50CC-AE1D-FC91-37CC8788AFA8}"/>
          </ac:picMkLst>
        </pc:picChg>
      </pc:sldChg>
      <pc:sldChg chg="addSp delSp modSp add mod modTransition">
        <pc:chgData name="Eva Laufey Eggertsdóttir" userId="c05a6ee1-01a2-425e-9b59-cd9d2648d92f" providerId="ADAL" clId="{4C68D784-FAC4-411C-AF3C-78B8DB3E3C0A}" dt="2023-12-07T14:29:24.380" v="12818" actId="20577"/>
        <pc:sldMkLst>
          <pc:docMk/>
          <pc:sldMk cId="2094046103" sldId="316"/>
        </pc:sldMkLst>
        <pc:spChg chg="mod">
          <ac:chgData name="Eva Laufey Eggertsdóttir" userId="c05a6ee1-01a2-425e-9b59-cd9d2648d92f" providerId="ADAL" clId="{4C68D784-FAC4-411C-AF3C-78B8DB3E3C0A}" dt="2023-11-22T16:06:05" v="5908" actId="1035"/>
          <ac:spMkLst>
            <pc:docMk/>
            <pc:sldMk cId="2094046103" sldId="316"/>
            <ac:spMk id="2" creationId="{69292064-FEB0-5970-6823-1D7A0F7B463F}"/>
          </ac:spMkLst>
        </pc:spChg>
        <pc:spChg chg="mod">
          <ac:chgData name="Eva Laufey Eggertsdóttir" userId="c05a6ee1-01a2-425e-9b59-cd9d2648d92f" providerId="ADAL" clId="{4C68D784-FAC4-411C-AF3C-78B8DB3E3C0A}" dt="2023-11-22T16:09:07.168" v="5930" actId="14100"/>
          <ac:spMkLst>
            <pc:docMk/>
            <pc:sldMk cId="2094046103" sldId="316"/>
            <ac:spMk id="3" creationId="{568CCBCD-7B6D-428C-A27F-176B02BDC69A}"/>
          </ac:spMkLst>
        </pc:spChg>
        <pc:spChg chg="mod">
          <ac:chgData name="Eva Laufey Eggertsdóttir" userId="c05a6ee1-01a2-425e-9b59-cd9d2648d92f" providerId="ADAL" clId="{4C68D784-FAC4-411C-AF3C-78B8DB3E3C0A}" dt="2023-11-22T15:03:28.161" v="5714" actId="1038"/>
          <ac:spMkLst>
            <pc:docMk/>
            <pc:sldMk cId="2094046103" sldId="316"/>
            <ac:spMk id="4" creationId="{02045131-0694-272C-52BE-5649FAADBC31}"/>
          </ac:spMkLst>
        </pc:spChg>
        <pc:spChg chg="add del mod">
          <ac:chgData name="Eva Laufey Eggertsdóttir" userId="c05a6ee1-01a2-425e-9b59-cd9d2648d92f" providerId="ADAL" clId="{4C68D784-FAC4-411C-AF3C-78B8DB3E3C0A}" dt="2023-11-22T15:58:04.723" v="5741" actId="11529"/>
          <ac:spMkLst>
            <pc:docMk/>
            <pc:sldMk cId="2094046103" sldId="316"/>
            <ac:spMk id="5" creationId="{877220AF-2A25-EC6C-471F-E53BF23A1949}"/>
          </ac:spMkLst>
        </pc:spChg>
        <pc:spChg chg="add mod">
          <ac:chgData name="Eva Laufey Eggertsdóttir" userId="c05a6ee1-01a2-425e-9b59-cd9d2648d92f" providerId="ADAL" clId="{4C68D784-FAC4-411C-AF3C-78B8DB3E3C0A}" dt="2023-12-07T14:29:24.380" v="12818" actId="20577"/>
          <ac:spMkLst>
            <pc:docMk/>
            <pc:sldMk cId="2094046103" sldId="316"/>
            <ac:spMk id="7" creationId="{A822C241-A2C4-336C-5308-7C34486D730E}"/>
          </ac:spMkLst>
        </pc:spChg>
        <pc:spChg chg="del">
          <ac:chgData name="Eva Laufey Eggertsdóttir" userId="c05a6ee1-01a2-425e-9b59-cd9d2648d92f" providerId="ADAL" clId="{4C68D784-FAC4-411C-AF3C-78B8DB3E3C0A}" dt="2023-11-23T14:49:47.305" v="11004" actId="478"/>
          <ac:spMkLst>
            <pc:docMk/>
            <pc:sldMk cId="2094046103" sldId="316"/>
            <ac:spMk id="8" creationId="{7A55D79E-29AB-5A9F-1977-CD65C56C706D}"/>
          </ac:spMkLst>
        </pc:spChg>
        <pc:spChg chg="del">
          <ac:chgData name="Eva Laufey Eggertsdóttir" userId="c05a6ee1-01a2-425e-9b59-cd9d2648d92f" providerId="ADAL" clId="{4C68D784-FAC4-411C-AF3C-78B8DB3E3C0A}" dt="2023-11-22T15:03:06.730" v="5491" actId="478"/>
          <ac:spMkLst>
            <pc:docMk/>
            <pc:sldMk cId="2094046103" sldId="316"/>
            <ac:spMk id="10" creationId="{B65B3CCB-3292-AFFA-A098-F4D763BF2CC1}"/>
          </ac:spMkLst>
        </pc:spChg>
        <pc:spChg chg="add del mod">
          <ac:chgData name="Eva Laufey Eggertsdóttir" userId="c05a6ee1-01a2-425e-9b59-cd9d2648d92f" providerId="ADAL" clId="{4C68D784-FAC4-411C-AF3C-78B8DB3E3C0A}" dt="2023-11-22T16:18:27.730" v="6473"/>
          <ac:spMkLst>
            <pc:docMk/>
            <pc:sldMk cId="2094046103" sldId="316"/>
            <ac:spMk id="12" creationId="{B2943964-B68A-C1C9-A45E-A318B7C383BF}"/>
          </ac:spMkLst>
        </pc:spChg>
        <pc:spChg chg="add mod">
          <ac:chgData name="Eva Laufey Eggertsdóttir" userId="c05a6ee1-01a2-425e-9b59-cd9d2648d92f" providerId="ADAL" clId="{4C68D784-FAC4-411C-AF3C-78B8DB3E3C0A}" dt="2023-11-22T16:18:38.311" v="6569" actId="1036"/>
          <ac:spMkLst>
            <pc:docMk/>
            <pc:sldMk cId="2094046103" sldId="316"/>
            <ac:spMk id="13" creationId="{5E95B2A0-8876-C640-0F5A-0E7FF030087B}"/>
          </ac:spMkLst>
        </pc:spChg>
        <pc:grpChg chg="mod">
          <ac:chgData name="Eva Laufey Eggertsdóttir" userId="c05a6ee1-01a2-425e-9b59-cd9d2648d92f" providerId="ADAL" clId="{4C68D784-FAC4-411C-AF3C-78B8DB3E3C0A}" dt="2023-11-22T15:03:28.161" v="5714" actId="1038"/>
          <ac:grpSpMkLst>
            <pc:docMk/>
            <pc:sldMk cId="2094046103" sldId="316"/>
            <ac:grpSpMk id="25" creationId="{2289E31E-8FCF-85D4-B3AE-9FEBC9C9E534}"/>
          </ac:grpSpMkLst>
        </pc:grpChg>
        <pc:picChg chg="del">
          <ac:chgData name="Eva Laufey Eggertsdóttir" userId="c05a6ee1-01a2-425e-9b59-cd9d2648d92f" providerId="ADAL" clId="{4C68D784-FAC4-411C-AF3C-78B8DB3E3C0A}" dt="2023-11-22T15:03:08.178" v="5492" actId="478"/>
          <ac:picMkLst>
            <pc:docMk/>
            <pc:sldMk cId="2094046103" sldId="316"/>
            <ac:picMk id="26" creationId="{858195C8-50CC-AE1D-FC91-37CC8788AFA8}"/>
          </ac:picMkLst>
        </pc:picChg>
      </pc:sldChg>
      <pc:sldChg chg="addSp delSp modSp add mod modTransition">
        <pc:chgData name="Eva Laufey Eggertsdóttir" userId="c05a6ee1-01a2-425e-9b59-cd9d2648d92f" providerId="ADAL" clId="{4C68D784-FAC4-411C-AF3C-78B8DB3E3C0A}" dt="2023-12-07T14:37:17.791" v="13154" actId="20577"/>
        <pc:sldMkLst>
          <pc:docMk/>
          <pc:sldMk cId="1421304419" sldId="317"/>
        </pc:sldMkLst>
        <pc:spChg chg="del">
          <ac:chgData name="Eva Laufey Eggertsdóttir" userId="c05a6ee1-01a2-425e-9b59-cd9d2648d92f" providerId="ADAL" clId="{4C68D784-FAC4-411C-AF3C-78B8DB3E3C0A}" dt="2023-11-22T16:21:03.577" v="6700" actId="478"/>
          <ac:spMkLst>
            <pc:docMk/>
            <pc:sldMk cId="1421304419" sldId="317"/>
            <ac:spMk id="2" creationId="{69292064-FEB0-5970-6823-1D7A0F7B463F}"/>
          </ac:spMkLst>
        </pc:spChg>
        <pc:spChg chg="del">
          <ac:chgData name="Eva Laufey Eggertsdóttir" userId="c05a6ee1-01a2-425e-9b59-cd9d2648d92f" providerId="ADAL" clId="{4C68D784-FAC4-411C-AF3C-78B8DB3E3C0A}" dt="2023-11-22T16:17:53.188" v="6367" actId="478"/>
          <ac:spMkLst>
            <pc:docMk/>
            <pc:sldMk cId="1421304419" sldId="317"/>
            <ac:spMk id="4" creationId="{02045131-0694-272C-52BE-5649FAADBC31}"/>
          </ac:spMkLst>
        </pc:spChg>
        <pc:spChg chg="add mod">
          <ac:chgData name="Eva Laufey Eggertsdóttir" userId="c05a6ee1-01a2-425e-9b59-cd9d2648d92f" providerId="ADAL" clId="{4C68D784-FAC4-411C-AF3C-78B8DB3E3C0A}" dt="2023-11-23T14:50:55.472" v="11014" actId="12788"/>
          <ac:spMkLst>
            <pc:docMk/>
            <pc:sldMk cId="1421304419" sldId="317"/>
            <ac:spMk id="5" creationId="{17B47DFE-1DDC-B0DD-1D13-FBEA750D0F2D}"/>
          </ac:spMkLst>
        </pc:spChg>
        <pc:spChg chg="mod">
          <ac:chgData name="Eva Laufey Eggertsdóttir" userId="c05a6ee1-01a2-425e-9b59-cd9d2648d92f" providerId="ADAL" clId="{4C68D784-FAC4-411C-AF3C-78B8DB3E3C0A}" dt="2023-12-07T14:37:17.791" v="13154" actId="20577"/>
          <ac:spMkLst>
            <pc:docMk/>
            <pc:sldMk cId="1421304419" sldId="317"/>
            <ac:spMk id="7" creationId="{A822C241-A2C4-336C-5308-7C34486D730E}"/>
          </ac:spMkLst>
        </pc:spChg>
        <pc:spChg chg="del">
          <ac:chgData name="Eva Laufey Eggertsdóttir" userId="c05a6ee1-01a2-425e-9b59-cd9d2648d92f" providerId="ADAL" clId="{4C68D784-FAC4-411C-AF3C-78B8DB3E3C0A}" dt="2023-11-23T14:49:44.393" v="11003" actId="478"/>
          <ac:spMkLst>
            <pc:docMk/>
            <pc:sldMk cId="1421304419" sldId="317"/>
            <ac:spMk id="8" creationId="{7A55D79E-29AB-5A9F-1977-CD65C56C706D}"/>
          </ac:spMkLst>
        </pc:spChg>
        <pc:spChg chg="add mod">
          <ac:chgData name="Eva Laufey Eggertsdóttir" userId="c05a6ee1-01a2-425e-9b59-cd9d2648d92f" providerId="ADAL" clId="{4C68D784-FAC4-411C-AF3C-78B8DB3E3C0A}" dt="2023-12-07T14:36:43.882" v="13047" actId="1037"/>
          <ac:spMkLst>
            <pc:docMk/>
            <pc:sldMk cId="1421304419" sldId="317"/>
            <ac:spMk id="10" creationId="{189CB995-824C-5A8A-3CF6-E176961C9709}"/>
          </ac:spMkLst>
        </pc:spChg>
        <pc:spChg chg="del mod">
          <ac:chgData name="Eva Laufey Eggertsdóttir" userId="c05a6ee1-01a2-425e-9b59-cd9d2648d92f" providerId="ADAL" clId="{4C68D784-FAC4-411C-AF3C-78B8DB3E3C0A}" dt="2023-12-07T14:36:25.098" v="12932" actId="478"/>
          <ac:spMkLst>
            <pc:docMk/>
            <pc:sldMk cId="1421304419" sldId="317"/>
            <ac:spMk id="11" creationId="{48CA0E4A-9685-B2AF-FE8A-165A40E4AC7E}"/>
          </ac:spMkLst>
        </pc:spChg>
        <pc:grpChg chg="del">
          <ac:chgData name="Eva Laufey Eggertsdóttir" userId="c05a6ee1-01a2-425e-9b59-cd9d2648d92f" providerId="ADAL" clId="{4C68D784-FAC4-411C-AF3C-78B8DB3E3C0A}" dt="2023-11-22T16:17:51.684" v="6366" actId="478"/>
          <ac:grpSpMkLst>
            <pc:docMk/>
            <pc:sldMk cId="1421304419" sldId="317"/>
            <ac:grpSpMk id="25" creationId="{2289E31E-8FCF-85D4-B3AE-9FEBC9C9E534}"/>
          </ac:grpSpMkLst>
        </pc:grpChg>
        <pc:picChg chg="add mod">
          <ac:chgData name="Eva Laufey Eggertsdóttir" userId="c05a6ee1-01a2-425e-9b59-cd9d2648d92f" providerId="ADAL" clId="{4C68D784-FAC4-411C-AF3C-78B8DB3E3C0A}" dt="2023-12-07T14:36:43.882" v="13047" actId="1037"/>
          <ac:picMkLst>
            <pc:docMk/>
            <pc:sldMk cId="1421304419" sldId="317"/>
            <ac:picMk id="2" creationId="{9A3A234F-581A-690C-66C8-B55AA5466321}"/>
          </ac:picMkLst>
        </pc:picChg>
        <pc:picChg chg="del">
          <ac:chgData name="Eva Laufey Eggertsdóttir" userId="c05a6ee1-01a2-425e-9b59-cd9d2648d92f" providerId="ADAL" clId="{4C68D784-FAC4-411C-AF3C-78B8DB3E3C0A}" dt="2023-12-07T14:36:22.642" v="12930" actId="478"/>
          <ac:picMkLst>
            <pc:docMk/>
            <pc:sldMk cId="1421304419" sldId="317"/>
            <ac:picMk id="4" creationId="{6ED510E0-DFB8-2471-BD5D-BB1EF4D1E7BD}"/>
          </ac:picMkLst>
        </pc:picChg>
        <pc:picChg chg="add mod">
          <ac:chgData name="Eva Laufey Eggertsdóttir" userId="c05a6ee1-01a2-425e-9b59-cd9d2648d92f" providerId="ADAL" clId="{4C68D784-FAC4-411C-AF3C-78B8DB3E3C0A}" dt="2023-12-07T14:36:43.882" v="13047" actId="1037"/>
          <ac:picMkLst>
            <pc:docMk/>
            <pc:sldMk cId="1421304419" sldId="317"/>
            <ac:picMk id="6" creationId="{0D7F83FC-0A53-8F97-B403-67312F3BA9A0}"/>
          </ac:picMkLst>
        </pc:picChg>
        <pc:picChg chg="del">
          <ac:chgData name="Eva Laufey Eggertsdóttir" userId="c05a6ee1-01a2-425e-9b59-cd9d2648d92f" providerId="ADAL" clId="{4C68D784-FAC4-411C-AF3C-78B8DB3E3C0A}" dt="2023-12-07T14:36:22.115" v="12929" actId="478"/>
          <ac:picMkLst>
            <pc:docMk/>
            <pc:sldMk cId="1421304419" sldId="317"/>
            <ac:picMk id="8" creationId="{935F0880-83DC-A859-E626-37C774C4FC8F}"/>
          </ac:picMkLst>
        </pc:picChg>
      </pc:sldChg>
      <pc:sldChg chg="addSp delSp modSp add mod modTransition">
        <pc:chgData name="Eva Laufey Eggertsdóttir" userId="c05a6ee1-01a2-425e-9b59-cd9d2648d92f" providerId="ADAL" clId="{4C68D784-FAC4-411C-AF3C-78B8DB3E3C0A}" dt="2023-11-23T14:51:10.045" v="11015" actId="12788"/>
        <pc:sldMkLst>
          <pc:docMk/>
          <pc:sldMk cId="3943786347" sldId="318"/>
        </pc:sldMkLst>
        <pc:spChg chg="del">
          <ac:chgData name="Eva Laufey Eggertsdóttir" userId="c05a6ee1-01a2-425e-9b59-cd9d2648d92f" providerId="ADAL" clId="{4C68D784-FAC4-411C-AF3C-78B8DB3E3C0A}" dt="2023-11-22T16:17:47.638" v="6365" actId="478"/>
          <ac:spMkLst>
            <pc:docMk/>
            <pc:sldMk cId="3943786347" sldId="318"/>
            <ac:spMk id="2" creationId="{69292064-FEB0-5970-6823-1D7A0F7B463F}"/>
          </ac:spMkLst>
        </pc:spChg>
        <pc:spChg chg="add mod">
          <ac:chgData name="Eva Laufey Eggertsdóttir" userId="c05a6ee1-01a2-425e-9b59-cd9d2648d92f" providerId="ADAL" clId="{4C68D784-FAC4-411C-AF3C-78B8DB3E3C0A}" dt="2023-11-23T14:50:49.148" v="11012" actId="12788"/>
          <ac:spMkLst>
            <pc:docMk/>
            <pc:sldMk cId="3943786347" sldId="318"/>
            <ac:spMk id="2" creationId="{C2E5F4CE-4E5A-BF3A-F26D-E5B5FE521BB5}"/>
          </ac:spMkLst>
        </pc:spChg>
        <pc:spChg chg="del mod">
          <ac:chgData name="Eva Laufey Eggertsdóttir" userId="c05a6ee1-01a2-425e-9b59-cd9d2648d92f" providerId="ADAL" clId="{4C68D784-FAC4-411C-AF3C-78B8DB3E3C0A}" dt="2023-11-22T16:17:44.632" v="6364" actId="478"/>
          <ac:spMkLst>
            <pc:docMk/>
            <pc:sldMk cId="3943786347" sldId="318"/>
            <ac:spMk id="4" creationId="{02045131-0694-272C-52BE-5649FAADBC31}"/>
          </ac:spMkLst>
        </pc:spChg>
        <pc:spChg chg="add mod">
          <ac:chgData name="Eva Laufey Eggertsdóttir" userId="c05a6ee1-01a2-425e-9b59-cd9d2648d92f" providerId="ADAL" clId="{4C68D784-FAC4-411C-AF3C-78B8DB3E3C0A}" dt="2023-11-23T14:51:10.045" v="11015" actId="12788"/>
          <ac:spMkLst>
            <pc:docMk/>
            <pc:sldMk cId="3943786347" sldId="318"/>
            <ac:spMk id="4" creationId="{DDF5430E-D9C7-F2EF-8618-0C839008F1ED}"/>
          </ac:spMkLst>
        </pc:spChg>
        <pc:spChg chg="del mod">
          <ac:chgData name="Eva Laufey Eggertsdóttir" userId="c05a6ee1-01a2-425e-9b59-cd9d2648d92f" providerId="ADAL" clId="{4C68D784-FAC4-411C-AF3C-78B8DB3E3C0A}" dt="2023-11-23T14:50:25.533" v="11010" actId="478"/>
          <ac:spMkLst>
            <pc:docMk/>
            <pc:sldMk cId="3943786347" sldId="318"/>
            <ac:spMk id="5" creationId="{17B47DFE-1DDC-B0DD-1D13-FBEA750D0F2D}"/>
          </ac:spMkLst>
        </pc:spChg>
        <pc:spChg chg="mod">
          <ac:chgData name="Eva Laufey Eggertsdóttir" userId="c05a6ee1-01a2-425e-9b59-cd9d2648d92f" providerId="ADAL" clId="{4C68D784-FAC4-411C-AF3C-78B8DB3E3C0A}" dt="2023-11-22T16:18:48.948" v="6606" actId="1035"/>
          <ac:spMkLst>
            <pc:docMk/>
            <pc:sldMk cId="3943786347" sldId="318"/>
            <ac:spMk id="7" creationId="{A822C241-A2C4-336C-5308-7C34486D730E}"/>
          </ac:spMkLst>
        </pc:spChg>
        <pc:spChg chg="del">
          <ac:chgData name="Eva Laufey Eggertsdóttir" userId="c05a6ee1-01a2-425e-9b59-cd9d2648d92f" providerId="ADAL" clId="{4C68D784-FAC4-411C-AF3C-78B8DB3E3C0A}" dt="2023-11-22T16:20:56.189" v="6699" actId="478"/>
          <ac:spMkLst>
            <pc:docMk/>
            <pc:sldMk cId="3943786347" sldId="318"/>
            <ac:spMk id="8" creationId="{7A55D79E-29AB-5A9F-1977-CD65C56C706D}"/>
          </ac:spMkLst>
        </pc:spChg>
        <pc:spChg chg="add del mod">
          <ac:chgData name="Eva Laufey Eggertsdóttir" userId="c05a6ee1-01a2-425e-9b59-cd9d2648d92f" providerId="ADAL" clId="{4C68D784-FAC4-411C-AF3C-78B8DB3E3C0A}" dt="2023-11-23T14:50:28.420" v="11011" actId="478"/>
          <ac:spMkLst>
            <pc:docMk/>
            <pc:sldMk cId="3943786347" sldId="318"/>
            <ac:spMk id="12" creationId="{083F947C-3FB7-5821-019D-4E718DAE3A8C}"/>
          </ac:spMkLst>
        </pc:spChg>
        <pc:grpChg chg="del">
          <ac:chgData name="Eva Laufey Eggertsdóttir" userId="c05a6ee1-01a2-425e-9b59-cd9d2648d92f" providerId="ADAL" clId="{4C68D784-FAC4-411C-AF3C-78B8DB3E3C0A}" dt="2023-11-22T16:17:42.300" v="6362" actId="478"/>
          <ac:grpSpMkLst>
            <pc:docMk/>
            <pc:sldMk cId="3943786347" sldId="318"/>
            <ac:grpSpMk id="25" creationId="{2289E31E-8FCF-85D4-B3AE-9FEBC9C9E534}"/>
          </ac:grpSpMkLst>
        </pc:grpChg>
        <pc:picChg chg="add del mod">
          <ac:chgData name="Eva Laufey Eggertsdóttir" userId="c05a6ee1-01a2-425e-9b59-cd9d2648d92f" providerId="ADAL" clId="{4C68D784-FAC4-411C-AF3C-78B8DB3E3C0A}" dt="2023-11-22T16:20:27.996" v="6695" actId="478"/>
          <ac:picMkLst>
            <pc:docMk/>
            <pc:sldMk cId="3943786347" sldId="318"/>
            <ac:picMk id="10" creationId="{506745C1-B07B-80A1-CC8E-7AE832E0EA4B}"/>
          </ac:picMkLst>
        </pc:picChg>
      </pc:sldChg>
      <pc:sldChg chg="addSp delSp modSp add mod modTransition">
        <pc:chgData name="Eva Laufey Eggertsdóttir" userId="c05a6ee1-01a2-425e-9b59-cd9d2648d92f" providerId="ADAL" clId="{4C68D784-FAC4-411C-AF3C-78B8DB3E3C0A}" dt="2023-11-23T14:54:39.885" v="11091" actId="1076"/>
        <pc:sldMkLst>
          <pc:docMk/>
          <pc:sldMk cId="1609410315" sldId="319"/>
        </pc:sldMkLst>
        <pc:spChg chg="add mod">
          <ac:chgData name="Eva Laufey Eggertsdóttir" userId="c05a6ee1-01a2-425e-9b59-cd9d2648d92f" providerId="ADAL" clId="{4C68D784-FAC4-411C-AF3C-78B8DB3E3C0A}" dt="2023-11-23T14:52:15.483" v="11079" actId="1076"/>
          <ac:spMkLst>
            <pc:docMk/>
            <pc:sldMk cId="1609410315" sldId="319"/>
            <ac:spMk id="2" creationId="{5DF699FB-8BD8-5101-FB19-B97E0A5B7FB8}"/>
          </ac:spMkLst>
        </pc:spChg>
        <pc:spChg chg="mod">
          <ac:chgData name="Eva Laufey Eggertsdóttir" userId="c05a6ee1-01a2-425e-9b59-cd9d2648d92f" providerId="ADAL" clId="{4C68D784-FAC4-411C-AF3C-78B8DB3E3C0A}" dt="2023-11-23T14:49:03.149" v="10986" actId="113"/>
          <ac:spMkLst>
            <pc:docMk/>
            <pc:sldMk cId="1609410315" sldId="319"/>
            <ac:spMk id="3" creationId="{568CCBCD-7B6D-428C-A27F-176B02BDC69A}"/>
          </ac:spMkLst>
        </pc:spChg>
        <pc:spChg chg="add del mod">
          <ac:chgData name="Eva Laufey Eggertsdóttir" userId="c05a6ee1-01a2-425e-9b59-cd9d2648d92f" providerId="ADAL" clId="{4C68D784-FAC4-411C-AF3C-78B8DB3E3C0A}" dt="2023-11-23T14:49:07.271" v="10989"/>
          <ac:spMkLst>
            <pc:docMk/>
            <pc:sldMk cId="1609410315" sldId="319"/>
            <ac:spMk id="4" creationId="{32AEECA3-05CF-9C23-EAF9-FF508BDF6E29}"/>
          </ac:spMkLst>
        </pc:spChg>
        <pc:spChg chg="mod">
          <ac:chgData name="Eva Laufey Eggertsdóttir" userId="c05a6ee1-01a2-425e-9b59-cd9d2648d92f" providerId="ADAL" clId="{4C68D784-FAC4-411C-AF3C-78B8DB3E3C0A}" dt="2023-11-23T14:52:09.114" v="11078" actId="1035"/>
          <ac:spMkLst>
            <pc:docMk/>
            <pc:sldMk cId="1609410315" sldId="319"/>
            <ac:spMk id="5" creationId="{17B47DFE-1DDC-B0DD-1D13-FBEA750D0F2D}"/>
          </ac:spMkLst>
        </pc:spChg>
        <pc:spChg chg="del mod">
          <ac:chgData name="Eva Laufey Eggertsdóttir" userId="c05a6ee1-01a2-425e-9b59-cd9d2648d92f" providerId="ADAL" clId="{4C68D784-FAC4-411C-AF3C-78B8DB3E3C0A}" dt="2023-11-23T14:52:04.257" v="11020" actId="478"/>
          <ac:spMkLst>
            <pc:docMk/>
            <pc:sldMk cId="1609410315" sldId="319"/>
            <ac:spMk id="7" creationId="{A822C241-A2C4-336C-5308-7C34486D730E}"/>
          </ac:spMkLst>
        </pc:spChg>
        <pc:spChg chg="del mod">
          <ac:chgData name="Eva Laufey Eggertsdóttir" userId="c05a6ee1-01a2-425e-9b59-cd9d2648d92f" providerId="ADAL" clId="{4C68D784-FAC4-411C-AF3C-78B8DB3E3C0A}" dt="2023-11-22T16:20:50.689" v="6698" actId="478"/>
          <ac:spMkLst>
            <pc:docMk/>
            <pc:sldMk cId="1609410315" sldId="319"/>
            <ac:spMk id="8" creationId="{7A55D79E-29AB-5A9F-1977-CD65C56C706D}"/>
          </ac:spMkLst>
        </pc:spChg>
        <pc:spChg chg="mod">
          <ac:chgData name="Eva Laufey Eggertsdóttir" userId="c05a6ee1-01a2-425e-9b59-cd9d2648d92f" providerId="ADAL" clId="{4C68D784-FAC4-411C-AF3C-78B8DB3E3C0A}" dt="2023-11-23T14:49:03.149" v="10986" actId="113"/>
          <ac:spMkLst>
            <pc:docMk/>
            <pc:sldMk cId="1609410315" sldId="319"/>
            <ac:spMk id="9" creationId="{805F4606-E657-A5D9-F19C-7F6C9FE41D2D}"/>
          </ac:spMkLst>
        </pc:spChg>
        <pc:spChg chg="mod">
          <ac:chgData name="Eva Laufey Eggertsdóttir" userId="c05a6ee1-01a2-425e-9b59-cd9d2648d92f" providerId="ADAL" clId="{4C68D784-FAC4-411C-AF3C-78B8DB3E3C0A}" dt="2023-11-23T14:51:22.878" v="11016" actId="12788"/>
          <ac:spMkLst>
            <pc:docMk/>
            <pc:sldMk cId="1609410315" sldId="319"/>
            <ac:spMk id="12" creationId="{083F947C-3FB7-5821-019D-4E718DAE3A8C}"/>
          </ac:spMkLst>
        </pc:spChg>
        <pc:picChg chg="add mod">
          <ac:chgData name="Eva Laufey Eggertsdóttir" userId="c05a6ee1-01a2-425e-9b59-cd9d2648d92f" providerId="ADAL" clId="{4C68D784-FAC4-411C-AF3C-78B8DB3E3C0A}" dt="2023-11-23T14:54:39.885" v="11091" actId="1076"/>
          <ac:picMkLst>
            <pc:docMk/>
            <pc:sldMk cId="1609410315" sldId="319"/>
            <ac:picMk id="6" creationId="{34C1BB1A-9D6C-A8DE-CF5C-356DFA5B660B}"/>
          </ac:picMkLst>
        </pc:picChg>
      </pc:sldChg>
      <pc:sldChg chg="addSp delSp modSp add mod modTransition setBg">
        <pc:chgData name="Eva Laufey Eggertsdóttir" userId="c05a6ee1-01a2-425e-9b59-cd9d2648d92f" providerId="ADAL" clId="{4C68D784-FAC4-411C-AF3C-78B8DB3E3C0A}" dt="2023-12-07T14:38:06.060" v="13201" actId="1036"/>
        <pc:sldMkLst>
          <pc:docMk/>
          <pc:sldMk cId="752791173" sldId="320"/>
        </pc:sldMkLst>
        <pc:spChg chg="add mod">
          <ac:chgData name="Eva Laufey Eggertsdóttir" userId="c05a6ee1-01a2-425e-9b59-cd9d2648d92f" providerId="ADAL" clId="{4C68D784-FAC4-411C-AF3C-78B8DB3E3C0A}" dt="2023-11-23T15:03:37.482" v="11292" actId="1036"/>
          <ac:spMkLst>
            <pc:docMk/>
            <pc:sldMk cId="752791173" sldId="320"/>
            <ac:spMk id="3" creationId="{09B5702A-DBCF-ABB6-AA65-D9ED34675917}"/>
          </ac:spMkLst>
        </pc:spChg>
        <pc:spChg chg="add del mod">
          <ac:chgData name="Eva Laufey Eggertsdóttir" userId="c05a6ee1-01a2-425e-9b59-cd9d2648d92f" providerId="ADAL" clId="{4C68D784-FAC4-411C-AF3C-78B8DB3E3C0A}" dt="2023-11-22T16:22:52.516" v="6743" actId="478"/>
          <ac:spMkLst>
            <pc:docMk/>
            <pc:sldMk cId="752791173" sldId="320"/>
            <ac:spMk id="3" creationId="{8802A483-C056-3A07-319D-D8A8DFF0FA0F}"/>
          </ac:spMkLst>
        </pc:spChg>
        <pc:spChg chg="add mod">
          <ac:chgData name="Eva Laufey Eggertsdóttir" userId="c05a6ee1-01a2-425e-9b59-cd9d2648d92f" providerId="ADAL" clId="{4C68D784-FAC4-411C-AF3C-78B8DB3E3C0A}" dt="2023-12-07T11:05:40.676" v="12082"/>
          <ac:spMkLst>
            <pc:docMk/>
            <pc:sldMk cId="752791173" sldId="320"/>
            <ac:spMk id="4" creationId="{ED156D2F-7198-20C3-4D55-B32A66D264E2}"/>
          </ac:spMkLst>
        </pc:spChg>
        <pc:spChg chg="del mod">
          <ac:chgData name="Eva Laufey Eggertsdóttir" userId="c05a6ee1-01a2-425e-9b59-cd9d2648d92f" providerId="ADAL" clId="{4C68D784-FAC4-411C-AF3C-78B8DB3E3C0A}" dt="2023-11-23T15:07:49.203" v="11405" actId="478"/>
          <ac:spMkLst>
            <pc:docMk/>
            <pc:sldMk cId="752791173" sldId="320"/>
            <ac:spMk id="6" creationId="{596825A4-A0EE-562E-44E6-EAB203F3076F}"/>
          </ac:spMkLst>
        </pc:spChg>
        <pc:spChg chg="add mod">
          <ac:chgData name="Eva Laufey Eggertsdóttir" userId="c05a6ee1-01a2-425e-9b59-cd9d2648d92f" providerId="ADAL" clId="{4C68D784-FAC4-411C-AF3C-78B8DB3E3C0A}" dt="2023-11-23T15:07:53.696" v="11424" actId="1036"/>
          <ac:spMkLst>
            <pc:docMk/>
            <pc:sldMk cId="752791173" sldId="320"/>
            <ac:spMk id="8" creationId="{56117FFC-F643-F57E-A37B-5C4F7E16EA7E}"/>
          </ac:spMkLst>
        </pc:spChg>
        <pc:spChg chg="add mod">
          <ac:chgData name="Eva Laufey Eggertsdóttir" userId="c05a6ee1-01a2-425e-9b59-cd9d2648d92f" providerId="ADAL" clId="{4C68D784-FAC4-411C-AF3C-78B8DB3E3C0A}" dt="2023-11-23T15:07:53.696" v="11424" actId="1036"/>
          <ac:spMkLst>
            <pc:docMk/>
            <pc:sldMk cId="752791173" sldId="320"/>
            <ac:spMk id="9" creationId="{56B847D2-C8BD-B2E9-4773-6CDBF4261E81}"/>
          </ac:spMkLst>
        </pc:spChg>
        <pc:spChg chg="mod">
          <ac:chgData name="Eva Laufey Eggertsdóttir" userId="c05a6ee1-01a2-425e-9b59-cd9d2648d92f" providerId="ADAL" clId="{4C68D784-FAC4-411C-AF3C-78B8DB3E3C0A}" dt="2023-12-07T13:45:33.179" v="12324"/>
          <ac:spMkLst>
            <pc:docMk/>
            <pc:sldMk cId="752791173" sldId="320"/>
            <ac:spMk id="16" creationId="{A63C9C0D-C3A2-95E5-E1FD-930DDCCAFD92}"/>
          </ac:spMkLst>
        </pc:spChg>
        <pc:spChg chg="mod">
          <ac:chgData name="Eva Laufey Eggertsdóttir" userId="c05a6ee1-01a2-425e-9b59-cd9d2648d92f" providerId="ADAL" clId="{4C68D784-FAC4-411C-AF3C-78B8DB3E3C0A}" dt="2023-12-07T13:45:33.179" v="12324"/>
          <ac:spMkLst>
            <pc:docMk/>
            <pc:sldMk cId="752791173" sldId="320"/>
            <ac:spMk id="18" creationId="{D5E22AD5-CBCF-70C9-20A1-CA5920D43FFD}"/>
          </ac:spMkLst>
        </pc:spChg>
        <pc:spChg chg="add mod">
          <ac:chgData name="Eva Laufey Eggertsdóttir" userId="c05a6ee1-01a2-425e-9b59-cd9d2648d92f" providerId="ADAL" clId="{4C68D784-FAC4-411C-AF3C-78B8DB3E3C0A}" dt="2023-12-07T11:08:21.771" v="12198" actId="1076"/>
          <ac:spMkLst>
            <pc:docMk/>
            <pc:sldMk cId="752791173" sldId="320"/>
            <ac:spMk id="19" creationId="{FA860F7E-A7C6-787B-93F7-85F46C7C2C2E}"/>
          </ac:spMkLst>
        </pc:spChg>
        <pc:spChg chg="add mod">
          <ac:chgData name="Eva Laufey Eggertsdóttir" userId="c05a6ee1-01a2-425e-9b59-cd9d2648d92f" providerId="ADAL" clId="{4C68D784-FAC4-411C-AF3C-78B8DB3E3C0A}" dt="2023-12-07T11:10:25.375" v="12221" actId="164"/>
          <ac:spMkLst>
            <pc:docMk/>
            <pc:sldMk cId="752791173" sldId="320"/>
            <ac:spMk id="21" creationId="{2C29474A-1D31-7389-E8C2-3EE4B178CD01}"/>
          </ac:spMkLst>
        </pc:spChg>
        <pc:spChg chg="add mod">
          <ac:chgData name="Eva Laufey Eggertsdóttir" userId="c05a6ee1-01a2-425e-9b59-cd9d2648d92f" providerId="ADAL" clId="{4C68D784-FAC4-411C-AF3C-78B8DB3E3C0A}" dt="2023-12-07T11:10:21.297" v="12218" actId="164"/>
          <ac:spMkLst>
            <pc:docMk/>
            <pc:sldMk cId="752791173" sldId="320"/>
            <ac:spMk id="23" creationId="{231812CF-2E24-6FE3-4DCC-92CFF32748D5}"/>
          </ac:spMkLst>
        </pc:spChg>
        <pc:spChg chg="mod">
          <ac:chgData name="Eva Laufey Eggertsdóttir" userId="c05a6ee1-01a2-425e-9b59-cd9d2648d92f" providerId="ADAL" clId="{4C68D784-FAC4-411C-AF3C-78B8DB3E3C0A}" dt="2023-12-07T13:45:33.179" v="12324"/>
          <ac:spMkLst>
            <pc:docMk/>
            <pc:sldMk cId="752791173" sldId="320"/>
            <ac:spMk id="26" creationId="{4F4C2CE7-5130-0B36-F512-D3D63484E958}"/>
          </ac:spMkLst>
        </pc:spChg>
        <pc:spChg chg="mod">
          <ac:chgData name="Eva Laufey Eggertsdóttir" userId="c05a6ee1-01a2-425e-9b59-cd9d2648d92f" providerId="ADAL" clId="{4C68D784-FAC4-411C-AF3C-78B8DB3E3C0A}" dt="2023-12-07T13:45:33.179" v="12324"/>
          <ac:spMkLst>
            <pc:docMk/>
            <pc:sldMk cId="752791173" sldId="320"/>
            <ac:spMk id="27" creationId="{685FE747-E549-CD6B-6D42-4B0DE385E637}"/>
          </ac:spMkLst>
        </pc:spChg>
        <pc:spChg chg="mod">
          <ac:chgData name="Eva Laufey Eggertsdóttir" userId="c05a6ee1-01a2-425e-9b59-cd9d2648d92f" providerId="ADAL" clId="{4C68D784-FAC4-411C-AF3C-78B8DB3E3C0A}" dt="2023-12-07T14:38:01.703" v="13156"/>
          <ac:spMkLst>
            <pc:docMk/>
            <pc:sldMk cId="752791173" sldId="320"/>
            <ac:spMk id="35" creationId="{EF2E2AA7-66A3-4B4A-0251-984A870CEEE7}"/>
          </ac:spMkLst>
        </pc:spChg>
        <pc:spChg chg="mod">
          <ac:chgData name="Eva Laufey Eggertsdóttir" userId="c05a6ee1-01a2-425e-9b59-cd9d2648d92f" providerId="ADAL" clId="{4C68D784-FAC4-411C-AF3C-78B8DB3E3C0A}" dt="2023-12-07T14:38:01.703" v="13156"/>
          <ac:spMkLst>
            <pc:docMk/>
            <pc:sldMk cId="752791173" sldId="320"/>
            <ac:spMk id="37" creationId="{033310DF-52E9-5564-7C26-6225401418F2}"/>
          </ac:spMkLst>
        </pc:spChg>
        <pc:spChg chg="mod">
          <ac:chgData name="Eva Laufey Eggertsdóttir" userId="c05a6ee1-01a2-425e-9b59-cd9d2648d92f" providerId="ADAL" clId="{4C68D784-FAC4-411C-AF3C-78B8DB3E3C0A}" dt="2023-12-07T14:38:01.703" v="13156"/>
          <ac:spMkLst>
            <pc:docMk/>
            <pc:sldMk cId="752791173" sldId="320"/>
            <ac:spMk id="39" creationId="{E4480DCB-FC86-68E5-C008-73721E43037B}"/>
          </ac:spMkLst>
        </pc:spChg>
        <pc:spChg chg="mod">
          <ac:chgData name="Eva Laufey Eggertsdóttir" userId="c05a6ee1-01a2-425e-9b59-cd9d2648d92f" providerId="ADAL" clId="{4C68D784-FAC4-411C-AF3C-78B8DB3E3C0A}" dt="2023-12-07T14:38:01.703" v="13156"/>
          <ac:spMkLst>
            <pc:docMk/>
            <pc:sldMk cId="752791173" sldId="320"/>
            <ac:spMk id="40" creationId="{F77D5744-5933-C19E-A32D-E1F025DFA0C0}"/>
          </ac:spMkLst>
        </pc:spChg>
        <pc:grpChg chg="add del mod">
          <ac:chgData name="Eva Laufey Eggertsdóttir" userId="c05a6ee1-01a2-425e-9b59-cd9d2648d92f" providerId="ADAL" clId="{4C68D784-FAC4-411C-AF3C-78B8DB3E3C0A}" dt="2023-12-07T14:38:00.231" v="13155" actId="478"/>
          <ac:grpSpMkLst>
            <pc:docMk/>
            <pc:sldMk cId="752791173" sldId="320"/>
            <ac:grpSpMk id="5" creationId="{DABEB525-66CB-BF5F-BDFD-0E776A4958E2}"/>
          </ac:grpSpMkLst>
        </pc:grpChg>
        <pc:grpChg chg="mod">
          <ac:chgData name="Eva Laufey Eggertsdóttir" userId="c05a6ee1-01a2-425e-9b59-cd9d2648d92f" providerId="ADAL" clId="{4C68D784-FAC4-411C-AF3C-78B8DB3E3C0A}" dt="2023-12-07T13:45:33.179" v="12324"/>
          <ac:grpSpMkLst>
            <pc:docMk/>
            <pc:sldMk cId="752791173" sldId="320"/>
            <ac:grpSpMk id="7" creationId="{F0A431B4-A3A3-1796-08D0-48717C06D375}"/>
          </ac:grpSpMkLst>
        </pc:grpChg>
        <pc:grpChg chg="mod">
          <ac:chgData name="Eva Laufey Eggertsdóttir" userId="c05a6ee1-01a2-425e-9b59-cd9d2648d92f" providerId="ADAL" clId="{4C68D784-FAC4-411C-AF3C-78B8DB3E3C0A}" dt="2023-12-07T13:45:33.179" v="12324"/>
          <ac:grpSpMkLst>
            <pc:docMk/>
            <pc:sldMk cId="752791173" sldId="320"/>
            <ac:grpSpMk id="11" creationId="{678F2696-06C5-F67D-7CD0-1123BA590684}"/>
          </ac:grpSpMkLst>
        </pc:grpChg>
        <pc:grpChg chg="mod">
          <ac:chgData name="Eva Laufey Eggertsdóttir" userId="c05a6ee1-01a2-425e-9b59-cd9d2648d92f" providerId="ADAL" clId="{4C68D784-FAC4-411C-AF3C-78B8DB3E3C0A}" dt="2023-12-07T13:45:33.179" v="12324"/>
          <ac:grpSpMkLst>
            <pc:docMk/>
            <pc:sldMk cId="752791173" sldId="320"/>
            <ac:grpSpMk id="13" creationId="{B782DFF2-C083-B1F7-8353-14F60FBF8CD3}"/>
          </ac:grpSpMkLst>
        </pc:grpChg>
        <pc:grpChg chg="mod">
          <ac:chgData name="Eva Laufey Eggertsdóttir" userId="c05a6ee1-01a2-425e-9b59-cd9d2648d92f" providerId="ADAL" clId="{4C68D784-FAC4-411C-AF3C-78B8DB3E3C0A}" dt="2023-12-07T13:45:33.179" v="12324"/>
          <ac:grpSpMkLst>
            <pc:docMk/>
            <pc:sldMk cId="752791173" sldId="320"/>
            <ac:grpSpMk id="14" creationId="{91F176F7-7EB4-922A-78C5-6C60CA4514E6}"/>
          </ac:grpSpMkLst>
        </pc:grpChg>
        <pc:grpChg chg="add del mod">
          <ac:chgData name="Eva Laufey Eggertsdóttir" userId="c05a6ee1-01a2-425e-9b59-cd9d2648d92f" providerId="ADAL" clId="{4C68D784-FAC4-411C-AF3C-78B8DB3E3C0A}" dt="2023-12-07T10:52:33.801" v="12070" actId="165"/>
          <ac:grpSpMkLst>
            <pc:docMk/>
            <pc:sldMk cId="752791173" sldId="320"/>
            <ac:grpSpMk id="17" creationId="{74B33BB0-1469-3CE7-0E5F-775EE544ABA4}"/>
          </ac:grpSpMkLst>
        </pc:grpChg>
        <pc:grpChg chg="add mod">
          <ac:chgData name="Eva Laufey Eggertsdóttir" userId="c05a6ee1-01a2-425e-9b59-cd9d2648d92f" providerId="ADAL" clId="{4C68D784-FAC4-411C-AF3C-78B8DB3E3C0A}" dt="2023-12-07T11:10:21.297" v="12218" actId="164"/>
          <ac:grpSpMkLst>
            <pc:docMk/>
            <pc:sldMk cId="752791173" sldId="320"/>
            <ac:grpSpMk id="20" creationId="{8CA3BE9D-97BF-E0AE-ACE3-364538F59F71}"/>
          </ac:grpSpMkLst>
        </pc:grpChg>
        <pc:grpChg chg="add mod">
          <ac:chgData name="Eva Laufey Eggertsdóttir" userId="c05a6ee1-01a2-425e-9b59-cd9d2648d92f" providerId="ADAL" clId="{4C68D784-FAC4-411C-AF3C-78B8DB3E3C0A}" dt="2023-12-07T11:10:25.375" v="12221" actId="164"/>
          <ac:grpSpMkLst>
            <pc:docMk/>
            <pc:sldMk cId="752791173" sldId="320"/>
            <ac:grpSpMk id="24" creationId="{739F48D9-59B8-7F6F-11D6-9F173B1A8E21}"/>
          </ac:grpSpMkLst>
        </pc:grpChg>
        <pc:grpChg chg="add del mod">
          <ac:chgData name="Eva Laufey Eggertsdóttir" userId="c05a6ee1-01a2-425e-9b59-cd9d2648d92f" providerId="ADAL" clId="{4C68D784-FAC4-411C-AF3C-78B8DB3E3C0A}" dt="2023-12-07T13:45:31.966" v="12323" actId="478"/>
          <ac:grpSpMkLst>
            <pc:docMk/>
            <pc:sldMk cId="752791173" sldId="320"/>
            <ac:grpSpMk id="25" creationId="{849DCC53-8692-EF99-9855-5F8715F4EA03}"/>
          </ac:grpSpMkLst>
        </pc:grpChg>
        <pc:grpChg chg="add mod">
          <ac:chgData name="Eva Laufey Eggertsdóttir" userId="c05a6ee1-01a2-425e-9b59-cd9d2648d92f" providerId="ADAL" clId="{4C68D784-FAC4-411C-AF3C-78B8DB3E3C0A}" dt="2023-12-07T14:38:06.060" v="13201" actId="1036"/>
          <ac:grpSpMkLst>
            <pc:docMk/>
            <pc:sldMk cId="752791173" sldId="320"/>
            <ac:grpSpMk id="29" creationId="{F0484DED-0684-BF34-7E43-467640B742C7}"/>
          </ac:grpSpMkLst>
        </pc:grpChg>
        <pc:grpChg chg="mod">
          <ac:chgData name="Eva Laufey Eggertsdóttir" userId="c05a6ee1-01a2-425e-9b59-cd9d2648d92f" providerId="ADAL" clId="{4C68D784-FAC4-411C-AF3C-78B8DB3E3C0A}" dt="2023-12-07T14:38:01.703" v="13156"/>
          <ac:grpSpMkLst>
            <pc:docMk/>
            <pc:sldMk cId="752791173" sldId="320"/>
            <ac:grpSpMk id="30" creationId="{D2C59FD5-9201-666A-960D-65EFC2E8F6CB}"/>
          </ac:grpSpMkLst>
        </pc:grpChg>
        <pc:grpChg chg="mod">
          <ac:chgData name="Eva Laufey Eggertsdóttir" userId="c05a6ee1-01a2-425e-9b59-cd9d2648d92f" providerId="ADAL" clId="{4C68D784-FAC4-411C-AF3C-78B8DB3E3C0A}" dt="2023-12-07T14:38:01.703" v="13156"/>
          <ac:grpSpMkLst>
            <pc:docMk/>
            <pc:sldMk cId="752791173" sldId="320"/>
            <ac:grpSpMk id="31" creationId="{48B76EF7-D6B6-BEA0-06AD-2BB10A88A79D}"/>
          </ac:grpSpMkLst>
        </pc:grpChg>
        <pc:grpChg chg="mod">
          <ac:chgData name="Eva Laufey Eggertsdóttir" userId="c05a6ee1-01a2-425e-9b59-cd9d2648d92f" providerId="ADAL" clId="{4C68D784-FAC4-411C-AF3C-78B8DB3E3C0A}" dt="2023-12-07T14:38:01.703" v="13156"/>
          <ac:grpSpMkLst>
            <pc:docMk/>
            <pc:sldMk cId="752791173" sldId="320"/>
            <ac:grpSpMk id="32" creationId="{8D420BC2-F568-358E-4EC6-C462FF73C7C7}"/>
          </ac:grpSpMkLst>
        </pc:grpChg>
        <pc:grpChg chg="mod">
          <ac:chgData name="Eva Laufey Eggertsdóttir" userId="c05a6ee1-01a2-425e-9b59-cd9d2648d92f" providerId="ADAL" clId="{4C68D784-FAC4-411C-AF3C-78B8DB3E3C0A}" dt="2023-12-07T14:38:01.703" v="13156"/>
          <ac:grpSpMkLst>
            <pc:docMk/>
            <pc:sldMk cId="752791173" sldId="320"/>
            <ac:grpSpMk id="33" creationId="{6E0617BA-7C43-7284-F912-B3DC32064680}"/>
          </ac:grpSpMkLst>
        </pc:grpChg>
        <pc:picChg chg="mod">
          <ac:chgData name="Eva Laufey Eggertsdóttir" userId="c05a6ee1-01a2-425e-9b59-cd9d2648d92f" providerId="ADAL" clId="{4C68D784-FAC4-411C-AF3C-78B8DB3E3C0A}" dt="2023-11-23T15:03:40.518" v="11299" actId="1036"/>
          <ac:picMkLst>
            <pc:docMk/>
            <pc:sldMk cId="752791173" sldId="320"/>
            <ac:picMk id="2" creationId="{961CE4CE-5779-7F7E-EDAF-F03DA80808CC}"/>
          </ac:picMkLst>
        </pc:picChg>
        <pc:picChg chg="add mod topLvl modCrop">
          <ac:chgData name="Eva Laufey Eggertsdóttir" userId="c05a6ee1-01a2-425e-9b59-cd9d2648d92f" providerId="ADAL" clId="{4C68D784-FAC4-411C-AF3C-78B8DB3E3C0A}" dt="2023-12-07T11:10:21.297" v="12218" actId="164"/>
          <ac:picMkLst>
            <pc:docMk/>
            <pc:sldMk cId="752791173" sldId="320"/>
            <ac:picMk id="6" creationId="{449D24E5-1E49-75AC-F528-D3FF7992D3E7}"/>
          </ac:picMkLst>
        </pc:picChg>
        <pc:picChg chg="add del mod">
          <ac:chgData name="Eva Laufey Eggertsdóttir" userId="c05a6ee1-01a2-425e-9b59-cd9d2648d92f" providerId="ADAL" clId="{4C68D784-FAC4-411C-AF3C-78B8DB3E3C0A}" dt="2023-11-23T14:52:58.925" v="11086" actId="478"/>
          <ac:picMkLst>
            <pc:docMk/>
            <pc:sldMk cId="752791173" sldId="320"/>
            <ac:picMk id="7" creationId="{1F5628B9-E5A2-DCE9-E572-7C58ABB10B58}"/>
          </ac:picMkLst>
        </pc:picChg>
        <pc:picChg chg="add mod topLvl">
          <ac:chgData name="Eva Laufey Eggertsdóttir" userId="c05a6ee1-01a2-425e-9b59-cd9d2648d92f" providerId="ADAL" clId="{4C68D784-FAC4-411C-AF3C-78B8DB3E3C0A}" dt="2023-12-07T11:07:15.494" v="12151" actId="164"/>
          <ac:picMkLst>
            <pc:docMk/>
            <pc:sldMk cId="752791173" sldId="320"/>
            <ac:picMk id="10" creationId="{1903B648-663D-8FF4-7484-7126978EE086}"/>
          </ac:picMkLst>
        </pc:picChg>
        <pc:picChg chg="add mod topLvl">
          <ac:chgData name="Eva Laufey Eggertsdóttir" userId="c05a6ee1-01a2-425e-9b59-cd9d2648d92f" providerId="ADAL" clId="{4C68D784-FAC4-411C-AF3C-78B8DB3E3C0A}" dt="2023-12-07T11:10:40.615" v="12225" actId="1036"/>
          <ac:picMkLst>
            <pc:docMk/>
            <pc:sldMk cId="752791173" sldId="320"/>
            <ac:picMk id="12" creationId="{BB3FF372-9A05-8602-5E50-75D9D09F9188}"/>
          </ac:picMkLst>
        </pc:picChg>
        <pc:picChg chg="add del mod">
          <ac:chgData name="Eva Laufey Eggertsdóttir" userId="c05a6ee1-01a2-425e-9b59-cd9d2648d92f" providerId="ADAL" clId="{4C68D784-FAC4-411C-AF3C-78B8DB3E3C0A}" dt="2023-12-07T10:32:47.623" v="12050" actId="478"/>
          <ac:picMkLst>
            <pc:docMk/>
            <pc:sldMk cId="752791173" sldId="320"/>
            <ac:picMk id="14" creationId="{42D3D2FE-B2FA-9149-0B17-B1C28BC1DEDA}"/>
          </ac:picMkLst>
        </pc:picChg>
        <pc:picChg chg="mod">
          <ac:chgData name="Eva Laufey Eggertsdóttir" userId="c05a6ee1-01a2-425e-9b59-cd9d2648d92f" providerId="ADAL" clId="{4C68D784-FAC4-411C-AF3C-78B8DB3E3C0A}" dt="2023-12-07T13:45:33.179" v="12324"/>
          <ac:picMkLst>
            <pc:docMk/>
            <pc:sldMk cId="752791173" sldId="320"/>
            <ac:picMk id="15" creationId="{1BDC3312-1936-BC48-7C23-640FC3BA08D5}"/>
          </ac:picMkLst>
        </pc:picChg>
        <pc:picChg chg="add del mod topLvl">
          <ac:chgData name="Eva Laufey Eggertsdóttir" userId="c05a6ee1-01a2-425e-9b59-cd9d2648d92f" providerId="ADAL" clId="{4C68D784-FAC4-411C-AF3C-78B8DB3E3C0A}" dt="2023-12-07T11:06:16.547" v="12094" actId="478"/>
          <ac:picMkLst>
            <pc:docMk/>
            <pc:sldMk cId="752791173" sldId="320"/>
            <ac:picMk id="16" creationId="{ED7291E0-122B-66A7-3ADF-3221E7B73F62}"/>
          </ac:picMkLst>
        </pc:picChg>
        <pc:picChg chg="mod">
          <ac:chgData name="Eva Laufey Eggertsdóttir" userId="c05a6ee1-01a2-425e-9b59-cd9d2648d92f" providerId="ADAL" clId="{4C68D784-FAC4-411C-AF3C-78B8DB3E3C0A}" dt="2023-12-07T13:45:33.179" v="12324"/>
          <ac:picMkLst>
            <pc:docMk/>
            <pc:sldMk cId="752791173" sldId="320"/>
            <ac:picMk id="17" creationId="{B0916524-06FE-8AAF-9D8E-6140492E7522}"/>
          </ac:picMkLst>
        </pc:picChg>
        <pc:picChg chg="mod">
          <ac:chgData name="Eva Laufey Eggertsdóttir" userId="c05a6ee1-01a2-425e-9b59-cd9d2648d92f" providerId="ADAL" clId="{4C68D784-FAC4-411C-AF3C-78B8DB3E3C0A}" dt="2023-12-07T13:45:33.179" v="12324"/>
          <ac:picMkLst>
            <pc:docMk/>
            <pc:sldMk cId="752791173" sldId="320"/>
            <ac:picMk id="22" creationId="{A1518ED7-AAD6-B962-9331-972FFEF058DE}"/>
          </ac:picMkLst>
        </pc:picChg>
        <pc:picChg chg="mod">
          <ac:chgData name="Eva Laufey Eggertsdóttir" userId="c05a6ee1-01a2-425e-9b59-cd9d2648d92f" providerId="ADAL" clId="{4C68D784-FAC4-411C-AF3C-78B8DB3E3C0A}" dt="2023-12-07T13:45:33.179" v="12324"/>
          <ac:picMkLst>
            <pc:docMk/>
            <pc:sldMk cId="752791173" sldId="320"/>
            <ac:picMk id="28" creationId="{1ABB3FC9-9D71-2B85-AE49-DE93B09EF2A2}"/>
          </ac:picMkLst>
        </pc:picChg>
        <pc:picChg chg="mod">
          <ac:chgData name="Eva Laufey Eggertsdóttir" userId="c05a6ee1-01a2-425e-9b59-cd9d2648d92f" providerId="ADAL" clId="{4C68D784-FAC4-411C-AF3C-78B8DB3E3C0A}" dt="2023-12-07T14:38:01.703" v="13156"/>
          <ac:picMkLst>
            <pc:docMk/>
            <pc:sldMk cId="752791173" sldId="320"/>
            <ac:picMk id="34" creationId="{681A5FF9-D125-0291-209C-AF6EFA5E330C}"/>
          </ac:picMkLst>
        </pc:picChg>
        <pc:picChg chg="mod">
          <ac:chgData name="Eva Laufey Eggertsdóttir" userId="c05a6ee1-01a2-425e-9b59-cd9d2648d92f" providerId="ADAL" clId="{4C68D784-FAC4-411C-AF3C-78B8DB3E3C0A}" dt="2023-12-07T14:38:01.703" v="13156"/>
          <ac:picMkLst>
            <pc:docMk/>
            <pc:sldMk cId="752791173" sldId="320"/>
            <ac:picMk id="36" creationId="{47FE3418-E83D-BC08-4631-40A1CD279DC0}"/>
          </ac:picMkLst>
        </pc:picChg>
        <pc:picChg chg="mod">
          <ac:chgData name="Eva Laufey Eggertsdóttir" userId="c05a6ee1-01a2-425e-9b59-cd9d2648d92f" providerId="ADAL" clId="{4C68D784-FAC4-411C-AF3C-78B8DB3E3C0A}" dt="2023-12-07T14:38:01.703" v="13156"/>
          <ac:picMkLst>
            <pc:docMk/>
            <pc:sldMk cId="752791173" sldId="320"/>
            <ac:picMk id="38" creationId="{87195F30-1485-5C69-0122-90F551B6C422}"/>
          </ac:picMkLst>
        </pc:picChg>
        <pc:picChg chg="mod">
          <ac:chgData name="Eva Laufey Eggertsdóttir" userId="c05a6ee1-01a2-425e-9b59-cd9d2648d92f" providerId="ADAL" clId="{4C68D784-FAC4-411C-AF3C-78B8DB3E3C0A}" dt="2023-12-07T14:38:01.703" v="13156"/>
          <ac:picMkLst>
            <pc:docMk/>
            <pc:sldMk cId="752791173" sldId="320"/>
            <ac:picMk id="41" creationId="{34D871B1-BD13-DF83-F8DC-C60700848B7C}"/>
          </ac:picMkLst>
        </pc:picChg>
      </pc:sldChg>
      <pc:sldChg chg="delSp modSp add del mod">
        <pc:chgData name="Eva Laufey Eggertsdóttir" userId="c05a6ee1-01a2-425e-9b59-cd9d2648d92f" providerId="ADAL" clId="{4C68D784-FAC4-411C-AF3C-78B8DB3E3C0A}" dt="2023-11-22T16:21:47.951" v="6706" actId="47"/>
        <pc:sldMkLst>
          <pc:docMk/>
          <pc:sldMk cId="4075592657" sldId="320"/>
        </pc:sldMkLst>
        <pc:spChg chg="del">
          <ac:chgData name="Eva Laufey Eggertsdóttir" userId="c05a6ee1-01a2-425e-9b59-cd9d2648d92f" providerId="ADAL" clId="{4C68D784-FAC4-411C-AF3C-78B8DB3E3C0A}" dt="2023-11-22T16:21:28.463" v="6702" actId="478"/>
          <ac:spMkLst>
            <pc:docMk/>
            <pc:sldMk cId="4075592657" sldId="320"/>
            <ac:spMk id="5" creationId="{17B47DFE-1DDC-B0DD-1D13-FBEA750D0F2D}"/>
          </ac:spMkLst>
        </pc:spChg>
        <pc:spChg chg="del">
          <ac:chgData name="Eva Laufey Eggertsdóttir" userId="c05a6ee1-01a2-425e-9b59-cd9d2648d92f" providerId="ADAL" clId="{4C68D784-FAC4-411C-AF3C-78B8DB3E3C0A}" dt="2023-11-22T16:21:29.865" v="6703" actId="478"/>
          <ac:spMkLst>
            <pc:docMk/>
            <pc:sldMk cId="4075592657" sldId="320"/>
            <ac:spMk id="12" creationId="{083F947C-3FB7-5821-019D-4E718DAE3A8C}"/>
          </ac:spMkLst>
        </pc:spChg>
        <pc:picChg chg="mod">
          <ac:chgData name="Eva Laufey Eggertsdóttir" userId="c05a6ee1-01a2-425e-9b59-cd9d2648d92f" providerId="ADAL" clId="{4C68D784-FAC4-411C-AF3C-78B8DB3E3C0A}" dt="2023-11-22T16:21:33.311" v="6704" actId="1076"/>
          <ac:picMkLst>
            <pc:docMk/>
            <pc:sldMk cId="4075592657" sldId="320"/>
            <ac:picMk id="10" creationId="{506745C1-B07B-80A1-CC8E-7AE832E0EA4B}"/>
          </ac:picMkLst>
        </pc:picChg>
      </pc:sldChg>
      <pc:sldChg chg="new del">
        <pc:chgData name="Eva Laufey Eggertsdóttir" userId="c05a6ee1-01a2-425e-9b59-cd9d2648d92f" providerId="ADAL" clId="{4C68D784-FAC4-411C-AF3C-78B8DB3E3C0A}" dt="2023-11-23T14:52:41.768" v="11082" actId="47"/>
        <pc:sldMkLst>
          <pc:docMk/>
          <pc:sldMk cId="62696017" sldId="321"/>
        </pc:sldMkLst>
      </pc:sldChg>
      <pc:sldChg chg="delSp add del mod setBg">
        <pc:chgData name="Eva Laufey Eggertsdóttir" userId="c05a6ee1-01a2-425e-9b59-cd9d2648d92f" providerId="ADAL" clId="{4C68D784-FAC4-411C-AF3C-78B8DB3E3C0A}" dt="2023-11-23T13:28:26.374" v="7334" actId="47"/>
        <pc:sldMkLst>
          <pc:docMk/>
          <pc:sldMk cId="1164453545" sldId="322"/>
        </pc:sldMkLst>
        <pc:picChg chg="del">
          <ac:chgData name="Eva Laufey Eggertsdóttir" userId="c05a6ee1-01a2-425e-9b59-cd9d2648d92f" providerId="ADAL" clId="{4C68D784-FAC4-411C-AF3C-78B8DB3E3C0A}" dt="2023-11-23T13:19:45.884" v="7061" actId="478"/>
          <ac:picMkLst>
            <pc:docMk/>
            <pc:sldMk cId="1164453545" sldId="322"/>
            <ac:picMk id="6" creationId="{AE826AB0-D8CF-AFD9-1B7A-67126527C8A5}"/>
          </ac:picMkLst>
        </pc:picChg>
      </pc:sldChg>
      <pc:sldChg chg="addSp delSp modSp add del mod ord delAnim">
        <pc:chgData name="Eva Laufey Eggertsdóttir" userId="c05a6ee1-01a2-425e-9b59-cd9d2648d92f" providerId="ADAL" clId="{4C68D784-FAC4-411C-AF3C-78B8DB3E3C0A}" dt="2023-11-23T13:18:48.956" v="7059" actId="47"/>
        <pc:sldMkLst>
          <pc:docMk/>
          <pc:sldMk cId="3972372667" sldId="322"/>
        </pc:sldMkLst>
        <pc:spChg chg="mod">
          <ac:chgData name="Eva Laufey Eggertsdóttir" userId="c05a6ee1-01a2-425e-9b59-cd9d2648d92f" providerId="ADAL" clId="{4C68D784-FAC4-411C-AF3C-78B8DB3E3C0A}" dt="2023-11-23T13:14:56.615" v="6921" actId="1036"/>
          <ac:spMkLst>
            <pc:docMk/>
            <pc:sldMk cId="3972372667" sldId="322"/>
            <ac:spMk id="15" creationId="{9898A8B9-2B31-4CA5-F12F-155540DCB1C2}"/>
          </ac:spMkLst>
        </pc:spChg>
        <pc:spChg chg="del">
          <ac:chgData name="Eva Laufey Eggertsdóttir" userId="c05a6ee1-01a2-425e-9b59-cd9d2648d92f" providerId="ADAL" clId="{4C68D784-FAC4-411C-AF3C-78B8DB3E3C0A}" dt="2023-11-23T13:14:29.549" v="6846" actId="478"/>
          <ac:spMkLst>
            <pc:docMk/>
            <pc:sldMk cId="3972372667" sldId="322"/>
            <ac:spMk id="18" creationId="{D4D7769A-299E-D2AF-E38E-6AE150F6ACDE}"/>
          </ac:spMkLst>
        </pc:spChg>
        <pc:grpChg chg="add mod">
          <ac:chgData name="Eva Laufey Eggertsdóttir" userId="c05a6ee1-01a2-425e-9b59-cd9d2648d92f" providerId="ADAL" clId="{4C68D784-FAC4-411C-AF3C-78B8DB3E3C0A}" dt="2023-11-23T13:15:12.471" v="7002" actId="1035"/>
          <ac:grpSpMkLst>
            <pc:docMk/>
            <pc:sldMk cId="3972372667" sldId="322"/>
            <ac:grpSpMk id="5" creationId="{6BAA03F3-D024-5C9C-AA8B-AA5BA046FFC6}"/>
          </ac:grpSpMkLst>
        </pc:grpChg>
        <pc:graphicFrameChg chg="mod">
          <ac:chgData name="Eva Laufey Eggertsdóttir" userId="c05a6ee1-01a2-425e-9b59-cd9d2648d92f" providerId="ADAL" clId="{4C68D784-FAC4-411C-AF3C-78B8DB3E3C0A}" dt="2023-11-23T13:15:42.842" v="7058"/>
          <ac:graphicFrameMkLst>
            <pc:docMk/>
            <pc:sldMk cId="3972372667" sldId="322"/>
            <ac:graphicFrameMk id="14" creationId="{4B4D20BA-F0FB-1D4B-42F0-31401AA59DBA}"/>
          </ac:graphicFrameMkLst>
        </pc:graphicFrameChg>
        <pc:picChg chg="add mod ord modCrop">
          <ac:chgData name="Eva Laufey Eggertsdóttir" userId="c05a6ee1-01a2-425e-9b59-cd9d2648d92f" providerId="ADAL" clId="{4C68D784-FAC4-411C-AF3C-78B8DB3E3C0A}" dt="2023-11-23T13:14:49.004" v="6848" actId="1076"/>
          <ac:picMkLst>
            <pc:docMk/>
            <pc:sldMk cId="3972372667" sldId="322"/>
            <ac:picMk id="4" creationId="{F16D0D83-3E86-61A1-9EF9-0BA2F9B951D5}"/>
          </ac:picMkLst>
        </pc:picChg>
        <pc:picChg chg="del">
          <ac:chgData name="Eva Laufey Eggertsdóttir" userId="c05a6ee1-01a2-425e-9b59-cd9d2648d92f" providerId="ADAL" clId="{4C68D784-FAC4-411C-AF3C-78B8DB3E3C0A}" dt="2023-11-23T13:14:03.344" v="6838" actId="478"/>
          <ac:picMkLst>
            <pc:docMk/>
            <pc:sldMk cId="3972372667" sldId="322"/>
            <ac:picMk id="17" creationId="{56680D21-D426-C86A-EE39-0BDB970C29A6}"/>
          </ac:picMkLst>
        </pc:picChg>
        <pc:cxnChg chg="mod">
          <ac:chgData name="Eva Laufey Eggertsdóttir" userId="c05a6ee1-01a2-425e-9b59-cd9d2648d92f" providerId="ADAL" clId="{4C68D784-FAC4-411C-AF3C-78B8DB3E3C0A}" dt="2023-11-23T13:15:06.875" v="6931" actId="164"/>
          <ac:cxnSpMkLst>
            <pc:docMk/>
            <pc:sldMk cId="3972372667" sldId="322"/>
            <ac:cxnSpMk id="20" creationId="{4DEA198B-B791-567D-042B-CA32FDDB31B5}"/>
          </ac:cxnSpMkLst>
        </pc:cxnChg>
        <pc:cxnChg chg="mod">
          <ac:chgData name="Eva Laufey Eggertsdóttir" userId="c05a6ee1-01a2-425e-9b59-cd9d2648d92f" providerId="ADAL" clId="{4C68D784-FAC4-411C-AF3C-78B8DB3E3C0A}" dt="2023-11-23T13:15:06.875" v="6931" actId="164"/>
          <ac:cxnSpMkLst>
            <pc:docMk/>
            <pc:sldMk cId="3972372667" sldId="322"/>
            <ac:cxnSpMk id="22" creationId="{EC314905-C494-1627-792F-18D343A103EE}"/>
          </ac:cxnSpMkLst>
        </pc:cxnChg>
      </pc:sldChg>
      <pc:sldChg chg="addSp delSp modSp add mod replId setBg">
        <pc:chgData name="Eva Laufey Eggertsdóttir" userId="c05a6ee1-01a2-425e-9b59-cd9d2648d92f" providerId="ADAL" clId="{4C68D784-FAC4-411C-AF3C-78B8DB3E3C0A}" dt="2023-11-27T14:44:01.396" v="11426" actId="1076"/>
        <pc:sldMkLst>
          <pc:docMk/>
          <pc:sldMk cId="4156272107" sldId="323"/>
        </pc:sldMkLst>
        <pc:spChg chg="add mod ord">
          <ac:chgData name="Eva Laufey Eggertsdóttir" userId="c05a6ee1-01a2-425e-9b59-cd9d2648d92f" providerId="ADAL" clId="{4C68D784-FAC4-411C-AF3C-78B8DB3E3C0A}" dt="2023-11-27T14:44:01.396" v="11426" actId="1076"/>
          <ac:spMkLst>
            <pc:docMk/>
            <pc:sldMk cId="4156272107" sldId="323"/>
            <ac:spMk id="4" creationId="{F61D5027-9DA7-C7EE-F66E-508831FE2913}"/>
          </ac:spMkLst>
        </pc:spChg>
        <pc:spChg chg="del">
          <ac:chgData name="Eva Laufey Eggertsdóttir" userId="c05a6ee1-01a2-425e-9b59-cd9d2648d92f" providerId="ADAL" clId="{4C68D784-FAC4-411C-AF3C-78B8DB3E3C0A}" dt="2023-11-23T13:21:55.765" v="7075" actId="478"/>
          <ac:spMkLst>
            <pc:docMk/>
            <pc:sldMk cId="4156272107" sldId="323"/>
            <ac:spMk id="7" creationId="{67B5E5B9-D4FE-6D07-9465-5FB25E0EAA2F}"/>
          </ac:spMkLst>
        </pc:spChg>
        <pc:spChg chg="add mod">
          <ac:chgData name="Eva Laufey Eggertsdóttir" userId="c05a6ee1-01a2-425e-9b59-cd9d2648d92f" providerId="ADAL" clId="{4C68D784-FAC4-411C-AF3C-78B8DB3E3C0A}" dt="2023-11-23T13:54:04.825" v="7933" actId="1036"/>
          <ac:spMkLst>
            <pc:docMk/>
            <pc:sldMk cId="4156272107" sldId="323"/>
            <ac:spMk id="10" creationId="{C3E637AB-257F-ED3E-CEAF-F6B2721AE0D6}"/>
          </ac:spMkLst>
        </pc:spChg>
        <pc:spChg chg="add mod">
          <ac:chgData name="Eva Laufey Eggertsdóttir" userId="c05a6ee1-01a2-425e-9b59-cd9d2648d92f" providerId="ADAL" clId="{4C68D784-FAC4-411C-AF3C-78B8DB3E3C0A}" dt="2023-11-23T13:54:04.825" v="7933" actId="1036"/>
          <ac:spMkLst>
            <pc:docMk/>
            <pc:sldMk cId="4156272107" sldId="323"/>
            <ac:spMk id="11" creationId="{2EDA92F6-8CAC-B48D-4F9E-ACE3327B4CEF}"/>
          </ac:spMkLst>
        </pc:spChg>
        <pc:spChg chg="add del mod">
          <ac:chgData name="Eva Laufey Eggertsdóttir" userId="c05a6ee1-01a2-425e-9b59-cd9d2648d92f" providerId="ADAL" clId="{4C68D784-FAC4-411C-AF3C-78B8DB3E3C0A}" dt="2023-11-23T13:27:42.567" v="7213" actId="478"/>
          <ac:spMkLst>
            <pc:docMk/>
            <pc:sldMk cId="4156272107" sldId="323"/>
            <ac:spMk id="11" creationId="{99D74CAB-7730-5B98-64DE-7362D95CC659}"/>
          </ac:spMkLst>
        </pc:spChg>
        <pc:spChg chg="add del mod">
          <ac:chgData name="Eva Laufey Eggertsdóttir" userId="c05a6ee1-01a2-425e-9b59-cd9d2648d92f" providerId="ADAL" clId="{4C68D784-FAC4-411C-AF3C-78B8DB3E3C0A}" dt="2023-11-23T13:27:41.354" v="7212"/>
          <ac:spMkLst>
            <pc:docMk/>
            <pc:sldMk cId="4156272107" sldId="323"/>
            <ac:spMk id="13" creationId="{14386CD5-366B-D58A-3C64-39D58EADFBC8}"/>
          </ac:spMkLst>
        </pc:spChg>
        <pc:spChg chg="add mod">
          <ac:chgData name="Eva Laufey Eggertsdóttir" userId="c05a6ee1-01a2-425e-9b59-cd9d2648d92f" providerId="ADAL" clId="{4C68D784-FAC4-411C-AF3C-78B8DB3E3C0A}" dt="2023-11-23T14:04:03.291" v="8469" actId="12788"/>
          <ac:spMkLst>
            <pc:docMk/>
            <pc:sldMk cId="4156272107" sldId="323"/>
            <ac:spMk id="14" creationId="{6DD60296-3ABB-7DE0-8C7D-76DB62FF706A}"/>
          </ac:spMkLst>
        </pc:spChg>
        <pc:spChg chg="del mod">
          <ac:chgData name="Eva Laufey Eggertsdóttir" userId="c05a6ee1-01a2-425e-9b59-cd9d2648d92f" providerId="ADAL" clId="{4C68D784-FAC4-411C-AF3C-78B8DB3E3C0A}" dt="2023-11-23T13:25:44.597" v="7155" actId="478"/>
          <ac:spMkLst>
            <pc:docMk/>
            <pc:sldMk cId="4156272107" sldId="323"/>
            <ac:spMk id="15" creationId="{9898A8B9-2B31-4CA5-F12F-155540DCB1C2}"/>
          </ac:spMkLst>
        </pc:spChg>
        <pc:graphicFrameChg chg="add mod">
          <ac:chgData name="Eva Laufey Eggertsdóttir" userId="c05a6ee1-01a2-425e-9b59-cd9d2648d92f" providerId="ADAL" clId="{4C68D784-FAC4-411C-AF3C-78B8DB3E3C0A}" dt="2023-11-23T14:05:40.032" v="8493"/>
          <ac:graphicFrameMkLst>
            <pc:docMk/>
            <pc:sldMk cId="4156272107" sldId="323"/>
            <ac:graphicFrameMk id="3" creationId="{67660B22-80AD-8420-6472-C8E30A4C3D65}"/>
          </ac:graphicFrameMkLst>
        </pc:graphicFrameChg>
        <pc:graphicFrameChg chg="del mod modGraphic">
          <ac:chgData name="Eva Laufey Eggertsdóttir" userId="c05a6ee1-01a2-425e-9b59-cd9d2648d92f" providerId="ADAL" clId="{4C68D784-FAC4-411C-AF3C-78B8DB3E3C0A}" dt="2023-11-23T13:23:19.553" v="7086" actId="478"/>
          <ac:graphicFrameMkLst>
            <pc:docMk/>
            <pc:sldMk cId="4156272107" sldId="323"/>
            <ac:graphicFrameMk id="10" creationId="{7583564B-4A40-3E5B-C389-AC1C171D3341}"/>
          </ac:graphicFrameMkLst>
        </pc:graphicFrameChg>
        <pc:graphicFrameChg chg="del">
          <ac:chgData name="Eva Laufey Eggertsdóttir" userId="c05a6ee1-01a2-425e-9b59-cd9d2648d92f" providerId="ADAL" clId="{4C68D784-FAC4-411C-AF3C-78B8DB3E3C0A}" dt="2023-11-23T13:51:01.036" v="7782" actId="478"/>
          <ac:graphicFrameMkLst>
            <pc:docMk/>
            <pc:sldMk cId="4156272107" sldId="323"/>
            <ac:graphicFrameMk id="12" creationId="{5B5A6B71-00C0-F2E8-51EA-52BBCB2A20D2}"/>
          </ac:graphicFrameMkLst>
        </pc:graphicFrameChg>
        <pc:picChg chg="del">
          <ac:chgData name="Eva Laufey Eggertsdóttir" userId="c05a6ee1-01a2-425e-9b59-cd9d2648d92f" providerId="ADAL" clId="{4C68D784-FAC4-411C-AF3C-78B8DB3E3C0A}" dt="2023-11-23T13:21:24.849" v="7065" actId="478"/>
          <ac:picMkLst>
            <pc:docMk/>
            <pc:sldMk cId="4156272107" sldId="323"/>
            <ac:picMk id="5" creationId="{7D30A4B9-D14A-1B22-4300-6E425527F80C}"/>
          </ac:picMkLst>
        </pc:picChg>
        <pc:picChg chg="del">
          <ac:chgData name="Eva Laufey Eggertsdóttir" userId="c05a6ee1-01a2-425e-9b59-cd9d2648d92f" providerId="ADAL" clId="{4C68D784-FAC4-411C-AF3C-78B8DB3E3C0A}" dt="2023-11-23T13:21:22.170" v="7064" actId="478"/>
          <ac:picMkLst>
            <pc:docMk/>
            <pc:sldMk cId="4156272107" sldId="323"/>
            <ac:picMk id="6" creationId="{AE826AB0-D8CF-AFD9-1B7A-67126527C8A5}"/>
          </ac:picMkLst>
        </pc:picChg>
        <pc:cxnChg chg="add mod">
          <ac:chgData name="Eva Laufey Eggertsdóttir" userId="c05a6ee1-01a2-425e-9b59-cd9d2648d92f" providerId="ADAL" clId="{4C68D784-FAC4-411C-AF3C-78B8DB3E3C0A}" dt="2023-11-23T14:06:10.297" v="8494" actId="1076"/>
          <ac:cxnSpMkLst>
            <pc:docMk/>
            <pc:sldMk cId="4156272107" sldId="323"/>
            <ac:cxnSpMk id="5" creationId="{F83708FD-9421-8E17-4674-10A04946AB6C}"/>
          </ac:cxnSpMkLst>
        </pc:cxnChg>
        <pc:cxnChg chg="add mod">
          <ac:chgData name="Eva Laufey Eggertsdóttir" userId="c05a6ee1-01a2-425e-9b59-cd9d2648d92f" providerId="ADAL" clId="{4C68D784-FAC4-411C-AF3C-78B8DB3E3C0A}" dt="2023-11-23T14:04:50.887" v="8480" actId="1076"/>
          <ac:cxnSpMkLst>
            <pc:docMk/>
            <pc:sldMk cId="4156272107" sldId="323"/>
            <ac:cxnSpMk id="6" creationId="{064687E8-DDA3-DE8F-89F0-AD93BF024600}"/>
          </ac:cxnSpMkLst>
        </pc:cxnChg>
      </pc:sldChg>
      <pc:sldChg chg="delSp modSp add del mod replId setBg">
        <pc:chgData name="Eva Laufey Eggertsdóttir" userId="c05a6ee1-01a2-425e-9b59-cd9d2648d92f" providerId="ADAL" clId="{4C68D784-FAC4-411C-AF3C-78B8DB3E3C0A}" dt="2023-11-23T13:50:26.825" v="7774" actId="47"/>
        <pc:sldMkLst>
          <pc:docMk/>
          <pc:sldMk cId="3283097736" sldId="324"/>
        </pc:sldMkLst>
        <pc:spChg chg="mod">
          <ac:chgData name="Eva Laufey Eggertsdóttir" userId="c05a6ee1-01a2-425e-9b59-cd9d2648d92f" providerId="ADAL" clId="{4C68D784-FAC4-411C-AF3C-78B8DB3E3C0A}" dt="2023-11-23T13:46:53.795" v="7463" actId="1076"/>
          <ac:spMkLst>
            <pc:docMk/>
            <pc:sldMk cId="3283097736" sldId="324"/>
            <ac:spMk id="7" creationId="{67B5E5B9-D4FE-6D07-9465-5FB25E0EAA2F}"/>
          </ac:spMkLst>
        </pc:spChg>
        <pc:picChg chg="del">
          <ac:chgData name="Eva Laufey Eggertsdóttir" userId="c05a6ee1-01a2-425e-9b59-cd9d2648d92f" providerId="ADAL" clId="{4C68D784-FAC4-411C-AF3C-78B8DB3E3C0A}" dt="2023-11-23T13:21:35.837" v="7071" actId="478"/>
          <ac:picMkLst>
            <pc:docMk/>
            <pc:sldMk cId="3283097736" sldId="324"/>
            <ac:picMk id="5" creationId="{7D30A4B9-D14A-1B22-4300-6E425527F80C}"/>
          </ac:picMkLst>
        </pc:picChg>
        <pc:picChg chg="del">
          <ac:chgData name="Eva Laufey Eggertsdóttir" userId="c05a6ee1-01a2-425e-9b59-cd9d2648d92f" providerId="ADAL" clId="{4C68D784-FAC4-411C-AF3C-78B8DB3E3C0A}" dt="2023-11-23T13:21:35.226" v="7070" actId="478"/>
          <ac:picMkLst>
            <pc:docMk/>
            <pc:sldMk cId="3283097736" sldId="324"/>
            <ac:picMk id="6" creationId="{AE826AB0-D8CF-AFD9-1B7A-67126527C8A5}"/>
          </ac:picMkLst>
        </pc:picChg>
      </pc:sldChg>
      <pc:sldChg chg="addSp delSp modSp add mod ord modTransition">
        <pc:chgData name="Eva Laufey Eggertsdóttir" userId="c05a6ee1-01a2-425e-9b59-cd9d2648d92f" providerId="ADAL" clId="{4C68D784-FAC4-411C-AF3C-78B8DB3E3C0A}" dt="2023-11-27T14:44:18.878" v="11439"/>
        <pc:sldMkLst>
          <pc:docMk/>
          <pc:sldMk cId="2892364688" sldId="325"/>
        </pc:sldMkLst>
        <pc:spChg chg="del">
          <ac:chgData name="Eva Laufey Eggertsdóttir" userId="c05a6ee1-01a2-425e-9b59-cd9d2648d92f" providerId="ADAL" clId="{4C68D784-FAC4-411C-AF3C-78B8DB3E3C0A}" dt="2023-11-23T14:12:45.146" v="8708" actId="478"/>
          <ac:spMkLst>
            <pc:docMk/>
            <pc:sldMk cId="2892364688" sldId="325"/>
            <ac:spMk id="2" creationId="{B3D67274-8C66-4C4D-C104-F9E12EF4664E}"/>
          </ac:spMkLst>
        </pc:spChg>
        <pc:spChg chg="add del mod">
          <ac:chgData name="Eva Laufey Eggertsdóttir" userId="c05a6ee1-01a2-425e-9b59-cd9d2648d92f" providerId="ADAL" clId="{4C68D784-FAC4-411C-AF3C-78B8DB3E3C0A}" dt="2023-11-27T14:44:18.878" v="11439"/>
          <ac:spMkLst>
            <pc:docMk/>
            <pc:sldMk cId="2892364688" sldId="325"/>
            <ac:spMk id="3" creationId="{4559582F-903B-003C-71CB-A3B94F50041D}"/>
          </ac:spMkLst>
        </pc:spChg>
        <pc:spChg chg="mod">
          <ac:chgData name="Eva Laufey Eggertsdóttir" userId="c05a6ee1-01a2-425e-9b59-cd9d2648d92f" providerId="ADAL" clId="{4C68D784-FAC4-411C-AF3C-78B8DB3E3C0A}" dt="2023-11-23T13:28:15.134" v="7333" actId="14100"/>
          <ac:spMkLst>
            <pc:docMk/>
            <pc:sldMk cId="2892364688" sldId="325"/>
            <ac:spMk id="4" creationId="{F61D5027-9DA7-C7EE-F66E-508831FE2913}"/>
          </ac:spMkLst>
        </pc:spChg>
        <pc:spChg chg="add mod">
          <ac:chgData name="Eva Laufey Eggertsdóttir" userId="c05a6ee1-01a2-425e-9b59-cd9d2648d92f" providerId="ADAL" clId="{4C68D784-FAC4-411C-AF3C-78B8DB3E3C0A}" dt="2023-11-23T14:17:45.339" v="9110" actId="1035"/>
          <ac:spMkLst>
            <pc:docMk/>
            <pc:sldMk cId="2892364688" sldId="325"/>
            <ac:spMk id="6" creationId="{3C6C5C04-279E-2B47-A3BE-3B36EB115FF6}"/>
          </ac:spMkLst>
        </pc:spChg>
        <pc:spChg chg="add del mod">
          <ac:chgData name="Eva Laufey Eggertsdóttir" userId="c05a6ee1-01a2-425e-9b59-cd9d2648d92f" providerId="ADAL" clId="{4C68D784-FAC4-411C-AF3C-78B8DB3E3C0A}" dt="2023-11-23T14:30:15.630" v="9256" actId="478"/>
          <ac:spMkLst>
            <pc:docMk/>
            <pc:sldMk cId="2892364688" sldId="325"/>
            <ac:spMk id="10" creationId="{60B62559-5503-02B5-AEA5-46A0594B6536}"/>
          </ac:spMkLst>
        </pc:spChg>
        <pc:spChg chg="del mod">
          <ac:chgData name="Eva Laufey Eggertsdóttir" userId="c05a6ee1-01a2-425e-9b59-cd9d2648d92f" providerId="ADAL" clId="{4C68D784-FAC4-411C-AF3C-78B8DB3E3C0A}" dt="2023-11-23T14:27:33.197" v="9184" actId="478"/>
          <ac:spMkLst>
            <pc:docMk/>
            <pc:sldMk cId="2892364688" sldId="325"/>
            <ac:spMk id="11" creationId="{99D74CAB-7730-5B98-64DE-7362D95CC659}"/>
          </ac:spMkLst>
        </pc:spChg>
        <pc:spChg chg="add mod">
          <ac:chgData name="Eva Laufey Eggertsdóttir" userId="c05a6ee1-01a2-425e-9b59-cd9d2648d92f" providerId="ADAL" clId="{4C68D784-FAC4-411C-AF3C-78B8DB3E3C0A}" dt="2023-11-23T14:30:35.161" v="9325" actId="1035"/>
          <ac:spMkLst>
            <pc:docMk/>
            <pc:sldMk cId="2892364688" sldId="325"/>
            <ac:spMk id="14" creationId="{57DDD48C-7DCC-9BC3-86D4-E5CF7F12F7DD}"/>
          </ac:spMkLst>
        </pc:spChg>
        <pc:graphicFrameChg chg="add del mod">
          <ac:chgData name="Eva Laufey Eggertsdóttir" userId="c05a6ee1-01a2-425e-9b59-cd9d2648d92f" providerId="ADAL" clId="{4C68D784-FAC4-411C-AF3C-78B8DB3E3C0A}" dt="2023-11-27T14:44:18.878" v="11439"/>
          <ac:graphicFrameMkLst>
            <pc:docMk/>
            <pc:sldMk cId="2892364688" sldId="325"/>
            <ac:graphicFrameMk id="2" creationId="{0CA1C721-1DAE-A9DC-D6B8-A8E1CCCFE583}"/>
          </ac:graphicFrameMkLst>
        </pc:graphicFrameChg>
        <pc:graphicFrameChg chg="del mod modGraphic">
          <ac:chgData name="Eva Laufey Eggertsdóttir" userId="c05a6ee1-01a2-425e-9b59-cd9d2648d92f" providerId="ADAL" clId="{4C68D784-FAC4-411C-AF3C-78B8DB3E3C0A}" dt="2023-11-23T14:30:13.705" v="9253" actId="478"/>
          <ac:graphicFrameMkLst>
            <pc:docMk/>
            <pc:sldMk cId="2892364688" sldId="325"/>
            <ac:graphicFrameMk id="3" creationId="{67660B22-80AD-8420-6472-C8E30A4C3D65}"/>
          </ac:graphicFrameMkLst>
        </pc:graphicFrameChg>
        <pc:graphicFrameChg chg="add mod">
          <ac:chgData name="Eva Laufey Eggertsdóttir" userId="c05a6ee1-01a2-425e-9b59-cd9d2648d92f" providerId="ADAL" clId="{4C68D784-FAC4-411C-AF3C-78B8DB3E3C0A}" dt="2023-11-23T14:17:36.195" v="9056" actId="1076"/>
          <ac:graphicFrameMkLst>
            <pc:docMk/>
            <pc:sldMk cId="2892364688" sldId="325"/>
            <ac:graphicFrameMk id="5" creationId="{84AE3B3F-FC15-15A7-5DBF-FB0DCF36C98B}"/>
          </ac:graphicFrameMkLst>
        </pc:graphicFrameChg>
        <pc:graphicFrameChg chg="add del mod">
          <ac:chgData name="Eva Laufey Eggertsdóttir" userId="c05a6ee1-01a2-425e-9b59-cd9d2648d92f" providerId="ADAL" clId="{4C68D784-FAC4-411C-AF3C-78B8DB3E3C0A}" dt="2023-11-23T14:30:12.429" v="9252" actId="478"/>
          <ac:graphicFrameMkLst>
            <pc:docMk/>
            <pc:sldMk cId="2892364688" sldId="325"/>
            <ac:graphicFrameMk id="7" creationId="{9D94F198-EF21-9374-02ED-3C1F9578F68B}"/>
          </ac:graphicFrameMkLst>
        </pc:graphicFrameChg>
        <pc:graphicFrameChg chg="del">
          <ac:chgData name="Eva Laufey Eggertsdóttir" userId="c05a6ee1-01a2-425e-9b59-cd9d2648d92f" providerId="ADAL" clId="{4C68D784-FAC4-411C-AF3C-78B8DB3E3C0A}" dt="2023-11-23T14:30:19.984" v="9257" actId="478"/>
          <ac:graphicFrameMkLst>
            <pc:docMk/>
            <pc:sldMk cId="2892364688" sldId="325"/>
            <ac:graphicFrameMk id="12" creationId="{5B5A6B71-00C0-F2E8-51EA-52BBCB2A20D2}"/>
          </ac:graphicFrameMkLst>
        </pc:graphicFrameChg>
        <pc:graphicFrameChg chg="add mod">
          <ac:chgData name="Eva Laufey Eggertsdóttir" userId="c05a6ee1-01a2-425e-9b59-cd9d2648d92f" providerId="ADAL" clId="{4C68D784-FAC4-411C-AF3C-78B8DB3E3C0A}" dt="2023-11-23T14:30:35.161" v="9325" actId="1035"/>
          <ac:graphicFrameMkLst>
            <pc:docMk/>
            <pc:sldMk cId="2892364688" sldId="325"/>
            <ac:graphicFrameMk id="13" creationId="{E02D5B65-3B04-5D56-6507-4C315C5EE20A}"/>
          </ac:graphicFrameMkLst>
        </pc:graphicFrameChg>
      </pc:sldChg>
      <pc:sldChg chg="addSp modSp add del ord">
        <pc:chgData name="Eva Laufey Eggertsdóttir" userId="c05a6ee1-01a2-425e-9b59-cd9d2648d92f" providerId="ADAL" clId="{4C68D784-FAC4-411C-AF3C-78B8DB3E3C0A}" dt="2023-11-23T13:52:54.305" v="7800" actId="47"/>
        <pc:sldMkLst>
          <pc:docMk/>
          <pc:sldMk cId="1440455016" sldId="326"/>
        </pc:sldMkLst>
        <pc:spChg chg="add mod">
          <ac:chgData name="Eva Laufey Eggertsdóttir" userId="c05a6ee1-01a2-425e-9b59-cd9d2648d92f" providerId="ADAL" clId="{4C68D784-FAC4-411C-AF3C-78B8DB3E3C0A}" dt="2023-11-23T13:43:21.507" v="7338"/>
          <ac:spMkLst>
            <pc:docMk/>
            <pc:sldMk cId="1440455016" sldId="326"/>
            <ac:spMk id="5" creationId="{67068E2F-4710-3CE7-DA9B-7AEDC83A4FEB}"/>
          </ac:spMkLst>
        </pc:spChg>
        <pc:spChg chg="add mod">
          <ac:chgData name="Eva Laufey Eggertsdóttir" userId="c05a6ee1-01a2-425e-9b59-cd9d2648d92f" providerId="ADAL" clId="{4C68D784-FAC4-411C-AF3C-78B8DB3E3C0A}" dt="2023-11-23T13:43:21.507" v="7338"/>
          <ac:spMkLst>
            <pc:docMk/>
            <pc:sldMk cId="1440455016" sldId="326"/>
            <ac:spMk id="6" creationId="{411592D3-A08C-FFD6-C407-C834D5850326}"/>
          </ac:spMkLst>
        </pc:spChg>
      </pc:sldChg>
      <pc:sldChg chg="modSp add del mod">
        <pc:chgData name="Eva Laufey Eggertsdóttir" userId="c05a6ee1-01a2-425e-9b59-cd9d2648d92f" providerId="ADAL" clId="{4C68D784-FAC4-411C-AF3C-78B8DB3E3C0A}" dt="2023-11-23T13:46:42.135" v="7452" actId="47"/>
        <pc:sldMkLst>
          <pc:docMk/>
          <pc:sldMk cId="2609264194" sldId="327"/>
        </pc:sldMkLst>
        <pc:spChg chg="mod">
          <ac:chgData name="Eva Laufey Eggertsdóttir" userId="c05a6ee1-01a2-425e-9b59-cd9d2648d92f" providerId="ADAL" clId="{4C68D784-FAC4-411C-AF3C-78B8DB3E3C0A}" dt="2023-11-23T13:46:30.505" v="7450" actId="255"/>
          <ac:spMkLst>
            <pc:docMk/>
            <pc:sldMk cId="2609264194" sldId="327"/>
            <ac:spMk id="14" creationId="{6DD60296-3ABB-7DE0-8C7D-76DB62FF706A}"/>
          </ac:spMkLst>
        </pc:spChg>
        <pc:graphicFrameChg chg="mod">
          <ac:chgData name="Eva Laufey Eggertsdóttir" userId="c05a6ee1-01a2-425e-9b59-cd9d2648d92f" providerId="ADAL" clId="{4C68D784-FAC4-411C-AF3C-78B8DB3E3C0A}" dt="2023-11-23T13:45:04.707" v="7416" actId="1076"/>
          <ac:graphicFrameMkLst>
            <pc:docMk/>
            <pc:sldMk cId="2609264194" sldId="327"/>
            <ac:graphicFrameMk id="3" creationId="{67660B22-80AD-8420-6472-C8E30A4C3D65}"/>
          </ac:graphicFrameMkLst>
        </pc:graphicFrameChg>
        <pc:cxnChg chg="mod">
          <ac:chgData name="Eva Laufey Eggertsdóttir" userId="c05a6ee1-01a2-425e-9b59-cd9d2648d92f" providerId="ADAL" clId="{4C68D784-FAC4-411C-AF3C-78B8DB3E3C0A}" dt="2023-11-23T13:45:04.206" v="7415" actId="1076"/>
          <ac:cxnSpMkLst>
            <pc:docMk/>
            <pc:sldMk cId="2609264194" sldId="327"/>
            <ac:cxnSpMk id="5" creationId="{F83708FD-9421-8E17-4674-10A04946AB6C}"/>
          </ac:cxnSpMkLst>
        </pc:cxnChg>
      </pc:sldChg>
      <pc:sldChg chg="addSp delSp modSp add mod ord modTransition">
        <pc:chgData name="Eva Laufey Eggertsdóttir" userId="c05a6ee1-01a2-425e-9b59-cd9d2648d92f" providerId="ADAL" clId="{4C68D784-FAC4-411C-AF3C-78B8DB3E3C0A}" dt="2023-11-27T14:48:43.361" v="11880"/>
        <pc:sldMkLst>
          <pc:docMk/>
          <pc:sldMk cId="2801565973" sldId="328"/>
        </pc:sldMkLst>
        <pc:spChg chg="add del mod">
          <ac:chgData name="Eva Laufey Eggertsdóttir" userId="c05a6ee1-01a2-425e-9b59-cd9d2648d92f" providerId="ADAL" clId="{4C68D784-FAC4-411C-AF3C-78B8DB3E3C0A}" dt="2023-11-27T14:48:43.361" v="11880"/>
          <ac:spMkLst>
            <pc:docMk/>
            <pc:sldMk cId="2801565973" sldId="328"/>
            <ac:spMk id="4" creationId="{AD28B318-4A2B-7349-7120-23DA23D7D1C7}"/>
          </ac:spMkLst>
        </pc:spChg>
        <pc:spChg chg="del">
          <ac:chgData name="Eva Laufey Eggertsdóttir" userId="c05a6ee1-01a2-425e-9b59-cd9d2648d92f" providerId="ADAL" clId="{4C68D784-FAC4-411C-AF3C-78B8DB3E3C0A}" dt="2023-11-23T13:48:25.595" v="7543" actId="478"/>
          <ac:spMkLst>
            <pc:docMk/>
            <pc:sldMk cId="2801565973" sldId="328"/>
            <ac:spMk id="4" creationId="{F61D5027-9DA7-C7EE-F66E-508831FE2913}"/>
          </ac:spMkLst>
        </pc:spChg>
        <pc:spChg chg="add mod ord">
          <ac:chgData name="Eva Laufey Eggertsdóttir" userId="c05a6ee1-01a2-425e-9b59-cd9d2648d92f" providerId="ADAL" clId="{4C68D784-FAC4-411C-AF3C-78B8DB3E3C0A}" dt="2023-11-23T13:48:35.314" v="7546" actId="171"/>
          <ac:spMkLst>
            <pc:docMk/>
            <pc:sldMk cId="2801565973" sldId="328"/>
            <ac:spMk id="10" creationId="{7BC5C5C0-5B90-76F7-6814-BD7BBAFB561E}"/>
          </ac:spMkLst>
        </pc:spChg>
        <pc:spChg chg="del mod">
          <ac:chgData name="Eva Laufey Eggertsdóttir" userId="c05a6ee1-01a2-425e-9b59-cd9d2648d92f" providerId="ADAL" clId="{4C68D784-FAC4-411C-AF3C-78B8DB3E3C0A}" dt="2023-11-23T13:58:30.945" v="8058" actId="478"/>
          <ac:spMkLst>
            <pc:docMk/>
            <pc:sldMk cId="2801565973" sldId="328"/>
            <ac:spMk id="14" creationId="{6DD60296-3ABB-7DE0-8C7D-76DB62FF706A}"/>
          </ac:spMkLst>
        </pc:spChg>
        <pc:spChg chg="add mod">
          <ac:chgData name="Eva Laufey Eggertsdóttir" userId="c05a6ee1-01a2-425e-9b59-cd9d2648d92f" providerId="ADAL" clId="{4C68D784-FAC4-411C-AF3C-78B8DB3E3C0A}" dt="2023-11-23T13:59:14.866" v="8070" actId="12788"/>
          <ac:spMkLst>
            <pc:docMk/>
            <pc:sldMk cId="2801565973" sldId="328"/>
            <ac:spMk id="19" creationId="{798DEC80-62CC-05FE-CB1D-660422EA4D88}"/>
          </ac:spMkLst>
        </pc:spChg>
        <pc:spChg chg="add mod">
          <ac:chgData name="Eva Laufey Eggertsdóttir" userId="c05a6ee1-01a2-425e-9b59-cd9d2648d92f" providerId="ADAL" clId="{4C68D784-FAC4-411C-AF3C-78B8DB3E3C0A}" dt="2023-11-23T13:59:41.711" v="8134" actId="1035"/>
          <ac:spMkLst>
            <pc:docMk/>
            <pc:sldMk cId="2801565973" sldId="328"/>
            <ac:spMk id="20" creationId="{85DE9197-4ABB-5FD3-1EED-A7394AF61B98}"/>
          </ac:spMkLst>
        </pc:spChg>
        <pc:spChg chg="add mod">
          <ac:chgData name="Eva Laufey Eggertsdóttir" userId="c05a6ee1-01a2-425e-9b59-cd9d2648d92f" providerId="ADAL" clId="{4C68D784-FAC4-411C-AF3C-78B8DB3E3C0A}" dt="2023-11-23T13:59:41.711" v="8134" actId="1035"/>
          <ac:spMkLst>
            <pc:docMk/>
            <pc:sldMk cId="2801565973" sldId="328"/>
            <ac:spMk id="21" creationId="{241375EB-25F2-DF59-25D4-E5BD1E551145}"/>
          </ac:spMkLst>
        </pc:spChg>
        <pc:graphicFrameChg chg="add del mod">
          <ac:chgData name="Eva Laufey Eggertsdóttir" userId="c05a6ee1-01a2-425e-9b59-cd9d2648d92f" providerId="ADAL" clId="{4C68D784-FAC4-411C-AF3C-78B8DB3E3C0A}" dt="2023-11-27T14:45:28.170" v="11508"/>
          <ac:graphicFrameMkLst>
            <pc:docMk/>
            <pc:sldMk cId="2801565973" sldId="328"/>
            <ac:graphicFrameMk id="3" creationId="{3EB5EF01-FA78-393D-7BB5-26D6553E2A02}"/>
          </ac:graphicFrameMkLst>
        </pc:graphicFrameChg>
        <pc:graphicFrameChg chg="del mod">
          <ac:chgData name="Eva Laufey Eggertsdóttir" userId="c05a6ee1-01a2-425e-9b59-cd9d2648d92f" providerId="ADAL" clId="{4C68D784-FAC4-411C-AF3C-78B8DB3E3C0A}" dt="2023-11-23T13:47:01.072" v="7465" actId="478"/>
          <ac:graphicFrameMkLst>
            <pc:docMk/>
            <pc:sldMk cId="2801565973" sldId="328"/>
            <ac:graphicFrameMk id="3" creationId="{67660B22-80AD-8420-6472-C8E30A4C3D65}"/>
          </ac:graphicFrameMkLst>
        </pc:graphicFrameChg>
        <pc:graphicFrameChg chg="add del mod modGraphic">
          <ac:chgData name="Eva Laufey Eggertsdóttir" userId="c05a6ee1-01a2-425e-9b59-cd9d2648d92f" providerId="ADAL" clId="{4C68D784-FAC4-411C-AF3C-78B8DB3E3C0A}" dt="2023-11-23T13:56:24.484" v="8026" actId="478"/>
          <ac:graphicFrameMkLst>
            <pc:docMk/>
            <pc:sldMk cId="2801565973" sldId="328"/>
            <ac:graphicFrameMk id="7" creationId="{1ECA686E-44B8-30DA-3CCD-20E974E501E0}"/>
          </ac:graphicFrameMkLst>
        </pc:graphicFrameChg>
        <pc:graphicFrameChg chg="add del mod">
          <ac:chgData name="Eva Laufey Eggertsdóttir" userId="c05a6ee1-01a2-425e-9b59-cd9d2648d92f" providerId="ADAL" clId="{4C68D784-FAC4-411C-AF3C-78B8DB3E3C0A}" dt="2023-11-23T14:01:22.085" v="8389" actId="478"/>
          <ac:graphicFrameMkLst>
            <pc:docMk/>
            <pc:sldMk cId="2801565973" sldId="328"/>
            <ac:graphicFrameMk id="11" creationId="{A20199C5-AFE0-6BB8-1AF5-35019D9CD69E}"/>
          </ac:graphicFrameMkLst>
        </pc:graphicFrameChg>
        <pc:graphicFrameChg chg="del">
          <ac:chgData name="Eva Laufey Eggertsdóttir" userId="c05a6ee1-01a2-425e-9b59-cd9d2648d92f" providerId="ADAL" clId="{4C68D784-FAC4-411C-AF3C-78B8DB3E3C0A}" dt="2023-11-23T14:01:21.134" v="8388" actId="478"/>
          <ac:graphicFrameMkLst>
            <pc:docMk/>
            <pc:sldMk cId="2801565973" sldId="328"/>
            <ac:graphicFrameMk id="12" creationId="{5B5A6B71-00C0-F2E8-51EA-52BBCB2A20D2}"/>
          </ac:graphicFrameMkLst>
        </pc:graphicFrameChg>
        <pc:graphicFrameChg chg="add mod modGraphic">
          <ac:chgData name="Eva Laufey Eggertsdóttir" userId="c05a6ee1-01a2-425e-9b59-cd9d2648d92f" providerId="ADAL" clId="{4C68D784-FAC4-411C-AF3C-78B8DB3E3C0A}" dt="2023-11-27T14:48:08.768" v="11874" actId="1038"/>
          <ac:graphicFrameMkLst>
            <pc:docMk/>
            <pc:sldMk cId="2801565973" sldId="328"/>
            <ac:graphicFrameMk id="16" creationId="{B153114D-B417-7780-4F49-E0C61C2BF80A}"/>
          </ac:graphicFrameMkLst>
        </pc:graphicFrameChg>
        <pc:cxnChg chg="del">
          <ac:chgData name="Eva Laufey Eggertsdóttir" userId="c05a6ee1-01a2-425e-9b59-cd9d2648d92f" providerId="ADAL" clId="{4C68D784-FAC4-411C-AF3C-78B8DB3E3C0A}" dt="2023-11-23T13:47:03.059" v="7466" actId="478"/>
          <ac:cxnSpMkLst>
            <pc:docMk/>
            <pc:sldMk cId="2801565973" sldId="328"/>
            <ac:cxnSpMk id="5" creationId="{F83708FD-9421-8E17-4674-10A04946AB6C}"/>
          </ac:cxnSpMkLst>
        </pc:cxnChg>
        <pc:cxnChg chg="del">
          <ac:chgData name="Eva Laufey Eggertsdóttir" userId="c05a6ee1-01a2-425e-9b59-cd9d2648d92f" providerId="ADAL" clId="{4C68D784-FAC4-411C-AF3C-78B8DB3E3C0A}" dt="2023-11-23T13:47:03.906" v="7467" actId="478"/>
          <ac:cxnSpMkLst>
            <pc:docMk/>
            <pc:sldMk cId="2801565973" sldId="328"/>
            <ac:cxnSpMk id="6" creationId="{064687E8-DDA3-DE8F-89F0-AD93BF024600}"/>
          </ac:cxnSpMkLst>
        </pc:cxnChg>
        <pc:cxnChg chg="add del mod">
          <ac:chgData name="Eva Laufey Eggertsdóttir" userId="c05a6ee1-01a2-425e-9b59-cd9d2648d92f" providerId="ADAL" clId="{4C68D784-FAC4-411C-AF3C-78B8DB3E3C0A}" dt="2023-11-23T14:01:26.626" v="8391" actId="478"/>
          <ac:cxnSpMkLst>
            <pc:docMk/>
            <pc:sldMk cId="2801565973" sldId="328"/>
            <ac:cxnSpMk id="13" creationId="{648E42E4-C4E0-C209-E201-37A346C5CC6E}"/>
          </ac:cxnSpMkLst>
        </pc:cxnChg>
        <pc:cxnChg chg="add del mod">
          <ac:chgData name="Eva Laufey Eggertsdóttir" userId="c05a6ee1-01a2-425e-9b59-cd9d2648d92f" providerId="ADAL" clId="{4C68D784-FAC4-411C-AF3C-78B8DB3E3C0A}" dt="2023-11-23T14:01:23.085" v="8390" actId="478"/>
          <ac:cxnSpMkLst>
            <pc:docMk/>
            <pc:sldMk cId="2801565973" sldId="328"/>
            <ac:cxnSpMk id="15" creationId="{63219FDD-E002-6731-9A97-2A6BF5898479}"/>
          </ac:cxnSpMkLst>
        </pc:cxnChg>
        <pc:cxnChg chg="add del mod">
          <ac:chgData name="Eva Laufey Eggertsdóttir" userId="c05a6ee1-01a2-425e-9b59-cd9d2648d92f" providerId="ADAL" clId="{4C68D784-FAC4-411C-AF3C-78B8DB3E3C0A}" dt="2023-11-27T14:48:11.007" v="11876" actId="478"/>
          <ac:cxnSpMkLst>
            <pc:docMk/>
            <pc:sldMk cId="2801565973" sldId="328"/>
            <ac:cxnSpMk id="17" creationId="{A26EE96D-E18A-E8B9-F614-19A45E216479}"/>
          </ac:cxnSpMkLst>
        </pc:cxnChg>
        <pc:cxnChg chg="add del mod">
          <ac:chgData name="Eva Laufey Eggertsdóttir" userId="c05a6ee1-01a2-425e-9b59-cd9d2648d92f" providerId="ADAL" clId="{4C68D784-FAC4-411C-AF3C-78B8DB3E3C0A}" dt="2023-11-27T14:48:10.386" v="11875" actId="478"/>
          <ac:cxnSpMkLst>
            <pc:docMk/>
            <pc:sldMk cId="2801565973" sldId="328"/>
            <ac:cxnSpMk id="18" creationId="{D6D3097E-FDC9-2248-CB9D-98F5BFEE0B90}"/>
          </ac:cxnSpMkLst>
        </pc:cxnChg>
      </pc:sldChg>
      <pc:sldChg chg="addSp delSp modSp add mod ord modTransition">
        <pc:chgData name="Eva Laufey Eggertsdóttir" userId="c05a6ee1-01a2-425e-9b59-cd9d2648d92f" providerId="ADAL" clId="{4C68D784-FAC4-411C-AF3C-78B8DB3E3C0A}" dt="2023-11-27T14:49:37.630" v="11882" actId="478"/>
        <pc:sldMkLst>
          <pc:docMk/>
          <pc:sldMk cId="4292071397" sldId="329"/>
        </pc:sldMkLst>
        <pc:spChg chg="add del mod">
          <ac:chgData name="Eva Laufey Eggertsdóttir" userId="c05a6ee1-01a2-425e-9b59-cd9d2648d92f" providerId="ADAL" clId="{4C68D784-FAC4-411C-AF3C-78B8DB3E3C0A}" dt="2023-11-27T14:44:11.485" v="11437"/>
          <ac:spMkLst>
            <pc:docMk/>
            <pc:sldMk cId="4292071397" sldId="329"/>
            <ac:spMk id="3" creationId="{6E6DC17B-B877-B6A4-2649-1B0658BCE076}"/>
          </ac:spMkLst>
        </pc:spChg>
        <pc:spChg chg="add mod">
          <ac:chgData name="Eva Laufey Eggertsdóttir" userId="c05a6ee1-01a2-425e-9b59-cd9d2648d92f" providerId="ADAL" clId="{4C68D784-FAC4-411C-AF3C-78B8DB3E3C0A}" dt="2023-11-23T13:52:07.380" v="7797" actId="1076"/>
          <ac:spMkLst>
            <pc:docMk/>
            <pc:sldMk cId="4292071397" sldId="329"/>
            <ac:spMk id="4" creationId="{7A7BB0F3-8A50-D7AA-E0D8-37BDFEFB07E8}"/>
          </ac:spMkLst>
        </pc:spChg>
        <pc:spChg chg="add mod">
          <ac:chgData name="Eva Laufey Eggertsdóttir" userId="c05a6ee1-01a2-425e-9b59-cd9d2648d92f" providerId="ADAL" clId="{4C68D784-FAC4-411C-AF3C-78B8DB3E3C0A}" dt="2023-11-23T13:54:21.975" v="8007" actId="1036"/>
          <ac:spMkLst>
            <pc:docMk/>
            <pc:sldMk cId="4292071397" sldId="329"/>
            <ac:spMk id="6" creationId="{3D6B53CB-8D2E-B1EE-33BE-130C959D2D5F}"/>
          </ac:spMkLst>
        </pc:spChg>
        <pc:spChg chg="add del mod">
          <ac:chgData name="Eva Laufey Eggertsdóttir" userId="c05a6ee1-01a2-425e-9b59-cd9d2648d92f" providerId="ADAL" clId="{4C68D784-FAC4-411C-AF3C-78B8DB3E3C0A}" dt="2023-11-27T14:44:11.485" v="11437"/>
          <ac:spMkLst>
            <pc:docMk/>
            <pc:sldMk cId="4292071397" sldId="329"/>
            <ac:spMk id="7" creationId="{F3FE8544-D4CC-105F-7D13-1BECCC301B44}"/>
          </ac:spMkLst>
        </pc:spChg>
        <pc:spChg chg="mod">
          <ac:chgData name="Eva Laufey Eggertsdóttir" userId="c05a6ee1-01a2-425e-9b59-cd9d2648d92f" providerId="ADAL" clId="{4C68D784-FAC4-411C-AF3C-78B8DB3E3C0A}" dt="2023-11-23T13:53:46.486" v="7805" actId="1076"/>
          <ac:spMkLst>
            <pc:docMk/>
            <pc:sldMk cId="4292071397" sldId="329"/>
            <ac:spMk id="10" creationId="{7BC5C5C0-5B90-76F7-6814-BD7BBAFB561E}"/>
          </ac:spMkLst>
        </pc:spChg>
        <pc:spChg chg="add del mod">
          <ac:chgData name="Eva Laufey Eggertsdóttir" userId="c05a6ee1-01a2-425e-9b59-cd9d2648d92f" providerId="ADAL" clId="{4C68D784-FAC4-411C-AF3C-78B8DB3E3C0A}" dt="2023-11-27T14:45:01.058" v="11506" actId="478"/>
          <ac:spMkLst>
            <pc:docMk/>
            <pc:sldMk cId="4292071397" sldId="329"/>
            <ac:spMk id="12" creationId="{82338D1D-12E0-ADF9-91FB-18E423CB4BFE}"/>
          </ac:spMkLst>
        </pc:spChg>
        <pc:spChg chg="mod">
          <ac:chgData name="Eva Laufey Eggertsdóttir" userId="c05a6ee1-01a2-425e-9b59-cd9d2648d92f" providerId="ADAL" clId="{4C68D784-FAC4-411C-AF3C-78B8DB3E3C0A}" dt="2023-11-23T13:51:36.222" v="7789" actId="12788"/>
          <ac:spMkLst>
            <pc:docMk/>
            <pc:sldMk cId="4292071397" sldId="329"/>
            <ac:spMk id="14" creationId="{6DD60296-3ABB-7DE0-8C7D-76DB62FF706A}"/>
          </ac:spMkLst>
        </pc:spChg>
        <pc:spChg chg="add mod">
          <ac:chgData name="Eva Laufey Eggertsdóttir" userId="c05a6ee1-01a2-425e-9b59-cd9d2648d92f" providerId="ADAL" clId="{4C68D784-FAC4-411C-AF3C-78B8DB3E3C0A}" dt="2023-11-27T14:46:00.651" v="11641" actId="1036"/>
          <ac:spMkLst>
            <pc:docMk/>
            <pc:sldMk cId="4292071397" sldId="329"/>
            <ac:spMk id="15" creationId="{11863909-CC28-0D9A-67A6-EC12B8E27380}"/>
          </ac:spMkLst>
        </pc:spChg>
        <pc:spChg chg="add del mod">
          <ac:chgData name="Eva Laufey Eggertsdóttir" userId="c05a6ee1-01a2-425e-9b59-cd9d2648d92f" providerId="ADAL" clId="{4C68D784-FAC4-411C-AF3C-78B8DB3E3C0A}" dt="2023-11-27T14:45:54.983" v="11513"/>
          <ac:spMkLst>
            <pc:docMk/>
            <pc:sldMk cId="4292071397" sldId="329"/>
            <ac:spMk id="17" creationId="{BEB69C00-3C87-E3F6-CDC3-6DC14F27FCB7}"/>
          </ac:spMkLst>
        </pc:spChg>
        <pc:spChg chg="add del mod">
          <ac:chgData name="Eva Laufey Eggertsdóttir" userId="c05a6ee1-01a2-425e-9b59-cd9d2648d92f" providerId="ADAL" clId="{4C68D784-FAC4-411C-AF3C-78B8DB3E3C0A}" dt="2023-11-23T13:59:56.468" v="8260" actId="478"/>
          <ac:spMkLst>
            <pc:docMk/>
            <pc:sldMk cId="4292071397" sldId="329"/>
            <ac:spMk id="19" creationId="{CCF1701D-29F9-0510-978C-A290A72B62A0}"/>
          </ac:spMkLst>
        </pc:spChg>
        <pc:spChg chg="add del mod">
          <ac:chgData name="Eva Laufey Eggertsdóttir" userId="c05a6ee1-01a2-425e-9b59-cd9d2648d92f" providerId="ADAL" clId="{4C68D784-FAC4-411C-AF3C-78B8DB3E3C0A}" dt="2023-11-23T13:59:56.468" v="8260" actId="478"/>
          <ac:spMkLst>
            <pc:docMk/>
            <pc:sldMk cId="4292071397" sldId="329"/>
            <ac:spMk id="20" creationId="{0F6313F9-660D-9124-03E4-5E6E1E728B5C}"/>
          </ac:spMkLst>
        </pc:spChg>
        <pc:spChg chg="add del mod">
          <ac:chgData name="Eva Laufey Eggertsdóttir" userId="c05a6ee1-01a2-425e-9b59-cd9d2648d92f" providerId="ADAL" clId="{4C68D784-FAC4-411C-AF3C-78B8DB3E3C0A}" dt="2023-11-23T13:59:56.468" v="8260" actId="478"/>
          <ac:spMkLst>
            <pc:docMk/>
            <pc:sldMk cId="4292071397" sldId="329"/>
            <ac:spMk id="21" creationId="{037A94C9-EBEC-45C1-57ED-2C6D99E0A45E}"/>
          </ac:spMkLst>
        </pc:spChg>
        <pc:spChg chg="add del mod">
          <ac:chgData name="Eva Laufey Eggertsdóttir" userId="c05a6ee1-01a2-425e-9b59-cd9d2648d92f" providerId="ADAL" clId="{4C68D784-FAC4-411C-AF3C-78B8DB3E3C0A}" dt="2023-11-23T14:31:22.929" v="9326" actId="478"/>
          <ac:spMkLst>
            <pc:docMk/>
            <pc:sldMk cId="4292071397" sldId="329"/>
            <ac:spMk id="23" creationId="{6241373B-7163-29C9-F5C0-A545129B9551}"/>
          </ac:spMkLst>
        </pc:spChg>
        <pc:spChg chg="add del mod">
          <ac:chgData name="Eva Laufey Eggertsdóttir" userId="c05a6ee1-01a2-425e-9b59-cd9d2648d92f" providerId="ADAL" clId="{4C68D784-FAC4-411C-AF3C-78B8DB3E3C0A}" dt="2023-11-27T14:45:51.851" v="11509" actId="478"/>
          <ac:spMkLst>
            <pc:docMk/>
            <pc:sldMk cId="4292071397" sldId="329"/>
            <ac:spMk id="31" creationId="{685E8355-33DC-60BA-0108-D68BD800B9C9}"/>
          </ac:spMkLst>
        </pc:spChg>
        <pc:graphicFrameChg chg="add del mod">
          <ac:chgData name="Eva Laufey Eggertsdóttir" userId="c05a6ee1-01a2-425e-9b59-cd9d2648d92f" providerId="ADAL" clId="{4C68D784-FAC4-411C-AF3C-78B8DB3E3C0A}" dt="2023-11-27T14:44:11.485" v="11437"/>
          <ac:graphicFrameMkLst>
            <pc:docMk/>
            <pc:sldMk cId="4292071397" sldId="329"/>
            <ac:graphicFrameMk id="5" creationId="{ADBB1923-F424-D6C4-B58D-84C9DA48ECF5}"/>
          </ac:graphicFrameMkLst>
        </pc:graphicFrameChg>
        <pc:graphicFrameChg chg="add del mod">
          <ac:chgData name="Eva Laufey Eggertsdóttir" userId="c05a6ee1-01a2-425e-9b59-cd9d2648d92f" providerId="ADAL" clId="{4C68D784-FAC4-411C-AF3C-78B8DB3E3C0A}" dt="2023-11-23T14:01:56.132" v="8392" actId="478"/>
          <ac:graphicFrameMkLst>
            <pc:docMk/>
            <pc:sldMk cId="4292071397" sldId="329"/>
            <ac:graphicFrameMk id="5" creationId="{D83659EF-6BD4-8BAE-A98F-657CF1490AAE}"/>
          </ac:graphicFrameMkLst>
        </pc:graphicFrameChg>
        <pc:graphicFrameChg chg="del modGraphic">
          <ac:chgData name="Eva Laufey Eggertsdóttir" userId="c05a6ee1-01a2-425e-9b59-cd9d2648d92f" providerId="ADAL" clId="{4C68D784-FAC4-411C-AF3C-78B8DB3E3C0A}" dt="2023-11-23T13:51:23.653" v="7785" actId="478"/>
          <ac:graphicFrameMkLst>
            <pc:docMk/>
            <pc:sldMk cId="4292071397" sldId="329"/>
            <ac:graphicFrameMk id="7" creationId="{1ECA686E-44B8-30DA-3CCD-20E974E501E0}"/>
          </ac:graphicFrameMkLst>
        </pc:graphicFrameChg>
        <pc:graphicFrameChg chg="add del mod">
          <ac:chgData name="Eva Laufey Eggertsdóttir" userId="c05a6ee1-01a2-425e-9b59-cd9d2648d92f" providerId="ADAL" clId="{4C68D784-FAC4-411C-AF3C-78B8DB3E3C0A}" dt="2023-11-27T14:48:58.530" v="11881" actId="478"/>
          <ac:graphicFrameMkLst>
            <pc:docMk/>
            <pc:sldMk cId="4292071397" sldId="329"/>
            <ac:graphicFrameMk id="11" creationId="{9E6FCAF3-C8AE-73DA-3754-89DFE94A9F4E}"/>
          </ac:graphicFrameMkLst>
        </pc:graphicFrameChg>
        <pc:graphicFrameChg chg="del">
          <ac:chgData name="Eva Laufey Eggertsdóttir" userId="c05a6ee1-01a2-425e-9b59-cd9d2648d92f" providerId="ADAL" clId="{4C68D784-FAC4-411C-AF3C-78B8DB3E3C0A}" dt="2023-11-23T13:50:54.829" v="7781" actId="478"/>
          <ac:graphicFrameMkLst>
            <pc:docMk/>
            <pc:sldMk cId="4292071397" sldId="329"/>
            <ac:graphicFrameMk id="11" creationId="{A20199C5-AFE0-6BB8-1AF5-35019D9CD69E}"/>
          </ac:graphicFrameMkLst>
        </pc:graphicFrameChg>
        <pc:graphicFrameChg chg="del modGraphic">
          <ac:chgData name="Eva Laufey Eggertsdóttir" userId="c05a6ee1-01a2-425e-9b59-cd9d2648d92f" providerId="ADAL" clId="{4C68D784-FAC4-411C-AF3C-78B8DB3E3C0A}" dt="2023-11-23T13:50:53.659" v="7780" actId="478"/>
          <ac:graphicFrameMkLst>
            <pc:docMk/>
            <pc:sldMk cId="4292071397" sldId="329"/>
            <ac:graphicFrameMk id="12" creationId="{5B5A6B71-00C0-F2E8-51EA-52BBCB2A20D2}"/>
          </ac:graphicFrameMkLst>
        </pc:graphicFrameChg>
        <pc:graphicFrameChg chg="add del mod">
          <ac:chgData name="Eva Laufey Eggertsdóttir" userId="c05a6ee1-01a2-425e-9b59-cd9d2648d92f" providerId="ADAL" clId="{4C68D784-FAC4-411C-AF3C-78B8DB3E3C0A}" dt="2023-11-27T14:49:37.630" v="11882" actId="478"/>
          <ac:graphicFrameMkLst>
            <pc:docMk/>
            <pc:sldMk cId="4292071397" sldId="329"/>
            <ac:graphicFrameMk id="13" creationId="{F8B82251-A372-7365-3452-6FFDE9821DD7}"/>
          </ac:graphicFrameMkLst>
        </pc:graphicFrameChg>
        <pc:graphicFrameChg chg="add del mod">
          <ac:chgData name="Eva Laufey Eggertsdóttir" userId="c05a6ee1-01a2-425e-9b59-cd9d2648d92f" providerId="ADAL" clId="{4C68D784-FAC4-411C-AF3C-78B8DB3E3C0A}" dt="2023-11-27T14:45:54.983" v="11513"/>
          <ac:graphicFrameMkLst>
            <pc:docMk/>
            <pc:sldMk cId="4292071397" sldId="329"/>
            <ac:graphicFrameMk id="16" creationId="{3C294E33-DB03-2344-4209-B6603DD8BEF5}"/>
          </ac:graphicFrameMkLst>
        </pc:graphicFrameChg>
        <pc:graphicFrameChg chg="add del mod">
          <ac:chgData name="Eva Laufey Eggertsdóttir" userId="c05a6ee1-01a2-425e-9b59-cd9d2648d92f" providerId="ADAL" clId="{4C68D784-FAC4-411C-AF3C-78B8DB3E3C0A}" dt="2023-11-23T13:59:56.468" v="8260" actId="478"/>
          <ac:graphicFrameMkLst>
            <pc:docMk/>
            <pc:sldMk cId="4292071397" sldId="329"/>
            <ac:graphicFrameMk id="18" creationId="{B2CFED29-FF58-4F98-949E-68AF1B1B2EF9}"/>
          </ac:graphicFrameMkLst>
        </pc:graphicFrameChg>
        <pc:graphicFrameChg chg="add del mod">
          <ac:chgData name="Eva Laufey Eggertsdóttir" userId="c05a6ee1-01a2-425e-9b59-cd9d2648d92f" providerId="ADAL" clId="{4C68D784-FAC4-411C-AF3C-78B8DB3E3C0A}" dt="2023-11-23T14:31:48.221" v="9328" actId="478"/>
          <ac:graphicFrameMkLst>
            <pc:docMk/>
            <pc:sldMk cId="4292071397" sldId="329"/>
            <ac:graphicFrameMk id="22" creationId="{2DB2207F-C315-C8B1-0ACE-24E66BA40D99}"/>
          </ac:graphicFrameMkLst>
        </pc:graphicFrameChg>
        <pc:graphicFrameChg chg="add del mod">
          <ac:chgData name="Eva Laufey Eggertsdóttir" userId="c05a6ee1-01a2-425e-9b59-cd9d2648d92f" providerId="ADAL" clId="{4C68D784-FAC4-411C-AF3C-78B8DB3E3C0A}" dt="2023-11-23T14:06:22.265" v="8495" actId="478"/>
          <ac:graphicFrameMkLst>
            <pc:docMk/>
            <pc:sldMk cId="4292071397" sldId="329"/>
            <ac:graphicFrameMk id="24" creationId="{B2808E13-D493-A694-1A91-A47461F612F8}"/>
          </ac:graphicFrameMkLst>
        </pc:graphicFrameChg>
        <pc:graphicFrameChg chg="add del mod">
          <ac:chgData name="Eva Laufey Eggertsdóttir" userId="c05a6ee1-01a2-425e-9b59-cd9d2648d92f" providerId="ADAL" clId="{4C68D784-FAC4-411C-AF3C-78B8DB3E3C0A}" dt="2023-11-23T14:06:29.103" v="8499"/>
          <ac:graphicFrameMkLst>
            <pc:docMk/>
            <pc:sldMk cId="4292071397" sldId="329"/>
            <ac:graphicFrameMk id="27" creationId="{3B5C1505-352E-2535-812A-30B76648ED34}"/>
          </ac:graphicFrameMkLst>
        </pc:graphicFrameChg>
        <pc:graphicFrameChg chg="add del mod">
          <ac:chgData name="Eva Laufey Eggertsdóttir" userId="c05a6ee1-01a2-425e-9b59-cd9d2648d92f" providerId="ADAL" clId="{4C68D784-FAC4-411C-AF3C-78B8DB3E3C0A}" dt="2023-11-23T14:25:50.334" v="9111" actId="478"/>
          <ac:graphicFrameMkLst>
            <pc:docMk/>
            <pc:sldMk cId="4292071397" sldId="329"/>
            <ac:graphicFrameMk id="28" creationId="{B8786E15-EDEA-A9E8-7F9F-50AD237643D6}"/>
          </ac:graphicFrameMkLst>
        </pc:graphicFrameChg>
        <pc:graphicFrameChg chg="add del mod">
          <ac:chgData name="Eva Laufey Eggertsdóttir" userId="c05a6ee1-01a2-425e-9b59-cd9d2648d92f" providerId="ADAL" clId="{4C68D784-FAC4-411C-AF3C-78B8DB3E3C0A}" dt="2023-11-23T14:31:35.717" v="9327" actId="478"/>
          <ac:graphicFrameMkLst>
            <pc:docMk/>
            <pc:sldMk cId="4292071397" sldId="329"/>
            <ac:graphicFrameMk id="29" creationId="{C0279E4D-96D8-7EB5-9CE8-E98BAFF1A404}"/>
          </ac:graphicFrameMkLst>
        </pc:graphicFrameChg>
        <pc:graphicFrameChg chg="add del mod">
          <ac:chgData name="Eva Laufey Eggertsdóttir" userId="c05a6ee1-01a2-425e-9b59-cd9d2648d92f" providerId="ADAL" clId="{4C68D784-FAC4-411C-AF3C-78B8DB3E3C0A}" dt="2023-11-27T14:45:52.868" v="11510" actId="478"/>
          <ac:graphicFrameMkLst>
            <pc:docMk/>
            <pc:sldMk cId="4292071397" sldId="329"/>
            <ac:graphicFrameMk id="30" creationId="{5E5A0EB8-787B-AB2B-477D-513981630824}"/>
          </ac:graphicFrameMkLst>
        </pc:graphicFrameChg>
        <pc:cxnChg chg="del">
          <ac:chgData name="Eva Laufey Eggertsdóttir" userId="c05a6ee1-01a2-425e-9b59-cd9d2648d92f" providerId="ADAL" clId="{4C68D784-FAC4-411C-AF3C-78B8DB3E3C0A}" dt="2023-11-23T13:50:51.765" v="7779" actId="478"/>
          <ac:cxnSpMkLst>
            <pc:docMk/>
            <pc:sldMk cId="4292071397" sldId="329"/>
            <ac:cxnSpMk id="13" creationId="{648E42E4-C4E0-C209-E201-37A346C5CC6E}"/>
          </ac:cxnSpMkLst>
        </pc:cxnChg>
        <pc:cxnChg chg="del">
          <ac:chgData name="Eva Laufey Eggertsdóttir" userId="c05a6ee1-01a2-425e-9b59-cd9d2648d92f" providerId="ADAL" clId="{4C68D784-FAC4-411C-AF3C-78B8DB3E3C0A}" dt="2023-11-23T13:50:51.765" v="7779" actId="478"/>
          <ac:cxnSpMkLst>
            <pc:docMk/>
            <pc:sldMk cId="4292071397" sldId="329"/>
            <ac:cxnSpMk id="15" creationId="{63219FDD-E002-6731-9A97-2A6BF5898479}"/>
          </ac:cxnSpMkLst>
        </pc:cxnChg>
        <pc:cxnChg chg="add del mod">
          <ac:chgData name="Eva Laufey Eggertsdóttir" userId="c05a6ee1-01a2-425e-9b59-cd9d2648d92f" providerId="ADAL" clId="{4C68D784-FAC4-411C-AF3C-78B8DB3E3C0A}" dt="2023-11-23T14:01:58.509" v="8394" actId="478"/>
          <ac:cxnSpMkLst>
            <pc:docMk/>
            <pc:sldMk cId="4292071397" sldId="329"/>
            <ac:cxnSpMk id="16" creationId="{203B84C5-FBC7-A6F3-1587-168037E3FAE1}"/>
          </ac:cxnSpMkLst>
        </pc:cxnChg>
        <pc:cxnChg chg="add del mod">
          <ac:chgData name="Eva Laufey Eggertsdóttir" userId="c05a6ee1-01a2-425e-9b59-cd9d2648d92f" providerId="ADAL" clId="{4C68D784-FAC4-411C-AF3C-78B8DB3E3C0A}" dt="2023-11-23T14:01:57.616" v="8393" actId="478"/>
          <ac:cxnSpMkLst>
            <pc:docMk/>
            <pc:sldMk cId="4292071397" sldId="329"/>
            <ac:cxnSpMk id="17" creationId="{AE566241-7C0A-FF3E-103E-8DC858BA1A4F}"/>
          </ac:cxnSpMkLst>
        </pc:cxnChg>
        <pc:cxnChg chg="add del mod">
          <ac:chgData name="Eva Laufey Eggertsdóttir" userId="c05a6ee1-01a2-425e-9b59-cd9d2648d92f" providerId="ADAL" clId="{4C68D784-FAC4-411C-AF3C-78B8DB3E3C0A}" dt="2023-11-23T14:06:24.025" v="8496" actId="478"/>
          <ac:cxnSpMkLst>
            <pc:docMk/>
            <pc:sldMk cId="4292071397" sldId="329"/>
            <ac:cxnSpMk id="25" creationId="{38007E70-EA69-2D34-442C-1D4C84F00D21}"/>
          </ac:cxnSpMkLst>
        </pc:cxnChg>
        <pc:cxnChg chg="add del mod">
          <ac:chgData name="Eva Laufey Eggertsdóttir" userId="c05a6ee1-01a2-425e-9b59-cd9d2648d92f" providerId="ADAL" clId="{4C68D784-FAC4-411C-AF3C-78B8DB3E3C0A}" dt="2023-11-23T14:06:24.700" v="8497" actId="478"/>
          <ac:cxnSpMkLst>
            <pc:docMk/>
            <pc:sldMk cId="4292071397" sldId="329"/>
            <ac:cxnSpMk id="26" creationId="{60740B3D-D5C3-C152-36E6-5CC1C640774B}"/>
          </ac:cxnSpMkLst>
        </pc:cxnChg>
      </pc:sldChg>
      <pc:sldChg chg="addSp delSp modSp add mod ord modTransition modAnim">
        <pc:chgData name="Eva Laufey Eggertsdóttir" userId="c05a6ee1-01a2-425e-9b59-cd9d2648d92f" providerId="ADAL" clId="{4C68D784-FAC4-411C-AF3C-78B8DB3E3C0A}" dt="2023-11-23T14:57:06.248" v="11162" actId="1036"/>
        <pc:sldMkLst>
          <pc:docMk/>
          <pc:sldMk cId="1026435133" sldId="330"/>
        </pc:sldMkLst>
        <pc:spChg chg="mod">
          <ac:chgData name="Eva Laufey Eggertsdóttir" userId="c05a6ee1-01a2-425e-9b59-cd9d2648d92f" providerId="ADAL" clId="{4C68D784-FAC4-411C-AF3C-78B8DB3E3C0A}" dt="2023-11-23T14:13:14.280" v="8767" actId="1035"/>
          <ac:spMkLst>
            <pc:docMk/>
            <pc:sldMk cId="1026435133" sldId="330"/>
            <ac:spMk id="15" creationId="{9898A8B9-2B31-4CA5-F12F-155540DCB1C2}"/>
          </ac:spMkLst>
        </pc:spChg>
        <pc:graphicFrameChg chg="add del mod">
          <ac:chgData name="Eva Laufey Eggertsdóttir" userId="c05a6ee1-01a2-425e-9b59-cd9d2648d92f" providerId="ADAL" clId="{4C68D784-FAC4-411C-AF3C-78B8DB3E3C0A}" dt="2023-11-23T14:57:02.549" v="11111" actId="478"/>
          <ac:graphicFrameMkLst>
            <pc:docMk/>
            <pc:sldMk cId="1026435133" sldId="330"/>
            <ac:graphicFrameMk id="2" creationId="{360FFA38-F1BE-2917-01D4-3CDF94A9B51A}"/>
          </ac:graphicFrameMkLst>
        </pc:graphicFrameChg>
        <pc:graphicFrameChg chg="add mod">
          <ac:chgData name="Eva Laufey Eggertsdóttir" userId="c05a6ee1-01a2-425e-9b59-cd9d2648d92f" providerId="ADAL" clId="{4C68D784-FAC4-411C-AF3C-78B8DB3E3C0A}" dt="2023-11-23T14:57:06.248" v="11162" actId="1036"/>
          <ac:graphicFrameMkLst>
            <pc:docMk/>
            <pc:sldMk cId="1026435133" sldId="330"/>
            <ac:graphicFrameMk id="3" creationId="{4D750C53-857F-B1CE-9119-06ADF69129F2}"/>
          </ac:graphicFrameMkLst>
        </pc:graphicFrameChg>
        <pc:graphicFrameChg chg="del mod">
          <ac:chgData name="Eva Laufey Eggertsdóttir" userId="c05a6ee1-01a2-425e-9b59-cd9d2648d92f" providerId="ADAL" clId="{4C68D784-FAC4-411C-AF3C-78B8DB3E3C0A}" dt="2023-11-23T14:16:33.979" v="8934" actId="478"/>
          <ac:graphicFrameMkLst>
            <pc:docMk/>
            <pc:sldMk cId="1026435133" sldId="330"/>
            <ac:graphicFrameMk id="14" creationId="{4B4D20BA-F0FB-1D4B-42F0-31401AA59DBA}"/>
          </ac:graphicFrameMkLst>
        </pc:graphicFrameChg>
        <pc:cxnChg chg="del">
          <ac:chgData name="Eva Laufey Eggertsdóttir" userId="c05a6ee1-01a2-425e-9b59-cd9d2648d92f" providerId="ADAL" clId="{4C68D784-FAC4-411C-AF3C-78B8DB3E3C0A}" dt="2023-11-23T14:13:21.856" v="8826" actId="478"/>
          <ac:cxnSpMkLst>
            <pc:docMk/>
            <pc:sldMk cId="1026435133" sldId="330"/>
            <ac:cxnSpMk id="20" creationId="{4DEA198B-B791-567D-042B-CA32FDDB31B5}"/>
          </ac:cxnSpMkLst>
        </pc:cxnChg>
        <pc:cxnChg chg="del">
          <ac:chgData name="Eva Laufey Eggertsdóttir" userId="c05a6ee1-01a2-425e-9b59-cd9d2648d92f" providerId="ADAL" clId="{4C68D784-FAC4-411C-AF3C-78B8DB3E3C0A}" dt="2023-11-23T14:13:20.769" v="8825" actId="478"/>
          <ac:cxnSpMkLst>
            <pc:docMk/>
            <pc:sldMk cId="1026435133" sldId="330"/>
            <ac:cxnSpMk id="22" creationId="{EC314905-C494-1627-792F-18D343A103EE}"/>
          </ac:cxnSpMkLst>
        </pc:cxnChg>
      </pc:sldChg>
      <pc:sldChg chg="addSp delSp modSp add mod ord modTransition">
        <pc:chgData name="Eva Laufey Eggertsdóttir" userId="c05a6ee1-01a2-425e-9b59-cd9d2648d92f" providerId="ADAL" clId="{4C68D784-FAC4-411C-AF3C-78B8DB3E3C0A}" dt="2023-11-23T14:59:47.044" v="11233" actId="171"/>
        <pc:sldMkLst>
          <pc:docMk/>
          <pc:sldMk cId="3835210470" sldId="331"/>
        </pc:sldMkLst>
        <pc:spChg chg="del mod">
          <ac:chgData name="Eva Laufey Eggertsdóttir" userId="c05a6ee1-01a2-425e-9b59-cd9d2648d92f" providerId="ADAL" clId="{4C68D784-FAC4-411C-AF3C-78B8DB3E3C0A}" dt="2023-11-23T14:43:32.205" v="10499" actId="478"/>
          <ac:spMkLst>
            <pc:docMk/>
            <pc:sldMk cId="3835210470" sldId="331"/>
            <ac:spMk id="2" creationId="{69292064-FEB0-5970-6823-1D7A0F7B463F}"/>
          </ac:spMkLst>
        </pc:spChg>
        <pc:spChg chg="del">
          <ac:chgData name="Eva Laufey Eggertsdóttir" userId="c05a6ee1-01a2-425e-9b59-cd9d2648d92f" providerId="ADAL" clId="{4C68D784-FAC4-411C-AF3C-78B8DB3E3C0A}" dt="2023-11-23T14:41:33.959" v="10243" actId="478"/>
          <ac:spMkLst>
            <pc:docMk/>
            <pc:sldMk cId="3835210470" sldId="331"/>
            <ac:spMk id="8" creationId="{7A55D79E-29AB-5A9F-1977-CD65C56C706D}"/>
          </ac:spMkLst>
        </pc:spChg>
        <pc:spChg chg="del">
          <ac:chgData name="Eva Laufey Eggertsdóttir" userId="c05a6ee1-01a2-425e-9b59-cd9d2648d92f" providerId="ADAL" clId="{4C68D784-FAC4-411C-AF3C-78B8DB3E3C0A}" dt="2023-11-23T14:59:42.535" v="11231" actId="478"/>
          <ac:spMkLst>
            <pc:docMk/>
            <pc:sldMk cId="3835210470" sldId="331"/>
            <ac:spMk id="9" creationId="{805F4606-E657-A5D9-F19C-7F6C9FE41D2D}"/>
          </ac:spMkLst>
        </pc:spChg>
        <pc:spChg chg="del mod">
          <ac:chgData name="Eva Laufey Eggertsdóttir" userId="c05a6ee1-01a2-425e-9b59-cd9d2648d92f" providerId="ADAL" clId="{4C68D784-FAC4-411C-AF3C-78B8DB3E3C0A}" dt="2023-11-23T14:41:57.726" v="10297" actId="478"/>
          <ac:spMkLst>
            <pc:docMk/>
            <pc:sldMk cId="3835210470" sldId="331"/>
            <ac:spMk id="10" creationId="{B65B3CCB-3292-AFFA-A098-F4D763BF2CC1}"/>
          </ac:spMkLst>
        </pc:spChg>
        <pc:spChg chg="add mod">
          <ac:chgData name="Eva Laufey Eggertsdóttir" userId="c05a6ee1-01a2-425e-9b59-cd9d2648d92f" providerId="ADAL" clId="{4C68D784-FAC4-411C-AF3C-78B8DB3E3C0A}" dt="2023-11-23T14:46:34.472" v="10761" actId="1036"/>
          <ac:spMkLst>
            <pc:docMk/>
            <pc:sldMk cId="3835210470" sldId="331"/>
            <ac:spMk id="19" creationId="{0B899269-6775-289F-86F1-52A53B0BBD02}"/>
          </ac:spMkLst>
        </pc:spChg>
        <pc:spChg chg="add mod">
          <ac:chgData name="Eva Laufey Eggertsdóttir" userId="c05a6ee1-01a2-425e-9b59-cd9d2648d92f" providerId="ADAL" clId="{4C68D784-FAC4-411C-AF3C-78B8DB3E3C0A}" dt="2023-11-23T14:43:36.672" v="10500" actId="1076"/>
          <ac:spMkLst>
            <pc:docMk/>
            <pc:sldMk cId="3835210470" sldId="331"/>
            <ac:spMk id="20" creationId="{0DC26602-4F93-30C3-F0F7-9E5C5478A1A1}"/>
          </ac:spMkLst>
        </pc:spChg>
        <pc:spChg chg="add mod ord">
          <ac:chgData name="Eva Laufey Eggertsdóttir" userId="c05a6ee1-01a2-425e-9b59-cd9d2648d92f" providerId="ADAL" clId="{4C68D784-FAC4-411C-AF3C-78B8DB3E3C0A}" dt="2023-11-23T14:59:47.044" v="11233" actId="171"/>
          <ac:spMkLst>
            <pc:docMk/>
            <pc:sldMk cId="3835210470" sldId="331"/>
            <ac:spMk id="22" creationId="{B80E0ABE-1043-ECE6-4597-47DE0BA604C6}"/>
          </ac:spMkLst>
        </pc:spChg>
        <pc:grpChg chg="del">
          <ac:chgData name="Eva Laufey Eggertsdóttir" userId="c05a6ee1-01a2-425e-9b59-cd9d2648d92f" providerId="ADAL" clId="{4C68D784-FAC4-411C-AF3C-78B8DB3E3C0A}" dt="2023-11-23T14:45:06.969" v="10511" actId="478"/>
          <ac:grpSpMkLst>
            <pc:docMk/>
            <pc:sldMk cId="3835210470" sldId="331"/>
            <ac:grpSpMk id="4" creationId="{8B9420D5-D0A0-56F3-6C96-C5387FA79335}"/>
          </ac:grpSpMkLst>
        </pc:grpChg>
      </pc:sldChg>
      <pc:sldChg chg="addSp delSp modSp add mod ord modTransition">
        <pc:chgData name="Eva Laufey Eggertsdóttir" userId="c05a6ee1-01a2-425e-9b59-cd9d2648d92f" providerId="ADAL" clId="{4C68D784-FAC4-411C-AF3C-78B8DB3E3C0A}" dt="2023-11-23T15:00:08.758" v="11235" actId="478"/>
        <pc:sldMkLst>
          <pc:docMk/>
          <pc:sldMk cId="3774679532" sldId="332"/>
        </pc:sldMkLst>
        <pc:spChg chg="del">
          <ac:chgData name="Eva Laufey Eggertsdóttir" userId="c05a6ee1-01a2-425e-9b59-cd9d2648d92f" providerId="ADAL" clId="{4C68D784-FAC4-411C-AF3C-78B8DB3E3C0A}" dt="2023-11-23T14:45:41.756" v="10753" actId="478"/>
          <ac:spMkLst>
            <pc:docMk/>
            <pc:sldMk cId="3774679532" sldId="332"/>
            <ac:spMk id="2" creationId="{69292064-FEB0-5970-6823-1D7A0F7B463F}"/>
          </ac:spMkLst>
        </pc:spChg>
        <pc:spChg chg="add mod">
          <ac:chgData name="Eva Laufey Eggertsdóttir" userId="c05a6ee1-01a2-425e-9b59-cd9d2648d92f" providerId="ADAL" clId="{4C68D784-FAC4-411C-AF3C-78B8DB3E3C0A}" dt="2023-11-23T14:45:47.826" v="10754" actId="207"/>
          <ac:spMkLst>
            <pc:docMk/>
            <pc:sldMk cId="3774679532" sldId="332"/>
            <ac:spMk id="5" creationId="{988C0F14-A203-F9CE-E57F-DD58DBB8F460}"/>
          </ac:spMkLst>
        </pc:spChg>
        <pc:spChg chg="del">
          <ac:chgData name="Eva Laufey Eggertsdóttir" userId="c05a6ee1-01a2-425e-9b59-cd9d2648d92f" providerId="ADAL" clId="{4C68D784-FAC4-411C-AF3C-78B8DB3E3C0A}" dt="2023-11-23T14:46:52.030" v="10762" actId="478"/>
          <ac:spMkLst>
            <pc:docMk/>
            <pc:sldMk cId="3774679532" sldId="332"/>
            <ac:spMk id="8" creationId="{7A55D79E-29AB-5A9F-1977-CD65C56C706D}"/>
          </ac:spMkLst>
        </pc:spChg>
        <pc:spChg chg="del">
          <ac:chgData name="Eva Laufey Eggertsdóttir" userId="c05a6ee1-01a2-425e-9b59-cd9d2648d92f" providerId="ADAL" clId="{4C68D784-FAC4-411C-AF3C-78B8DB3E3C0A}" dt="2023-11-23T14:46:59.943" v="10764" actId="478"/>
          <ac:spMkLst>
            <pc:docMk/>
            <pc:sldMk cId="3774679532" sldId="332"/>
            <ac:spMk id="10" creationId="{B65B3CCB-3292-AFFA-A098-F4D763BF2CC1}"/>
          </ac:spMkLst>
        </pc:spChg>
        <pc:spChg chg="del mod">
          <ac:chgData name="Eva Laufey Eggertsdóttir" userId="c05a6ee1-01a2-425e-9b59-cd9d2648d92f" providerId="ADAL" clId="{4C68D784-FAC4-411C-AF3C-78B8DB3E3C0A}" dt="2023-11-23T15:00:08.758" v="11235" actId="478"/>
          <ac:spMkLst>
            <pc:docMk/>
            <pc:sldMk cId="3774679532" sldId="332"/>
            <ac:spMk id="27" creationId="{739F51E7-F07B-BEC3-0373-69993987B77C}"/>
          </ac:spMkLst>
        </pc:spChg>
        <pc:grpChg chg="mod">
          <ac:chgData name="Eva Laufey Eggertsdóttir" userId="c05a6ee1-01a2-425e-9b59-cd9d2648d92f" providerId="ADAL" clId="{4C68D784-FAC4-411C-AF3C-78B8DB3E3C0A}" dt="2023-11-23T14:45:19.733" v="10748" actId="1037"/>
          <ac:grpSpMkLst>
            <pc:docMk/>
            <pc:sldMk cId="3774679532" sldId="332"/>
            <ac:grpSpMk id="25" creationId="{2289E31E-8FCF-85D4-B3AE-9FEBC9C9E534}"/>
          </ac:grpSpMkLst>
        </pc:grpChg>
        <pc:picChg chg="del">
          <ac:chgData name="Eva Laufey Eggertsdóttir" userId="c05a6ee1-01a2-425e-9b59-cd9d2648d92f" providerId="ADAL" clId="{4C68D784-FAC4-411C-AF3C-78B8DB3E3C0A}" dt="2023-11-23T14:46:54.327" v="10763" actId="478"/>
          <ac:picMkLst>
            <pc:docMk/>
            <pc:sldMk cId="3774679532" sldId="332"/>
            <ac:picMk id="26" creationId="{858195C8-50CC-AE1D-FC91-37CC8788AFA8}"/>
          </ac:picMkLst>
        </pc:picChg>
      </pc:sldChg>
      <pc:sldChg chg="add ord">
        <pc:chgData name="Eva Laufey Eggertsdóttir" userId="c05a6ee1-01a2-425e-9b59-cd9d2648d92f" providerId="ADAL" clId="{4C68D784-FAC4-411C-AF3C-78B8DB3E3C0A}" dt="2023-11-27T14:47:41.377" v="11646"/>
        <pc:sldMkLst>
          <pc:docMk/>
          <pc:sldMk cId="34912221" sldId="333"/>
        </pc:sldMkLst>
      </pc:sldChg>
      <pc:sldChg chg="addSp delSp modSp new del mod">
        <pc:chgData name="Eva Laufey Eggertsdóttir" userId="c05a6ee1-01a2-425e-9b59-cd9d2648d92f" providerId="ADAL" clId="{4C68D784-FAC4-411C-AF3C-78B8DB3E3C0A}" dt="2023-11-23T14:55:16.055" v="11100" actId="47"/>
        <pc:sldMkLst>
          <pc:docMk/>
          <pc:sldMk cId="140308383" sldId="333"/>
        </pc:sldMkLst>
        <pc:picChg chg="add del mod">
          <ac:chgData name="Eva Laufey Eggertsdóttir" userId="c05a6ee1-01a2-425e-9b59-cd9d2648d92f" providerId="ADAL" clId="{4C68D784-FAC4-411C-AF3C-78B8DB3E3C0A}" dt="2023-11-23T14:55:14.569" v="11099" actId="478"/>
          <ac:picMkLst>
            <pc:docMk/>
            <pc:sldMk cId="140308383" sldId="333"/>
            <ac:picMk id="3" creationId="{217A95A5-524F-EB8C-266A-D2450277762D}"/>
          </ac:picMkLst>
        </pc:picChg>
      </pc:sldChg>
      <pc:sldChg chg="add del setBg">
        <pc:chgData name="Eva Laufey Eggertsdóttir" userId="c05a6ee1-01a2-425e-9b59-cd9d2648d92f" providerId="ADAL" clId="{4C68D784-FAC4-411C-AF3C-78B8DB3E3C0A}" dt="2023-11-27T14:44:25.256" v="11441"/>
        <pc:sldMkLst>
          <pc:docMk/>
          <pc:sldMk cId="891992245" sldId="333"/>
        </pc:sldMkLst>
      </pc:sldChg>
      <pc:sldChg chg="add del">
        <pc:chgData name="Eva Laufey Eggertsdóttir" userId="c05a6ee1-01a2-425e-9b59-cd9d2648d92f" providerId="ADAL" clId="{4C68D784-FAC4-411C-AF3C-78B8DB3E3C0A}" dt="2023-11-27T14:47:37.408" v="11643" actId="47"/>
        <pc:sldMkLst>
          <pc:docMk/>
          <pc:sldMk cId="3015362835" sldId="333"/>
        </pc:sldMkLst>
      </pc:sldChg>
      <pc:sldChg chg="add del setBg">
        <pc:chgData name="Eva Laufey Eggertsdóttir" userId="c05a6ee1-01a2-425e-9b59-cd9d2648d92f" providerId="ADAL" clId="{4C68D784-FAC4-411C-AF3C-78B8DB3E3C0A}" dt="2023-11-23T14:55:30.845" v="11102"/>
        <pc:sldMkLst>
          <pc:docMk/>
          <pc:sldMk cId="3639054064" sldId="333"/>
        </pc:sldMkLst>
      </pc:sldChg>
      <pc:sldChg chg="delSp modSp add del mod">
        <pc:chgData name="Eva Laufey Eggertsdóttir" userId="c05a6ee1-01a2-425e-9b59-cd9d2648d92f" providerId="ADAL" clId="{4C68D784-FAC4-411C-AF3C-78B8DB3E3C0A}" dt="2023-11-27T15:07:48.552" v="12014" actId="47"/>
        <pc:sldMkLst>
          <pc:docMk/>
          <pc:sldMk cId="3003879179" sldId="334"/>
        </pc:sldMkLst>
        <pc:spChg chg="mod">
          <ac:chgData name="Eva Laufey Eggertsdóttir" userId="c05a6ee1-01a2-425e-9b59-cd9d2648d92f" providerId="ADAL" clId="{4C68D784-FAC4-411C-AF3C-78B8DB3E3C0A}" dt="2023-11-27T14:54:32.024" v="12012" actId="1036"/>
          <ac:spMkLst>
            <pc:docMk/>
            <pc:sldMk cId="3003879179" sldId="334"/>
            <ac:spMk id="6" creationId="{3BCC4614-28E0-D13C-7E38-A71DC378A64B}"/>
          </ac:spMkLst>
        </pc:spChg>
        <pc:graphicFrameChg chg="mod">
          <ac:chgData name="Eva Laufey Eggertsdóttir" userId="c05a6ee1-01a2-425e-9b59-cd9d2648d92f" providerId="ADAL" clId="{4C68D784-FAC4-411C-AF3C-78B8DB3E3C0A}" dt="2023-11-27T14:54:32.024" v="12012" actId="1036"/>
          <ac:graphicFrameMkLst>
            <pc:docMk/>
            <pc:sldMk cId="3003879179" sldId="334"/>
            <ac:graphicFrameMk id="2" creationId="{5ECAFF68-63CE-5763-5513-440DA3FB7334}"/>
          </ac:graphicFrameMkLst>
        </pc:graphicFrameChg>
        <pc:picChg chg="del mod">
          <ac:chgData name="Eva Laufey Eggertsdóttir" userId="c05a6ee1-01a2-425e-9b59-cd9d2648d92f" providerId="ADAL" clId="{4C68D784-FAC4-411C-AF3C-78B8DB3E3C0A}" dt="2023-11-27T14:54:34.513" v="12013" actId="478"/>
          <ac:picMkLst>
            <pc:docMk/>
            <pc:sldMk cId="3003879179" sldId="334"/>
            <ac:picMk id="5" creationId="{F6BE9DB1-995E-4CD2-E5CC-8E3F687434B8}"/>
          </ac:picMkLst>
        </pc:picChg>
        <pc:picChg chg="mod">
          <ac:chgData name="Eva Laufey Eggertsdóttir" userId="c05a6ee1-01a2-425e-9b59-cd9d2648d92f" providerId="ADAL" clId="{4C68D784-FAC4-411C-AF3C-78B8DB3E3C0A}" dt="2023-11-27T14:54:32.024" v="12012" actId="1036"/>
          <ac:picMkLst>
            <pc:docMk/>
            <pc:sldMk cId="3003879179" sldId="334"/>
            <ac:picMk id="7" creationId="{0D807E8E-0854-D60D-2324-B75852417775}"/>
          </ac:picMkLst>
        </pc:picChg>
        <pc:picChg chg="mod">
          <ac:chgData name="Eva Laufey Eggertsdóttir" userId="c05a6ee1-01a2-425e-9b59-cd9d2648d92f" providerId="ADAL" clId="{4C68D784-FAC4-411C-AF3C-78B8DB3E3C0A}" dt="2023-11-27T14:54:32.024" v="12012" actId="1036"/>
          <ac:picMkLst>
            <pc:docMk/>
            <pc:sldMk cId="3003879179" sldId="334"/>
            <ac:picMk id="9" creationId="{91B10452-1655-C2B4-792B-DEBC243F1641}"/>
          </ac:picMkLst>
        </pc:picChg>
        <pc:picChg chg="mod">
          <ac:chgData name="Eva Laufey Eggertsdóttir" userId="c05a6ee1-01a2-425e-9b59-cd9d2648d92f" providerId="ADAL" clId="{4C68D784-FAC4-411C-AF3C-78B8DB3E3C0A}" dt="2023-11-27T14:54:32.024" v="12012" actId="1036"/>
          <ac:picMkLst>
            <pc:docMk/>
            <pc:sldMk cId="3003879179" sldId="334"/>
            <ac:picMk id="11" creationId="{832EEC68-1213-3AB4-C55A-D26515EE0EF1}"/>
          </ac:picMkLst>
        </pc:picChg>
        <pc:picChg chg="mod">
          <ac:chgData name="Eva Laufey Eggertsdóttir" userId="c05a6ee1-01a2-425e-9b59-cd9d2648d92f" providerId="ADAL" clId="{4C68D784-FAC4-411C-AF3C-78B8DB3E3C0A}" dt="2023-11-27T14:54:32.024" v="12012" actId="1036"/>
          <ac:picMkLst>
            <pc:docMk/>
            <pc:sldMk cId="3003879179" sldId="334"/>
            <ac:picMk id="13" creationId="{0EFD116F-1116-DD9E-38E7-953F6163D21E}"/>
          </ac:picMkLst>
        </pc:picChg>
      </pc:sldChg>
      <pc:sldChg chg="add del">
        <pc:chgData name="Eva Laufey Eggertsdóttir" userId="c05a6ee1-01a2-425e-9b59-cd9d2648d92f" providerId="ADAL" clId="{4C68D784-FAC4-411C-AF3C-78B8DB3E3C0A}" dt="2023-11-27T14:52:44.808" v="11884" actId="2890"/>
        <pc:sldMkLst>
          <pc:docMk/>
          <pc:sldMk cId="3892076527" sldId="334"/>
        </pc:sldMkLst>
      </pc:sldChg>
      <pc:sldChg chg="addSp delSp modSp add mod modTransition setBg">
        <pc:chgData name="Eva Laufey Eggertsdóttir" userId="c05a6ee1-01a2-425e-9b59-cd9d2648d92f" providerId="ADAL" clId="{4C68D784-FAC4-411C-AF3C-78B8DB3E3C0A}" dt="2023-12-07T14:22:37.214" v="12797" actId="1076"/>
        <pc:sldMkLst>
          <pc:docMk/>
          <pc:sldMk cId="3922006878" sldId="334"/>
        </pc:sldMkLst>
        <pc:spChg chg="add mod">
          <ac:chgData name="Eva Laufey Eggertsdóttir" userId="c05a6ee1-01a2-425e-9b59-cd9d2648d92f" providerId="ADAL" clId="{4C68D784-FAC4-411C-AF3C-78B8DB3E3C0A}" dt="2023-12-07T14:22:37.214" v="12797" actId="1076"/>
          <ac:spMkLst>
            <pc:docMk/>
            <pc:sldMk cId="3922006878" sldId="334"/>
            <ac:spMk id="14" creationId="{7FC4A897-A4A8-8E98-B95F-6F03BBDF6F11}"/>
          </ac:spMkLst>
        </pc:spChg>
        <pc:spChg chg="mod">
          <ac:chgData name="Eva Laufey Eggertsdóttir" userId="c05a6ee1-01a2-425e-9b59-cd9d2648d92f" providerId="ADAL" clId="{4C68D784-FAC4-411C-AF3C-78B8DB3E3C0A}" dt="2023-12-07T14:22:20.528" v="12795" actId="1076"/>
          <ac:spMkLst>
            <pc:docMk/>
            <pc:sldMk cId="3922006878" sldId="334"/>
            <ac:spMk id="19" creationId="{FA860F7E-A7C6-787B-93F7-85F46C7C2C2E}"/>
          </ac:spMkLst>
        </pc:spChg>
        <pc:spChg chg="mod topLvl">
          <ac:chgData name="Eva Laufey Eggertsdóttir" userId="c05a6ee1-01a2-425e-9b59-cd9d2648d92f" providerId="ADAL" clId="{4C68D784-FAC4-411C-AF3C-78B8DB3E3C0A}" dt="2023-12-07T14:22:30.886" v="12796" actId="1076"/>
          <ac:spMkLst>
            <pc:docMk/>
            <pc:sldMk cId="3922006878" sldId="334"/>
            <ac:spMk id="21" creationId="{2C29474A-1D31-7389-E8C2-3EE4B178CD01}"/>
          </ac:spMkLst>
        </pc:spChg>
        <pc:spChg chg="mod topLvl">
          <ac:chgData name="Eva Laufey Eggertsdóttir" userId="c05a6ee1-01a2-425e-9b59-cd9d2648d92f" providerId="ADAL" clId="{4C68D784-FAC4-411C-AF3C-78B8DB3E3C0A}" dt="2023-12-07T13:43:26.002" v="12307" actId="164"/>
          <ac:spMkLst>
            <pc:docMk/>
            <pc:sldMk cId="3922006878" sldId="334"/>
            <ac:spMk id="23" creationId="{231812CF-2E24-6FE3-4DCC-92CFF32748D5}"/>
          </ac:spMkLst>
        </pc:spChg>
        <pc:grpChg chg="add mod">
          <ac:chgData name="Eva Laufey Eggertsdóttir" userId="c05a6ee1-01a2-425e-9b59-cd9d2648d92f" providerId="ADAL" clId="{4C68D784-FAC4-411C-AF3C-78B8DB3E3C0A}" dt="2023-12-07T13:45:23.247" v="12322" actId="164"/>
          <ac:grpSpMkLst>
            <pc:docMk/>
            <pc:sldMk cId="3922006878" sldId="334"/>
            <ac:grpSpMk id="11" creationId="{8E85D0EA-77B9-A113-D1D0-26FA47A8E044}"/>
          </ac:grpSpMkLst>
        </pc:grpChg>
        <pc:grpChg chg="add mod">
          <ac:chgData name="Eva Laufey Eggertsdóttir" userId="c05a6ee1-01a2-425e-9b59-cd9d2648d92f" providerId="ADAL" clId="{4C68D784-FAC4-411C-AF3C-78B8DB3E3C0A}" dt="2023-12-07T13:45:23.247" v="12322" actId="164"/>
          <ac:grpSpMkLst>
            <pc:docMk/>
            <pc:sldMk cId="3922006878" sldId="334"/>
            <ac:grpSpMk id="13" creationId="{4EEC3282-556C-CB6B-DDD3-F25633C9310A}"/>
          </ac:grpSpMkLst>
        </pc:grpChg>
        <pc:grpChg chg="add mod">
          <ac:chgData name="Eva Laufey Eggertsdóttir" userId="c05a6ee1-01a2-425e-9b59-cd9d2648d92f" providerId="ADAL" clId="{4C68D784-FAC4-411C-AF3C-78B8DB3E3C0A}" dt="2023-12-07T13:45:23.247" v="12322" actId="164"/>
          <ac:grpSpMkLst>
            <pc:docMk/>
            <pc:sldMk cId="3922006878" sldId="334"/>
            <ac:grpSpMk id="15" creationId="{27903075-856F-FD0D-49A8-42C2B70A2AAE}"/>
          </ac:grpSpMkLst>
        </pc:grpChg>
        <pc:grpChg chg="add mod">
          <ac:chgData name="Eva Laufey Eggertsdóttir" userId="c05a6ee1-01a2-425e-9b59-cd9d2648d92f" providerId="ADAL" clId="{4C68D784-FAC4-411C-AF3C-78B8DB3E3C0A}" dt="2023-12-07T13:45:23.247" v="12322" actId="164"/>
          <ac:grpSpMkLst>
            <pc:docMk/>
            <pc:sldMk cId="3922006878" sldId="334"/>
            <ac:grpSpMk id="16" creationId="{6BC1F060-E286-86C0-ED1A-06E100B2EB68}"/>
          </ac:grpSpMkLst>
        </pc:grpChg>
        <pc:grpChg chg="mod topLvl">
          <ac:chgData name="Eva Laufey Eggertsdóttir" userId="c05a6ee1-01a2-425e-9b59-cd9d2648d92f" providerId="ADAL" clId="{4C68D784-FAC4-411C-AF3C-78B8DB3E3C0A}" dt="2023-12-07T13:45:23.247" v="12322" actId="164"/>
          <ac:grpSpMkLst>
            <pc:docMk/>
            <pc:sldMk cId="3922006878" sldId="334"/>
            <ac:grpSpMk id="20" creationId="{8CA3BE9D-97BF-E0AE-ACE3-364538F59F71}"/>
          </ac:grpSpMkLst>
        </pc:grpChg>
        <pc:grpChg chg="del mod topLvl">
          <ac:chgData name="Eva Laufey Eggertsdóttir" userId="c05a6ee1-01a2-425e-9b59-cd9d2648d92f" providerId="ADAL" clId="{4C68D784-FAC4-411C-AF3C-78B8DB3E3C0A}" dt="2023-12-07T13:42:53.054" v="12305" actId="165"/>
          <ac:grpSpMkLst>
            <pc:docMk/>
            <pc:sldMk cId="3922006878" sldId="334"/>
            <ac:grpSpMk id="24" creationId="{739F48D9-59B8-7F6F-11D6-9F173B1A8E21}"/>
          </ac:grpSpMkLst>
        </pc:grpChg>
        <pc:grpChg chg="del">
          <ac:chgData name="Eva Laufey Eggertsdóttir" userId="c05a6ee1-01a2-425e-9b59-cd9d2648d92f" providerId="ADAL" clId="{4C68D784-FAC4-411C-AF3C-78B8DB3E3C0A}" dt="2023-12-07T13:42:32.553" v="12304" actId="165"/>
          <ac:grpSpMkLst>
            <pc:docMk/>
            <pc:sldMk cId="3922006878" sldId="334"/>
            <ac:grpSpMk id="25" creationId="{849DCC53-8692-EF99-9855-5F8715F4EA03}"/>
          </ac:grpSpMkLst>
        </pc:grpChg>
        <pc:picChg chg="mod topLvl">
          <ac:chgData name="Eva Laufey Eggertsdóttir" userId="c05a6ee1-01a2-425e-9b59-cd9d2648d92f" providerId="ADAL" clId="{4C68D784-FAC4-411C-AF3C-78B8DB3E3C0A}" dt="2023-12-07T13:43:26.002" v="12307" actId="164"/>
          <ac:picMkLst>
            <pc:docMk/>
            <pc:sldMk cId="3922006878" sldId="334"/>
            <ac:picMk id="6" creationId="{449D24E5-1E49-75AC-F528-D3FF7992D3E7}"/>
          </ac:picMkLst>
        </pc:picChg>
        <pc:picChg chg="add mod">
          <ac:chgData name="Eva Laufey Eggertsdóttir" userId="c05a6ee1-01a2-425e-9b59-cd9d2648d92f" providerId="ADAL" clId="{4C68D784-FAC4-411C-AF3C-78B8DB3E3C0A}" dt="2023-12-07T13:44:46.899" v="12318" actId="164"/>
          <ac:picMkLst>
            <pc:docMk/>
            <pc:sldMk cId="3922006878" sldId="334"/>
            <ac:picMk id="7" creationId="{268EC32C-22E5-0D5B-6FA3-1A8AEFEEA274}"/>
          </ac:picMkLst>
        </pc:picChg>
        <pc:picChg chg="mod">
          <ac:chgData name="Eva Laufey Eggertsdóttir" userId="c05a6ee1-01a2-425e-9b59-cd9d2648d92f" providerId="ADAL" clId="{4C68D784-FAC4-411C-AF3C-78B8DB3E3C0A}" dt="2023-12-07T13:42:53.054" v="12305" actId="165"/>
          <ac:picMkLst>
            <pc:docMk/>
            <pc:sldMk cId="3922006878" sldId="334"/>
            <ac:picMk id="10" creationId="{1903B648-663D-8FF4-7484-7126978EE086}"/>
          </ac:picMkLst>
        </pc:picChg>
        <pc:picChg chg="mod topLvl">
          <ac:chgData name="Eva Laufey Eggertsdóttir" userId="c05a6ee1-01a2-425e-9b59-cd9d2648d92f" providerId="ADAL" clId="{4C68D784-FAC4-411C-AF3C-78B8DB3E3C0A}" dt="2023-12-07T13:43:36.200" v="12309" actId="164"/>
          <ac:picMkLst>
            <pc:docMk/>
            <pc:sldMk cId="3922006878" sldId="334"/>
            <ac:picMk id="12" creationId="{BB3FF372-9A05-8602-5E50-75D9D09F9188}"/>
          </ac:picMkLst>
        </pc:picChg>
      </pc:sldChg>
      <pc:sldChg chg="addSp delSp modSp mod">
        <pc:chgData name="Eva Laufey Eggertsdóttir" userId="c05a6ee1-01a2-425e-9b59-cd9d2648d92f" providerId="ADAL" clId="{4C68D784-FAC4-411C-AF3C-78B8DB3E3C0A}" dt="2023-12-07T14:36:56.149" v="13149" actId="1037"/>
        <pc:sldMkLst>
          <pc:docMk/>
          <pc:sldMk cId="3561788646" sldId="335"/>
        </pc:sldMkLst>
        <pc:spChg chg="mod">
          <ac:chgData name="Eva Laufey Eggertsdóttir" userId="c05a6ee1-01a2-425e-9b59-cd9d2648d92f" providerId="ADAL" clId="{4C68D784-FAC4-411C-AF3C-78B8DB3E3C0A}" dt="2023-12-07T14:36:29.366" v="12934" actId="1076"/>
          <ac:spMkLst>
            <pc:docMk/>
            <pc:sldMk cId="3561788646" sldId="335"/>
            <ac:spMk id="3" creationId="{568CCBCD-7B6D-428C-A27F-176B02BDC69A}"/>
          </ac:spMkLst>
        </pc:spChg>
        <pc:spChg chg="add mod">
          <ac:chgData name="Eva Laufey Eggertsdóttir" userId="c05a6ee1-01a2-425e-9b59-cd9d2648d92f" providerId="ADAL" clId="{4C68D784-FAC4-411C-AF3C-78B8DB3E3C0A}" dt="2023-12-07T14:36:56.149" v="13149" actId="1037"/>
          <ac:spMkLst>
            <pc:docMk/>
            <pc:sldMk cId="3561788646" sldId="335"/>
            <ac:spMk id="4" creationId="{5B0E0A33-7668-1A55-3925-0347BC1F7612}"/>
          </ac:spMkLst>
        </pc:spChg>
        <pc:spChg chg="del">
          <ac:chgData name="Eva Laufey Eggertsdóttir" userId="c05a6ee1-01a2-425e-9b59-cd9d2648d92f" providerId="ADAL" clId="{4C68D784-FAC4-411C-AF3C-78B8DB3E3C0A}" dt="2023-12-07T13:46:41.195" v="12362" actId="478"/>
          <ac:spMkLst>
            <pc:docMk/>
            <pc:sldMk cId="3561788646" sldId="335"/>
            <ac:spMk id="13" creationId="{5E95B2A0-8876-C640-0F5A-0E7FF030087B}"/>
          </ac:spMkLst>
        </pc:spChg>
        <pc:spChg chg="mod">
          <ac:chgData name="Eva Laufey Eggertsdóttir" userId="c05a6ee1-01a2-425e-9b59-cd9d2648d92f" providerId="ADAL" clId="{4C68D784-FAC4-411C-AF3C-78B8DB3E3C0A}" dt="2023-12-07T14:29:53.202" v="12828" actId="20577"/>
          <ac:spMkLst>
            <pc:docMk/>
            <pc:sldMk cId="3561788646" sldId="335"/>
            <ac:spMk id="29" creationId="{A61A9698-6D00-45DA-CF30-684490251475}"/>
          </ac:spMkLst>
        </pc:spChg>
        <pc:spChg chg="mod">
          <ac:chgData name="Eva Laufey Eggertsdóttir" userId="c05a6ee1-01a2-425e-9b59-cd9d2648d92f" providerId="ADAL" clId="{4C68D784-FAC4-411C-AF3C-78B8DB3E3C0A}" dt="2023-12-07T14:30:25.351" v="12839" actId="12788"/>
          <ac:spMkLst>
            <pc:docMk/>
            <pc:sldMk cId="3561788646" sldId="335"/>
            <ac:spMk id="31" creationId="{12EAA2C7-2A24-FECF-B1EA-EAC4EF9655F7}"/>
          </ac:spMkLst>
        </pc:spChg>
        <pc:spChg chg="del">
          <ac:chgData name="Eva Laufey Eggertsdóttir" userId="c05a6ee1-01a2-425e-9b59-cd9d2648d92f" providerId="ADAL" clId="{4C68D784-FAC4-411C-AF3C-78B8DB3E3C0A}" dt="2023-12-07T14:36:53.880" v="13137" actId="478"/>
          <ac:spMkLst>
            <pc:docMk/>
            <pc:sldMk cId="3561788646" sldId="335"/>
            <ac:spMk id="33" creationId="{65E5C9F5-1D1E-6C85-5EFB-50960FF5B974}"/>
          </ac:spMkLst>
        </pc:spChg>
        <pc:picChg chg="add del mod">
          <ac:chgData name="Eva Laufey Eggertsdóttir" userId="c05a6ee1-01a2-425e-9b59-cd9d2648d92f" providerId="ADAL" clId="{4C68D784-FAC4-411C-AF3C-78B8DB3E3C0A}" dt="2023-12-07T14:35:35.882" v="12928"/>
          <ac:picMkLst>
            <pc:docMk/>
            <pc:sldMk cId="3561788646" sldId="335"/>
            <ac:picMk id="2" creationId="{52A2C61F-2819-64AC-EAD5-CEF483203F4E}"/>
          </ac:picMkLst>
        </pc:picChg>
      </pc:sldChg>
      <pc:sldChg chg="addSp delSp modSp add mod ord">
        <pc:chgData name="Eva Laufey Eggertsdóttir" userId="c05a6ee1-01a2-425e-9b59-cd9d2648d92f" providerId="ADAL" clId="{4C68D784-FAC4-411C-AF3C-78B8DB3E3C0A}" dt="2023-12-07T14:18:34.484" v="12735" actId="1036"/>
        <pc:sldMkLst>
          <pc:docMk/>
          <pc:sldMk cId="3729060678" sldId="336"/>
        </pc:sldMkLst>
        <pc:spChg chg="del">
          <ac:chgData name="Eva Laufey Eggertsdóttir" userId="c05a6ee1-01a2-425e-9b59-cd9d2648d92f" providerId="ADAL" clId="{4C68D784-FAC4-411C-AF3C-78B8DB3E3C0A}" dt="2023-12-07T14:18:27.441" v="12697" actId="478"/>
          <ac:spMkLst>
            <pc:docMk/>
            <pc:sldMk cId="3729060678" sldId="336"/>
            <ac:spMk id="2" creationId="{695C8BD3-2058-20A7-E75C-D553944AF348}"/>
          </ac:spMkLst>
        </pc:spChg>
        <pc:spChg chg="add mod">
          <ac:chgData name="Eva Laufey Eggertsdóttir" userId="c05a6ee1-01a2-425e-9b59-cd9d2648d92f" providerId="ADAL" clId="{4C68D784-FAC4-411C-AF3C-78B8DB3E3C0A}" dt="2023-12-07T14:18:34.484" v="12735" actId="1036"/>
          <ac:spMkLst>
            <pc:docMk/>
            <pc:sldMk cId="3729060678" sldId="336"/>
            <ac:spMk id="4" creationId="{5478429A-C27F-40B7-855F-2C3005011261}"/>
          </ac:spMkLst>
        </pc:spChg>
      </pc:sldChg>
      <pc:sldChg chg="addSp delSp modSp add del mod">
        <pc:chgData name="Eva Laufey Eggertsdóttir" userId="c05a6ee1-01a2-425e-9b59-cd9d2648d92f" providerId="ADAL" clId="{4C68D784-FAC4-411C-AF3C-78B8DB3E3C0A}" dt="2023-12-07T14:16:29.404" v="12513" actId="47"/>
        <pc:sldMkLst>
          <pc:docMk/>
          <pc:sldMk cId="1637480448" sldId="337"/>
        </pc:sldMkLst>
        <pc:spChg chg="add mod">
          <ac:chgData name="Eva Laufey Eggertsdóttir" userId="c05a6ee1-01a2-425e-9b59-cd9d2648d92f" providerId="ADAL" clId="{4C68D784-FAC4-411C-AF3C-78B8DB3E3C0A}" dt="2023-12-07T14:04:29.433" v="12367"/>
          <ac:spMkLst>
            <pc:docMk/>
            <pc:sldMk cId="1637480448" sldId="337"/>
            <ac:spMk id="4" creationId="{1FE499C0-159B-173B-D246-F570A9B45A43}"/>
          </ac:spMkLst>
        </pc:spChg>
        <pc:spChg chg="add del">
          <ac:chgData name="Eva Laufey Eggertsdóttir" userId="c05a6ee1-01a2-425e-9b59-cd9d2648d92f" providerId="ADAL" clId="{4C68D784-FAC4-411C-AF3C-78B8DB3E3C0A}" dt="2023-12-07T14:14:30.965" v="12455"/>
          <ac:spMkLst>
            <pc:docMk/>
            <pc:sldMk cId="1637480448" sldId="337"/>
            <ac:spMk id="11" creationId="{038A3715-A4E2-3438-014E-514EA1B8B7BB}"/>
          </ac:spMkLst>
        </pc:spChg>
        <pc:spChg chg="add mod">
          <ac:chgData name="Eva Laufey Eggertsdóttir" userId="c05a6ee1-01a2-425e-9b59-cd9d2648d92f" providerId="ADAL" clId="{4C68D784-FAC4-411C-AF3C-78B8DB3E3C0A}" dt="2023-12-07T14:14:39.618" v="12458" actId="113"/>
          <ac:spMkLst>
            <pc:docMk/>
            <pc:sldMk cId="1637480448" sldId="337"/>
            <ac:spMk id="13" creationId="{367699A2-0C70-3146-08C8-80EBB7B6F372}"/>
          </ac:spMkLst>
        </pc:spChg>
        <pc:graphicFrameChg chg="mod">
          <ac:chgData name="Eva Laufey Eggertsdóttir" userId="c05a6ee1-01a2-425e-9b59-cd9d2648d92f" providerId="ADAL" clId="{4C68D784-FAC4-411C-AF3C-78B8DB3E3C0A}" dt="2023-12-07T14:04:42.862" v="12369" actId="767"/>
          <ac:graphicFrameMkLst>
            <pc:docMk/>
            <pc:sldMk cId="1637480448" sldId="337"/>
            <ac:graphicFrameMk id="12" creationId="{EE249024-56F3-FCB5-B636-7B3F6989E17C}"/>
          </ac:graphicFrameMkLst>
        </pc:graphicFrameChg>
        <pc:picChg chg="del">
          <ac:chgData name="Eva Laufey Eggertsdóttir" userId="c05a6ee1-01a2-425e-9b59-cd9d2648d92f" providerId="ADAL" clId="{4C68D784-FAC4-411C-AF3C-78B8DB3E3C0A}" dt="2023-12-07T14:04:31.101" v="12368" actId="478"/>
          <ac:picMkLst>
            <pc:docMk/>
            <pc:sldMk cId="1637480448" sldId="337"/>
            <ac:picMk id="3" creationId="{C148A385-B331-4E92-42DA-17951F57B2C1}"/>
          </ac:picMkLst>
        </pc:picChg>
        <pc:picChg chg="add mod">
          <ac:chgData name="Eva Laufey Eggertsdóttir" userId="c05a6ee1-01a2-425e-9b59-cd9d2648d92f" providerId="ADAL" clId="{4C68D784-FAC4-411C-AF3C-78B8DB3E3C0A}" dt="2023-12-07T14:04:29.433" v="12367"/>
          <ac:picMkLst>
            <pc:docMk/>
            <pc:sldMk cId="1637480448" sldId="337"/>
            <ac:picMk id="5" creationId="{5257BFBA-EF36-EEE7-DB8E-462E341D7E71}"/>
          </ac:picMkLst>
        </pc:picChg>
      </pc:sldChg>
      <pc:sldChg chg="add setBg">
        <pc:chgData name="Eva Laufey Eggertsdóttir" userId="c05a6ee1-01a2-425e-9b59-cd9d2648d92f" providerId="ADAL" clId="{4C68D784-FAC4-411C-AF3C-78B8DB3E3C0A}" dt="2023-12-07T14:29:16.784" v="12813"/>
        <pc:sldMkLst>
          <pc:docMk/>
          <pc:sldMk cId="3363860672" sldId="337"/>
        </pc:sldMkLst>
      </pc:sldChg>
      <pc:sldChg chg="modSp add mod">
        <pc:chgData name="Eva Laufey Eggertsdóttir" userId="c05a6ee1-01a2-425e-9b59-cd9d2648d92f" providerId="ADAL" clId="{4C68D784-FAC4-411C-AF3C-78B8DB3E3C0A}" dt="2023-12-07T14:17:33.647" v="12622" actId="1076"/>
        <pc:sldMkLst>
          <pc:docMk/>
          <pc:sldMk cId="2847256577" sldId="338"/>
        </pc:sldMkLst>
        <pc:spChg chg="mod">
          <ac:chgData name="Eva Laufey Eggertsdóttir" userId="c05a6ee1-01a2-425e-9b59-cd9d2648d92f" providerId="ADAL" clId="{4C68D784-FAC4-411C-AF3C-78B8DB3E3C0A}" dt="2023-12-07T14:17:28.179" v="12620" actId="1036"/>
          <ac:spMkLst>
            <pc:docMk/>
            <pc:sldMk cId="2847256577" sldId="338"/>
            <ac:spMk id="13" creationId="{367699A2-0C70-3146-08C8-80EBB7B6F372}"/>
          </ac:spMkLst>
        </pc:spChg>
        <pc:picChg chg="mod">
          <ac:chgData name="Eva Laufey Eggertsdóttir" userId="c05a6ee1-01a2-425e-9b59-cd9d2648d92f" providerId="ADAL" clId="{4C68D784-FAC4-411C-AF3C-78B8DB3E3C0A}" dt="2023-12-07T14:17:33.647" v="12622" actId="1076"/>
          <ac:picMkLst>
            <pc:docMk/>
            <pc:sldMk cId="2847256577" sldId="338"/>
            <ac:picMk id="5" creationId="{5257BFBA-EF36-EEE7-DB8E-462E341D7E71}"/>
          </ac:picMkLst>
        </pc:picChg>
      </pc:sldChg>
      <pc:sldChg chg="addSp delSp modSp add del mod setBg addCm">
        <pc:chgData name="Eva Laufey Eggertsdóttir" userId="c05a6ee1-01a2-425e-9b59-cd9d2648d92f" providerId="ADAL" clId="{4C68D784-FAC4-411C-AF3C-78B8DB3E3C0A}" dt="2023-12-07T14:33:40.231" v="12912" actId="1035"/>
        <pc:sldMkLst>
          <pc:docMk/>
          <pc:sldMk cId="3972185558" sldId="339"/>
        </pc:sldMkLst>
        <pc:spChg chg="add mod">
          <ac:chgData name="Eva Laufey Eggertsdóttir" userId="c05a6ee1-01a2-425e-9b59-cd9d2648d92f" providerId="ADAL" clId="{4C68D784-FAC4-411C-AF3C-78B8DB3E3C0A}" dt="2023-12-07T14:33:40.231" v="12912" actId="1035"/>
          <ac:spMkLst>
            <pc:docMk/>
            <pc:sldMk cId="3972185558" sldId="339"/>
            <ac:spMk id="8" creationId="{ADC43571-3BDE-A026-68EE-ECB7A2F30D33}"/>
          </ac:spMkLst>
        </pc:spChg>
        <pc:spChg chg="del">
          <ac:chgData name="Eva Laufey Eggertsdóttir" userId="c05a6ee1-01a2-425e-9b59-cd9d2648d92f" providerId="ADAL" clId="{4C68D784-FAC4-411C-AF3C-78B8DB3E3C0A}" dt="2023-12-07T14:33:33.911" v="12841" actId="478"/>
          <ac:spMkLst>
            <pc:docMk/>
            <pc:sldMk cId="3972185558" sldId="339"/>
            <ac:spMk id="25" creationId="{BAA1FECC-76B3-655E-9957-218E33BB409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va Laufey Eggertsdóttir" userId="c05a6ee1-01a2-425e-9b59-cd9d2648d92f" providerId="ADAL" clId="{4C68D784-FAC4-411C-AF3C-78B8DB3E3C0A}" dt="2023-12-07T14:31:48.834" v="12840"/>
              <pc2:cmMkLst xmlns:pc2="http://schemas.microsoft.com/office/powerpoint/2019/9/main/command">
                <pc:docMk/>
                <pc:sldMk cId="3972185558" sldId="339"/>
                <pc2:cmMk id="{7C0FA654-77CB-472C-B3B4-C799ADCC0A1D}"/>
              </pc2:cmMkLst>
            </pc226:cmChg>
          </p:ext>
        </pc:extLst>
      </pc:sldChg>
      <pc:sldChg chg="modSp add del mod setBg">
        <pc:chgData name="Eva Laufey Eggertsdóttir" userId="c05a6ee1-01a2-425e-9b59-cd9d2648d92f" providerId="ADAL" clId="{4C68D784-FAC4-411C-AF3C-78B8DB3E3C0A}" dt="2023-12-07T14:28:47.018" v="12812"/>
        <pc:sldMkLst>
          <pc:docMk/>
          <pc:sldMk cId="3873217631" sldId="340"/>
        </pc:sldMkLst>
        <pc:spChg chg="mod">
          <ac:chgData name="Eva Laufey Eggertsdóttir" userId="c05a6ee1-01a2-425e-9b59-cd9d2648d92f" providerId="ADAL" clId="{4C68D784-FAC4-411C-AF3C-78B8DB3E3C0A}" dt="2023-12-07T14:28:38.366" v="12810" actId="20577"/>
          <ac:spMkLst>
            <pc:docMk/>
            <pc:sldMk cId="3873217631" sldId="340"/>
            <ac:spMk id="20" creationId="{3A553321-C187-84A7-FA6B-6436773D1CAB}"/>
          </ac:spMkLst>
        </pc:spChg>
      </pc:sldChg>
      <pc:sldChg chg="modSp add del mod setBg">
        <pc:chgData name="Eva Laufey Eggertsdóttir" userId="c05a6ee1-01a2-425e-9b59-cd9d2648d92f" providerId="ADAL" clId="{4C68D784-FAC4-411C-AF3C-78B8DB3E3C0A}" dt="2023-12-07T14:28:47.018" v="12812"/>
        <pc:sldMkLst>
          <pc:docMk/>
          <pc:sldMk cId="3690396076" sldId="341"/>
        </pc:sldMkLst>
        <pc:spChg chg="mod">
          <ac:chgData name="Eva Laufey Eggertsdóttir" userId="c05a6ee1-01a2-425e-9b59-cd9d2648d92f" providerId="ADAL" clId="{4C68D784-FAC4-411C-AF3C-78B8DB3E3C0A}" dt="2023-12-07T14:28:37.735" v="12809" actId="20577"/>
          <ac:spMkLst>
            <pc:docMk/>
            <pc:sldMk cId="3690396076" sldId="341"/>
            <ac:spMk id="20" creationId="{3A553321-C187-84A7-FA6B-6436773D1CAB}"/>
          </ac:spMkLst>
        </pc:spChg>
      </pc:sldChg>
      <pc:sldChg chg="add del setBg">
        <pc:chgData name="Eva Laufey Eggertsdóttir" userId="c05a6ee1-01a2-425e-9b59-cd9d2648d92f" providerId="ADAL" clId="{4C68D784-FAC4-411C-AF3C-78B8DB3E3C0A}" dt="2023-12-07T14:28:47.018" v="12812"/>
        <pc:sldMkLst>
          <pc:docMk/>
          <pc:sldMk cId="152655355" sldId="342"/>
        </pc:sldMkLst>
      </pc:sldChg>
      <pc:sldChg chg="add setBg">
        <pc:chgData name="Eva Laufey Eggertsdóttir" userId="c05a6ee1-01a2-425e-9b59-cd9d2648d92f" providerId="ADAL" clId="{4C68D784-FAC4-411C-AF3C-78B8DB3E3C0A}" dt="2023-12-07T14:29:16.784" v="12813"/>
        <pc:sldMkLst>
          <pc:docMk/>
          <pc:sldMk cId="2240944921" sldId="343"/>
        </pc:sldMkLst>
      </pc:sldChg>
      <pc:sldChg chg="delSp modSp add mod setBg">
        <pc:chgData name="Eva Laufey Eggertsdóttir" userId="c05a6ee1-01a2-425e-9b59-cd9d2648d92f" providerId="ADAL" clId="{4C68D784-FAC4-411C-AF3C-78B8DB3E3C0A}" dt="2023-12-07T14:34:31.911" v="12914" actId="478"/>
        <pc:sldMkLst>
          <pc:docMk/>
          <pc:sldMk cId="2967597582" sldId="344"/>
        </pc:sldMkLst>
        <pc:spChg chg="del mod">
          <ac:chgData name="Eva Laufey Eggertsdóttir" userId="c05a6ee1-01a2-425e-9b59-cd9d2648d92f" providerId="ADAL" clId="{4C68D784-FAC4-411C-AF3C-78B8DB3E3C0A}" dt="2023-12-07T14:34:31.911" v="12914" actId="478"/>
          <ac:spMkLst>
            <pc:docMk/>
            <pc:sldMk cId="2967597582" sldId="344"/>
            <ac:spMk id="5" creationId="{17B47DFE-1DDC-B0DD-1D13-FBEA750D0F2D}"/>
          </ac:spMkLst>
        </pc:spChg>
      </pc:sldChg>
    </pc:docChg>
  </pc:docChgLst>
  <pc:docChgLst>
    <pc:chgData name="Eva Laufey Eggertsdóttir" userId="S::eva@georg.cluster.is::c05a6ee1-01a2-425e-9b59-cd9d2648d92f" providerId="AD" clId="Web-{9CC20A3B-2F5D-07BC-0D8F-231BC55B49C8}"/>
    <pc:docChg chg="modSld">
      <pc:chgData name="Eva Laufey Eggertsdóttir" userId="S::eva@georg.cluster.is::c05a6ee1-01a2-425e-9b59-cd9d2648d92f" providerId="AD" clId="Web-{9CC20A3B-2F5D-07BC-0D8F-231BC55B49C8}" dt="2023-11-21T10:05:28.300" v="12" actId="1076"/>
      <pc:docMkLst>
        <pc:docMk/>
      </pc:docMkLst>
      <pc:sldChg chg="delSp">
        <pc:chgData name="Eva Laufey Eggertsdóttir" userId="S::eva@georg.cluster.is::c05a6ee1-01a2-425e-9b59-cd9d2648d92f" providerId="AD" clId="Web-{9CC20A3B-2F5D-07BC-0D8F-231BC55B49C8}" dt="2023-11-21T10:03:12.326" v="2"/>
        <pc:sldMkLst>
          <pc:docMk/>
          <pc:sldMk cId="2262314208" sldId="268"/>
        </pc:sldMkLst>
        <pc:grpChg chg="del">
          <ac:chgData name="Eva Laufey Eggertsdóttir" userId="S::eva@georg.cluster.is::c05a6ee1-01a2-425e-9b59-cd9d2648d92f" providerId="AD" clId="Web-{9CC20A3B-2F5D-07BC-0D8F-231BC55B49C8}" dt="2023-11-21T10:03:12.326" v="2"/>
          <ac:grpSpMkLst>
            <pc:docMk/>
            <pc:sldMk cId="2262314208" sldId="268"/>
            <ac:grpSpMk id="40" creationId="{732B6CAF-FB10-51A6-ADEB-E204010DC8E8}"/>
          </ac:grpSpMkLst>
        </pc:grpChg>
      </pc:sldChg>
      <pc:sldChg chg="delSp">
        <pc:chgData name="Eva Laufey Eggertsdóttir" userId="S::eva@georg.cluster.is::c05a6ee1-01a2-425e-9b59-cd9d2648d92f" providerId="AD" clId="Web-{9CC20A3B-2F5D-07BC-0D8F-231BC55B49C8}" dt="2023-11-21T10:03:05.482" v="1"/>
        <pc:sldMkLst>
          <pc:docMk/>
          <pc:sldMk cId="2756533135" sldId="277"/>
        </pc:sldMkLst>
        <pc:picChg chg="del">
          <ac:chgData name="Eva Laufey Eggertsdóttir" userId="S::eva@georg.cluster.is::c05a6ee1-01a2-425e-9b59-cd9d2648d92f" providerId="AD" clId="Web-{9CC20A3B-2F5D-07BC-0D8F-231BC55B49C8}" dt="2023-11-21T10:03:03.514" v="0"/>
          <ac:picMkLst>
            <pc:docMk/>
            <pc:sldMk cId="2756533135" sldId="277"/>
            <ac:picMk id="9" creationId="{4B0D13A9-2591-F84C-E978-7DFFFDDD2194}"/>
          </ac:picMkLst>
        </pc:picChg>
        <pc:picChg chg="del">
          <ac:chgData name="Eva Laufey Eggertsdóttir" userId="S::eva@georg.cluster.is::c05a6ee1-01a2-425e-9b59-cd9d2648d92f" providerId="AD" clId="Web-{9CC20A3B-2F5D-07BC-0D8F-231BC55B49C8}" dt="2023-11-21T10:03:05.482" v="1"/>
          <ac:picMkLst>
            <pc:docMk/>
            <pc:sldMk cId="2756533135" sldId="277"/>
            <ac:picMk id="11" creationId="{C177FC8F-AD38-6C2F-9630-9863A230CDE8}"/>
          </ac:picMkLst>
        </pc:picChg>
      </pc:sldChg>
      <pc:sldChg chg="modSp">
        <pc:chgData name="Eva Laufey Eggertsdóttir" userId="S::eva@georg.cluster.is::c05a6ee1-01a2-425e-9b59-cd9d2648d92f" providerId="AD" clId="Web-{9CC20A3B-2F5D-07BC-0D8F-231BC55B49C8}" dt="2023-11-21T10:04:39.673" v="8" actId="1076"/>
        <pc:sldMkLst>
          <pc:docMk/>
          <pc:sldMk cId="3306597026" sldId="297"/>
        </pc:sldMkLst>
        <pc:grpChg chg="mod">
          <ac:chgData name="Eva Laufey Eggertsdóttir" userId="S::eva@georg.cluster.is::c05a6ee1-01a2-425e-9b59-cd9d2648d92f" providerId="AD" clId="Web-{9CC20A3B-2F5D-07BC-0D8F-231BC55B49C8}" dt="2023-11-21T10:04:39.673" v="8" actId="1076"/>
          <ac:grpSpMkLst>
            <pc:docMk/>
            <pc:sldMk cId="3306597026" sldId="297"/>
            <ac:grpSpMk id="33" creationId="{C5D810A8-6911-7430-2FE8-E18F64F61609}"/>
          </ac:grpSpMkLst>
        </pc:grpChg>
      </pc:sldChg>
      <pc:sldChg chg="delSp modSp">
        <pc:chgData name="Eva Laufey Eggertsdóttir" userId="S::eva@georg.cluster.is::c05a6ee1-01a2-425e-9b59-cd9d2648d92f" providerId="AD" clId="Web-{9CC20A3B-2F5D-07BC-0D8F-231BC55B49C8}" dt="2023-11-21T10:04:12.985" v="7"/>
        <pc:sldMkLst>
          <pc:docMk/>
          <pc:sldMk cId="3429738501" sldId="299"/>
        </pc:sldMkLst>
        <pc:graphicFrameChg chg="del mod modGraphic">
          <ac:chgData name="Eva Laufey Eggertsdóttir" userId="S::eva@georg.cluster.is::c05a6ee1-01a2-425e-9b59-cd9d2648d92f" providerId="AD" clId="Web-{9CC20A3B-2F5D-07BC-0D8F-231BC55B49C8}" dt="2023-11-21T10:04:12.985" v="7"/>
          <ac:graphicFrameMkLst>
            <pc:docMk/>
            <pc:sldMk cId="3429738501" sldId="299"/>
            <ac:graphicFrameMk id="2" creationId="{B85211AC-F9CA-0C13-A186-20A4872C002E}"/>
          </ac:graphicFrameMkLst>
        </pc:graphicFrameChg>
      </pc:sldChg>
      <pc:sldChg chg="delSp">
        <pc:chgData name="Eva Laufey Eggertsdóttir" userId="S::eva@georg.cluster.is::c05a6ee1-01a2-425e-9b59-cd9d2648d92f" providerId="AD" clId="Web-{9CC20A3B-2F5D-07BC-0D8F-231BC55B49C8}" dt="2023-11-21T10:03:18.030" v="4"/>
        <pc:sldMkLst>
          <pc:docMk/>
          <pc:sldMk cId="925316195" sldId="300"/>
        </pc:sldMkLst>
        <pc:picChg chg="del">
          <ac:chgData name="Eva Laufey Eggertsdóttir" userId="S::eva@georg.cluster.is::c05a6ee1-01a2-425e-9b59-cd9d2648d92f" providerId="AD" clId="Web-{9CC20A3B-2F5D-07BC-0D8F-231BC55B49C8}" dt="2023-11-21T10:03:17.998" v="3"/>
          <ac:picMkLst>
            <pc:docMk/>
            <pc:sldMk cId="925316195" sldId="300"/>
            <ac:picMk id="9" creationId="{4B0D13A9-2591-F84C-E978-7DFFFDDD2194}"/>
          </ac:picMkLst>
        </pc:picChg>
        <pc:picChg chg="del">
          <ac:chgData name="Eva Laufey Eggertsdóttir" userId="S::eva@georg.cluster.is::c05a6ee1-01a2-425e-9b59-cd9d2648d92f" providerId="AD" clId="Web-{9CC20A3B-2F5D-07BC-0D8F-231BC55B49C8}" dt="2023-11-21T10:03:18.030" v="4"/>
          <ac:picMkLst>
            <pc:docMk/>
            <pc:sldMk cId="925316195" sldId="300"/>
            <ac:picMk id="11" creationId="{C177FC8F-AD38-6C2F-9630-9863A230CDE8}"/>
          </ac:picMkLst>
        </pc:picChg>
      </pc:sldChg>
      <pc:sldChg chg="addSp modSp">
        <pc:chgData name="Eva Laufey Eggertsdóttir" userId="S::eva@georg.cluster.is::c05a6ee1-01a2-425e-9b59-cd9d2648d92f" providerId="AD" clId="Web-{9CC20A3B-2F5D-07BC-0D8F-231BC55B49C8}" dt="2023-11-21T10:05:28.300" v="12" actId="1076"/>
        <pc:sldMkLst>
          <pc:docMk/>
          <pc:sldMk cId="4058178162" sldId="302"/>
        </pc:sldMkLst>
        <pc:grpChg chg="add mod">
          <ac:chgData name="Eva Laufey Eggertsdóttir" userId="S::eva@georg.cluster.is::c05a6ee1-01a2-425e-9b59-cd9d2648d92f" providerId="AD" clId="Web-{9CC20A3B-2F5D-07BC-0D8F-231BC55B49C8}" dt="2023-11-21T10:05:28.300" v="12" actId="1076"/>
          <ac:grpSpMkLst>
            <pc:docMk/>
            <pc:sldMk cId="4058178162" sldId="302"/>
            <ac:grpSpMk id="29" creationId="{9FA9CDCC-F4F5-42EC-15ED-128F9A489C52}"/>
          </ac:grpSpMkLst>
        </pc:grpChg>
      </pc:sldChg>
    </pc:docChg>
  </pc:docChgLst>
  <pc:docChgLst>
    <pc:chgData name="Eva Laufey Eggertsdóttir" userId="c05a6ee1-01a2-425e-9b59-cd9d2648d92f" providerId="ADAL" clId="{87774FA4-AD19-4B5C-9D48-1A7C70C61DA5}"/>
    <pc:docChg chg="undo redo custSel addSld delSld modSld sldOrd">
      <pc:chgData name="Eva Laufey Eggertsdóttir" userId="c05a6ee1-01a2-425e-9b59-cd9d2648d92f" providerId="ADAL" clId="{87774FA4-AD19-4B5C-9D48-1A7C70C61DA5}" dt="2023-11-21T09:52:33.223" v="9020" actId="20577"/>
      <pc:docMkLst>
        <pc:docMk/>
      </pc:docMkLst>
      <pc:sldChg chg="modSp del mod">
        <pc:chgData name="Eva Laufey Eggertsdóttir" userId="c05a6ee1-01a2-425e-9b59-cd9d2648d92f" providerId="ADAL" clId="{87774FA4-AD19-4B5C-9D48-1A7C70C61DA5}" dt="2023-11-17T16:25:10.794" v="1467" actId="47"/>
        <pc:sldMkLst>
          <pc:docMk/>
          <pc:sldMk cId="0" sldId="256"/>
        </pc:sldMkLst>
        <pc:spChg chg="mod">
          <ac:chgData name="Eva Laufey Eggertsdóttir" userId="c05a6ee1-01a2-425e-9b59-cd9d2648d92f" providerId="ADAL" clId="{87774FA4-AD19-4B5C-9D48-1A7C70C61DA5}" dt="2023-11-17T14:06:49.309" v="41" actId="1076"/>
          <ac:spMkLst>
            <pc:docMk/>
            <pc:sldMk cId="0" sldId="256"/>
            <ac:spMk id="2" creationId="{00000000-0000-0000-0000-000000000000}"/>
          </ac:spMkLst>
        </pc:spChg>
      </pc:sldChg>
      <pc:sldChg chg="del">
        <pc:chgData name="Eva Laufey Eggertsdóttir" userId="c05a6ee1-01a2-425e-9b59-cd9d2648d92f" providerId="ADAL" clId="{87774FA4-AD19-4B5C-9D48-1A7C70C61DA5}" dt="2023-11-17T14:06:35.568" v="38" actId="47"/>
        <pc:sldMkLst>
          <pc:docMk/>
          <pc:sldMk cId="0" sldId="257"/>
        </pc:sldMkLst>
      </pc:sldChg>
      <pc:sldChg chg="del">
        <pc:chgData name="Eva Laufey Eggertsdóttir" userId="c05a6ee1-01a2-425e-9b59-cd9d2648d92f" providerId="ADAL" clId="{87774FA4-AD19-4B5C-9D48-1A7C70C61DA5}" dt="2023-11-17T14:06:36.331" v="39" actId="47"/>
        <pc:sldMkLst>
          <pc:docMk/>
          <pc:sldMk cId="0" sldId="258"/>
        </pc:sldMkLst>
      </pc:sldChg>
      <pc:sldChg chg="del setBg">
        <pc:chgData name="Eva Laufey Eggertsdóttir" userId="c05a6ee1-01a2-425e-9b59-cd9d2648d92f" providerId="ADAL" clId="{87774FA4-AD19-4B5C-9D48-1A7C70C61DA5}" dt="2023-11-17T14:41:17.137" v="178" actId="47"/>
        <pc:sldMkLst>
          <pc:docMk/>
          <pc:sldMk cId="0" sldId="260"/>
        </pc:sldMkLst>
      </pc:sldChg>
      <pc:sldChg chg="addSp delSp modSp mod ord modTransition delAnim modAnim">
        <pc:chgData name="Eva Laufey Eggertsdóttir" userId="c05a6ee1-01a2-425e-9b59-cd9d2648d92f" providerId="ADAL" clId="{87774FA4-AD19-4B5C-9D48-1A7C70C61DA5}" dt="2023-11-20T15:29:25.642" v="6733" actId="1038"/>
        <pc:sldMkLst>
          <pc:docMk/>
          <pc:sldMk cId="1556776960" sldId="261"/>
        </pc:sldMkLst>
        <pc:spChg chg="del mod">
          <ac:chgData name="Eva Laufey Eggertsdóttir" userId="c05a6ee1-01a2-425e-9b59-cd9d2648d92f" providerId="ADAL" clId="{87774FA4-AD19-4B5C-9D48-1A7C70C61DA5}" dt="2023-11-17T16:15:50.136" v="1303" actId="478"/>
          <ac:spMkLst>
            <pc:docMk/>
            <pc:sldMk cId="1556776960" sldId="261"/>
            <ac:spMk id="5" creationId="{00000000-0000-0000-0000-000000000000}"/>
          </ac:spMkLst>
        </pc:spChg>
        <pc:spChg chg="add del">
          <ac:chgData name="Eva Laufey Eggertsdóttir" userId="c05a6ee1-01a2-425e-9b59-cd9d2648d92f" providerId="ADAL" clId="{87774FA4-AD19-4B5C-9D48-1A7C70C61DA5}" dt="2023-11-17T14:39:34.363" v="159" actId="22"/>
          <ac:spMkLst>
            <pc:docMk/>
            <pc:sldMk cId="1556776960" sldId="261"/>
            <ac:spMk id="7" creationId="{4D67D74E-18A0-9CF3-259B-F5BF0704FC28}"/>
          </ac:spMkLst>
        </pc:spChg>
        <pc:spChg chg="add del mod">
          <ac:chgData name="Eva Laufey Eggertsdóttir" userId="c05a6ee1-01a2-425e-9b59-cd9d2648d92f" providerId="ADAL" clId="{87774FA4-AD19-4B5C-9D48-1A7C70C61DA5}" dt="2023-11-17T16:05:02.899" v="1198" actId="12084"/>
          <ac:spMkLst>
            <pc:docMk/>
            <pc:sldMk cId="1556776960" sldId="261"/>
            <ac:spMk id="9" creationId="{FDA45F6C-A5FD-FA84-3111-A44A9805A979}"/>
          </ac:spMkLst>
        </pc:spChg>
        <pc:spChg chg="add mod">
          <ac:chgData name="Eva Laufey Eggertsdóttir" userId="c05a6ee1-01a2-425e-9b59-cd9d2648d92f" providerId="ADAL" clId="{87774FA4-AD19-4B5C-9D48-1A7C70C61DA5}" dt="2023-11-17T16:09:30.017" v="1266" actId="207"/>
          <ac:spMkLst>
            <pc:docMk/>
            <pc:sldMk cId="1556776960" sldId="261"/>
            <ac:spMk id="15" creationId="{9898A8B9-2B31-4CA5-F12F-155540DCB1C2}"/>
          </ac:spMkLst>
        </pc:spChg>
        <pc:spChg chg="add mod ord">
          <ac:chgData name="Eva Laufey Eggertsdóttir" userId="c05a6ee1-01a2-425e-9b59-cd9d2648d92f" providerId="ADAL" clId="{87774FA4-AD19-4B5C-9D48-1A7C70C61DA5}" dt="2023-11-17T16:15:32.662" v="1300" actId="167"/>
          <ac:spMkLst>
            <pc:docMk/>
            <pc:sldMk cId="1556776960" sldId="261"/>
            <ac:spMk id="18" creationId="{D4D7769A-299E-D2AF-E38E-6AE150F6ACDE}"/>
          </ac:spMkLst>
        </pc:spChg>
        <pc:grpChg chg="del">
          <ac:chgData name="Eva Laufey Eggertsdóttir" userId="c05a6ee1-01a2-425e-9b59-cd9d2648d92f" providerId="ADAL" clId="{87774FA4-AD19-4B5C-9D48-1A7C70C61DA5}" dt="2023-11-17T16:15:18.480" v="1296" actId="478"/>
          <ac:grpSpMkLst>
            <pc:docMk/>
            <pc:sldMk cId="1556776960" sldId="261"/>
            <ac:grpSpMk id="2" creationId="{00000000-0000-0000-0000-000000000000}"/>
          </ac:grpSpMkLst>
        </pc:grpChg>
        <pc:graphicFrameChg chg="add mod">
          <ac:chgData name="Eva Laufey Eggertsdóttir" userId="c05a6ee1-01a2-425e-9b59-cd9d2648d92f" providerId="ADAL" clId="{87774FA4-AD19-4B5C-9D48-1A7C70C61DA5}" dt="2023-11-20T15:29:25.642" v="6733" actId="1038"/>
          <ac:graphicFrameMkLst>
            <pc:docMk/>
            <pc:sldMk cId="1556776960" sldId="261"/>
            <ac:graphicFrameMk id="2" creationId="{0AE515F8-1C24-5403-772C-8A75329F197D}"/>
          </ac:graphicFrameMkLst>
        </pc:graphicFrameChg>
        <pc:graphicFrameChg chg="add del mod modGraphic">
          <ac:chgData name="Eva Laufey Eggertsdóttir" userId="c05a6ee1-01a2-425e-9b59-cd9d2648d92f" providerId="ADAL" clId="{87774FA4-AD19-4B5C-9D48-1A7C70C61DA5}" dt="2023-11-17T16:04:03.608" v="1192" actId="12084"/>
          <ac:graphicFrameMkLst>
            <pc:docMk/>
            <pc:sldMk cId="1556776960" sldId="261"/>
            <ac:graphicFrameMk id="12" creationId="{EBB10881-70D7-B4BF-96F8-F08C31B572C6}"/>
          </ac:graphicFrameMkLst>
        </pc:graphicFrameChg>
        <pc:graphicFrameChg chg="add del mod">
          <ac:chgData name="Eva Laufey Eggertsdóttir" userId="c05a6ee1-01a2-425e-9b59-cd9d2648d92f" providerId="ADAL" clId="{87774FA4-AD19-4B5C-9D48-1A7C70C61DA5}" dt="2023-11-17T16:04:56.447" v="1197" actId="12084"/>
          <ac:graphicFrameMkLst>
            <pc:docMk/>
            <pc:sldMk cId="1556776960" sldId="261"/>
            <ac:graphicFrameMk id="13" creationId="{F686091A-3504-1B86-A6F6-A3F49287CEB4}"/>
          </ac:graphicFrameMkLst>
        </pc:graphicFrameChg>
        <pc:graphicFrameChg chg="add mod ord modGraphic">
          <ac:chgData name="Eva Laufey Eggertsdóttir" userId="c05a6ee1-01a2-425e-9b59-cd9d2648d92f" providerId="ADAL" clId="{87774FA4-AD19-4B5C-9D48-1A7C70C61DA5}" dt="2023-11-20T14:32:33.269" v="4868" actId="1076"/>
          <ac:graphicFrameMkLst>
            <pc:docMk/>
            <pc:sldMk cId="1556776960" sldId="261"/>
            <ac:graphicFrameMk id="14" creationId="{4B4D20BA-F0FB-1D4B-42F0-31401AA59DBA}"/>
          </ac:graphicFrameMkLst>
        </pc:graphicFrameChg>
        <pc:graphicFrameChg chg="add del mod">
          <ac:chgData name="Eva Laufey Eggertsdóttir" userId="c05a6ee1-01a2-425e-9b59-cd9d2648d92f" providerId="ADAL" clId="{87774FA4-AD19-4B5C-9D48-1A7C70C61DA5}" dt="2023-11-20T15:29:12.603" v="6508" actId="478"/>
          <ac:graphicFrameMkLst>
            <pc:docMk/>
            <pc:sldMk cId="1556776960" sldId="261"/>
            <ac:graphicFrameMk id="23" creationId="{2BAB5179-1114-8E1B-9473-63E3DDB77BC4}"/>
          </ac:graphicFrameMkLst>
        </pc:graphicFrameChg>
        <pc:picChg chg="add del mod">
          <ac:chgData name="Eva Laufey Eggertsdóttir" userId="c05a6ee1-01a2-425e-9b59-cd9d2648d92f" providerId="ADAL" clId="{87774FA4-AD19-4B5C-9D48-1A7C70C61DA5}" dt="2023-11-17T14:41:13.386" v="176"/>
          <ac:picMkLst>
            <pc:docMk/>
            <pc:sldMk cId="1556776960" sldId="261"/>
            <ac:picMk id="10" creationId="{207253BC-0891-6538-6200-7E13779A66A7}"/>
          </ac:picMkLst>
        </pc:picChg>
        <pc:picChg chg="add del mod">
          <ac:chgData name="Eva Laufey Eggertsdóttir" userId="c05a6ee1-01a2-425e-9b59-cd9d2648d92f" providerId="ADAL" clId="{87774FA4-AD19-4B5C-9D48-1A7C70C61DA5}" dt="2023-11-17T16:05:40.232" v="1202" actId="478"/>
          <ac:picMkLst>
            <pc:docMk/>
            <pc:sldMk cId="1556776960" sldId="261"/>
            <ac:picMk id="11" creationId="{B375CC2C-76D5-F659-66D2-900EFA678EC2}"/>
          </ac:picMkLst>
        </pc:picChg>
        <pc:picChg chg="add mod ord modCrop">
          <ac:chgData name="Eva Laufey Eggertsdóttir" userId="c05a6ee1-01a2-425e-9b59-cd9d2648d92f" providerId="ADAL" clId="{87774FA4-AD19-4B5C-9D48-1A7C70C61DA5}" dt="2023-11-17T16:15:38.408" v="1301" actId="171"/>
          <ac:picMkLst>
            <pc:docMk/>
            <pc:sldMk cId="1556776960" sldId="261"/>
            <ac:picMk id="17" creationId="{56680D21-D426-C86A-EE39-0BDB970C29A6}"/>
          </ac:picMkLst>
        </pc:picChg>
        <pc:cxnChg chg="add mod">
          <ac:chgData name="Eva Laufey Eggertsdóttir" userId="c05a6ee1-01a2-425e-9b59-cd9d2648d92f" providerId="ADAL" clId="{87774FA4-AD19-4B5C-9D48-1A7C70C61DA5}" dt="2023-11-17T16:10:48.515" v="1274" actId="1076"/>
          <ac:cxnSpMkLst>
            <pc:docMk/>
            <pc:sldMk cId="1556776960" sldId="261"/>
            <ac:cxnSpMk id="20" creationId="{4DEA198B-B791-567D-042B-CA32FDDB31B5}"/>
          </ac:cxnSpMkLst>
        </pc:cxnChg>
        <pc:cxnChg chg="add mod">
          <ac:chgData name="Eva Laufey Eggertsdóttir" userId="c05a6ee1-01a2-425e-9b59-cd9d2648d92f" providerId="ADAL" clId="{87774FA4-AD19-4B5C-9D48-1A7C70C61DA5}" dt="2023-11-17T16:10:21.472" v="1269" actId="571"/>
          <ac:cxnSpMkLst>
            <pc:docMk/>
            <pc:sldMk cId="1556776960" sldId="261"/>
            <ac:cxnSpMk id="21" creationId="{FE1AD531-5004-8303-09B4-35AA047A5AFD}"/>
          </ac:cxnSpMkLst>
        </pc:cxnChg>
        <pc:cxnChg chg="add mod">
          <ac:chgData name="Eva Laufey Eggertsdóttir" userId="c05a6ee1-01a2-425e-9b59-cd9d2648d92f" providerId="ADAL" clId="{87774FA4-AD19-4B5C-9D48-1A7C70C61DA5}" dt="2023-11-17T16:10:52.089" v="1275" actId="571"/>
          <ac:cxnSpMkLst>
            <pc:docMk/>
            <pc:sldMk cId="1556776960" sldId="261"/>
            <ac:cxnSpMk id="22" creationId="{EC314905-C494-1627-792F-18D343A103EE}"/>
          </ac:cxnSpMkLst>
        </pc:cxnChg>
        <pc:cxnChg chg="add mod">
          <ac:chgData name="Eva Laufey Eggertsdóttir" userId="c05a6ee1-01a2-425e-9b59-cd9d2648d92f" providerId="ADAL" clId="{87774FA4-AD19-4B5C-9D48-1A7C70C61DA5}" dt="2023-11-17T16:20:21.221" v="1331" actId="1076"/>
          <ac:cxnSpMkLst>
            <pc:docMk/>
            <pc:sldMk cId="1556776960" sldId="261"/>
            <ac:cxnSpMk id="24" creationId="{000CF263-261A-6146-142A-A6D9D347E476}"/>
          </ac:cxnSpMkLst>
        </pc:cxnChg>
        <pc:cxnChg chg="add mod">
          <ac:chgData name="Eva Laufey Eggertsdóttir" userId="c05a6ee1-01a2-425e-9b59-cd9d2648d92f" providerId="ADAL" clId="{87774FA4-AD19-4B5C-9D48-1A7C70C61DA5}" dt="2023-11-17T16:20:21.221" v="1331" actId="1076"/>
          <ac:cxnSpMkLst>
            <pc:docMk/>
            <pc:sldMk cId="1556776960" sldId="261"/>
            <ac:cxnSpMk id="25" creationId="{72A2BED5-41B8-DC2E-C9EB-C33C39866F80}"/>
          </ac:cxnSpMkLst>
        </pc:cxnChg>
      </pc:sldChg>
      <pc:sldChg chg="addSp delSp modSp del mod ord modTransition delAnim modAnim modShow">
        <pc:chgData name="Eva Laufey Eggertsdóttir" userId="c05a6ee1-01a2-425e-9b59-cd9d2648d92f" providerId="ADAL" clId="{87774FA4-AD19-4B5C-9D48-1A7C70C61DA5}" dt="2023-11-20T13:58:20.352" v="4453" actId="47"/>
        <pc:sldMkLst>
          <pc:docMk/>
          <pc:sldMk cId="2842291982" sldId="262"/>
        </pc:sldMkLst>
        <pc:spChg chg="add mod">
          <ac:chgData name="Eva Laufey Eggertsdóttir" userId="c05a6ee1-01a2-425e-9b59-cd9d2648d92f" providerId="ADAL" clId="{87774FA4-AD19-4B5C-9D48-1A7C70C61DA5}" dt="2023-11-17T14:27:00.218" v="144" actId="207"/>
          <ac:spMkLst>
            <pc:docMk/>
            <pc:sldMk cId="2842291982" sldId="262"/>
            <ac:spMk id="5" creationId="{F9B94871-369E-39A6-F415-503F38209A3E}"/>
          </ac:spMkLst>
        </pc:spChg>
        <pc:spChg chg="del">
          <ac:chgData name="Eva Laufey Eggertsdóttir" userId="c05a6ee1-01a2-425e-9b59-cd9d2648d92f" providerId="ADAL" clId="{87774FA4-AD19-4B5C-9D48-1A7C70C61DA5}" dt="2023-11-17T14:07:28.633" v="42" actId="478"/>
          <ac:spMkLst>
            <pc:docMk/>
            <pc:sldMk cId="2842291982" sldId="262"/>
            <ac:spMk id="6" creationId="{BC269E72-AE6F-1CEE-E9F3-E4A9092CF1B4}"/>
          </ac:spMkLst>
        </pc:spChg>
        <pc:picChg chg="add del mod">
          <ac:chgData name="Eva Laufey Eggertsdóttir" userId="c05a6ee1-01a2-425e-9b59-cd9d2648d92f" providerId="ADAL" clId="{87774FA4-AD19-4B5C-9D48-1A7C70C61DA5}" dt="2023-11-17T14:08:30.319" v="47" actId="478"/>
          <ac:picMkLst>
            <pc:docMk/>
            <pc:sldMk cId="2842291982" sldId="262"/>
            <ac:picMk id="2" creationId="{DB8FD23E-828F-8773-DCA2-E547290D557F}"/>
          </ac:picMkLst>
        </pc:picChg>
        <pc:picChg chg="mod">
          <ac:chgData name="Eva Laufey Eggertsdóttir" userId="c05a6ee1-01a2-425e-9b59-cd9d2648d92f" providerId="ADAL" clId="{87774FA4-AD19-4B5C-9D48-1A7C70C61DA5}" dt="2023-11-17T14:08:40.666" v="49" actId="1076"/>
          <ac:picMkLst>
            <pc:docMk/>
            <pc:sldMk cId="2842291982" sldId="262"/>
            <ac:picMk id="3" creationId="{00FE989D-B45F-1C39-5ADD-496A77E5C8DE}"/>
          </ac:picMkLst>
        </pc:picChg>
        <pc:picChg chg="add mod modCrop">
          <ac:chgData name="Eva Laufey Eggertsdóttir" userId="c05a6ee1-01a2-425e-9b59-cd9d2648d92f" providerId="ADAL" clId="{87774FA4-AD19-4B5C-9D48-1A7C70C61DA5}" dt="2023-11-17T14:11:00.193" v="81" actId="732"/>
          <ac:picMkLst>
            <pc:docMk/>
            <pc:sldMk cId="2842291982" sldId="262"/>
            <ac:picMk id="4" creationId="{8E09415A-6746-FC98-5230-A344AF228F42}"/>
          </ac:picMkLst>
        </pc:picChg>
      </pc:sldChg>
      <pc:sldChg chg="delSp modSp del mod setBg">
        <pc:chgData name="Eva Laufey Eggertsdóttir" userId="c05a6ee1-01a2-425e-9b59-cd9d2648d92f" providerId="ADAL" clId="{87774FA4-AD19-4B5C-9D48-1A7C70C61DA5}" dt="2023-11-20T11:58:44.839" v="2850" actId="47"/>
        <pc:sldMkLst>
          <pc:docMk/>
          <pc:sldMk cId="4104620706" sldId="264"/>
        </pc:sldMkLst>
        <pc:grpChg chg="del">
          <ac:chgData name="Eva Laufey Eggertsdóttir" userId="c05a6ee1-01a2-425e-9b59-cd9d2648d92f" providerId="ADAL" clId="{87774FA4-AD19-4B5C-9D48-1A7C70C61DA5}" dt="2023-11-20T10:06:07.886" v="1625" actId="478"/>
          <ac:grpSpMkLst>
            <pc:docMk/>
            <pc:sldMk cId="4104620706" sldId="264"/>
            <ac:grpSpMk id="12" creationId="{5F79D639-11FA-E9E6-D5C3-7DB7256DC5C3}"/>
          </ac:grpSpMkLst>
        </pc:grpChg>
        <pc:picChg chg="del">
          <ac:chgData name="Eva Laufey Eggertsdóttir" userId="c05a6ee1-01a2-425e-9b59-cd9d2648d92f" providerId="ADAL" clId="{87774FA4-AD19-4B5C-9D48-1A7C70C61DA5}" dt="2023-11-20T10:06:17.724" v="1626" actId="478"/>
          <ac:picMkLst>
            <pc:docMk/>
            <pc:sldMk cId="4104620706" sldId="264"/>
            <ac:picMk id="8" creationId="{A414EFF3-BB79-D101-43EC-5E0BF7064B7D}"/>
          </ac:picMkLst>
        </pc:picChg>
        <pc:picChg chg="mod">
          <ac:chgData name="Eva Laufey Eggertsdóttir" userId="c05a6ee1-01a2-425e-9b59-cd9d2648d92f" providerId="ADAL" clId="{87774FA4-AD19-4B5C-9D48-1A7C70C61DA5}" dt="2023-11-20T11:45:54.406" v="2766" actId="1076"/>
          <ac:picMkLst>
            <pc:docMk/>
            <pc:sldMk cId="4104620706" sldId="264"/>
            <ac:picMk id="53" creationId="{3EF0AA73-CC3B-1E34-E30A-77665DB06E68}"/>
          </ac:picMkLst>
        </pc:picChg>
      </pc:sldChg>
      <pc:sldChg chg="del">
        <pc:chgData name="Eva Laufey Eggertsdóttir" userId="c05a6ee1-01a2-425e-9b59-cd9d2648d92f" providerId="ADAL" clId="{87774FA4-AD19-4B5C-9D48-1A7C70C61DA5}" dt="2023-11-20T13:58:20.352" v="4453" actId="47"/>
        <pc:sldMkLst>
          <pc:docMk/>
          <pc:sldMk cId="2588957984" sldId="265"/>
        </pc:sldMkLst>
      </pc:sldChg>
      <pc:sldChg chg="del">
        <pc:chgData name="Eva Laufey Eggertsdóttir" userId="c05a6ee1-01a2-425e-9b59-cd9d2648d92f" providerId="ADAL" clId="{87774FA4-AD19-4B5C-9D48-1A7C70C61DA5}" dt="2023-11-20T13:58:20.352" v="4453" actId="47"/>
        <pc:sldMkLst>
          <pc:docMk/>
          <pc:sldMk cId="1567878862" sldId="266"/>
        </pc:sldMkLst>
      </pc:sldChg>
      <pc:sldChg chg="del">
        <pc:chgData name="Eva Laufey Eggertsdóttir" userId="c05a6ee1-01a2-425e-9b59-cd9d2648d92f" providerId="ADAL" clId="{87774FA4-AD19-4B5C-9D48-1A7C70C61DA5}" dt="2023-11-20T13:58:20.352" v="4453" actId="47"/>
        <pc:sldMkLst>
          <pc:docMk/>
          <pc:sldMk cId="1872724164" sldId="267"/>
        </pc:sldMkLst>
      </pc:sldChg>
      <pc:sldChg chg="addSp delSp modSp add del mod ord modTransition setBg">
        <pc:chgData name="Eva Laufey Eggertsdóttir" userId="c05a6ee1-01a2-425e-9b59-cd9d2648d92f" providerId="ADAL" clId="{87774FA4-AD19-4B5C-9D48-1A7C70C61DA5}" dt="2023-11-21T09:33:47.959" v="8760" actId="1036"/>
        <pc:sldMkLst>
          <pc:docMk/>
          <pc:sldMk cId="2262314208" sldId="268"/>
        </pc:sldMkLst>
        <pc:spChg chg="del">
          <ac:chgData name="Eva Laufey Eggertsdóttir" userId="c05a6ee1-01a2-425e-9b59-cd9d2648d92f" providerId="ADAL" clId="{87774FA4-AD19-4B5C-9D48-1A7C70C61DA5}" dt="2023-11-17T14:03:11.699" v="9" actId="478"/>
          <ac:spMkLst>
            <pc:docMk/>
            <pc:sldMk cId="2262314208" sldId="268"/>
            <ac:spMk id="2" creationId="{00000000-0000-0000-0000-000000000000}"/>
          </ac:spMkLst>
        </pc:spChg>
        <pc:spChg chg="add mod">
          <ac:chgData name="Eva Laufey Eggertsdóttir" userId="c05a6ee1-01a2-425e-9b59-cd9d2648d92f" providerId="ADAL" clId="{87774FA4-AD19-4B5C-9D48-1A7C70C61DA5}" dt="2023-11-21T09:33:47.959" v="8760" actId="1036"/>
          <ac:spMkLst>
            <pc:docMk/>
            <pc:sldMk cId="2262314208" sldId="268"/>
            <ac:spMk id="2" creationId="{C120F61B-92A7-6694-5023-E7E372705B0A}"/>
          </ac:spMkLst>
        </pc:spChg>
        <pc:spChg chg="add del">
          <ac:chgData name="Eva Laufey Eggertsdóttir" userId="c05a6ee1-01a2-425e-9b59-cd9d2648d92f" providerId="ADAL" clId="{87774FA4-AD19-4B5C-9D48-1A7C70C61DA5}" dt="2023-11-17T16:26:55.355" v="1497" actId="22"/>
          <ac:spMkLst>
            <pc:docMk/>
            <pc:sldMk cId="2262314208" sldId="268"/>
            <ac:spMk id="22" creationId="{1B20F0DD-B0E1-D126-B55A-678A46E78580}"/>
          </ac:spMkLst>
        </pc:spChg>
        <pc:spChg chg="add del mod">
          <ac:chgData name="Eva Laufey Eggertsdóttir" userId="c05a6ee1-01a2-425e-9b59-cd9d2648d92f" providerId="ADAL" clId="{87774FA4-AD19-4B5C-9D48-1A7C70C61DA5}" dt="2023-11-17T16:29:05.432" v="1519" actId="478"/>
          <ac:spMkLst>
            <pc:docMk/>
            <pc:sldMk cId="2262314208" sldId="268"/>
            <ac:spMk id="23" creationId="{2F8619EC-3D4E-BEB6-B31C-3708CF032101}"/>
          </ac:spMkLst>
        </pc:spChg>
        <pc:spChg chg="add del mod">
          <ac:chgData name="Eva Laufey Eggertsdóttir" userId="c05a6ee1-01a2-425e-9b59-cd9d2648d92f" providerId="ADAL" clId="{87774FA4-AD19-4B5C-9D48-1A7C70C61DA5}" dt="2023-11-17T16:29:13.663" v="1523"/>
          <ac:spMkLst>
            <pc:docMk/>
            <pc:sldMk cId="2262314208" sldId="268"/>
            <ac:spMk id="26" creationId="{C66BBA49-F603-2FA5-A2D6-58EC246D0356}"/>
          </ac:spMkLst>
        </pc:spChg>
        <pc:spChg chg="add del mod">
          <ac:chgData name="Eva Laufey Eggertsdóttir" userId="c05a6ee1-01a2-425e-9b59-cd9d2648d92f" providerId="ADAL" clId="{87774FA4-AD19-4B5C-9D48-1A7C70C61DA5}" dt="2023-11-17T16:29:16.827" v="1525"/>
          <ac:spMkLst>
            <pc:docMk/>
            <pc:sldMk cId="2262314208" sldId="268"/>
            <ac:spMk id="30" creationId="{82224884-BCE6-331A-99E6-50CCD26DB706}"/>
          </ac:spMkLst>
        </pc:spChg>
        <pc:spChg chg="add del mod">
          <ac:chgData name="Eva Laufey Eggertsdóttir" userId="c05a6ee1-01a2-425e-9b59-cd9d2648d92f" providerId="ADAL" clId="{87774FA4-AD19-4B5C-9D48-1A7C70C61DA5}" dt="2023-11-17T16:29:20.397" v="1527" actId="478"/>
          <ac:spMkLst>
            <pc:docMk/>
            <pc:sldMk cId="2262314208" sldId="268"/>
            <ac:spMk id="34" creationId="{6D78AE1E-3573-050E-D3AF-1C7B4CF708E6}"/>
          </ac:spMkLst>
        </pc:spChg>
        <pc:spChg chg="add mod">
          <ac:chgData name="Eva Laufey Eggertsdóttir" userId="c05a6ee1-01a2-425e-9b59-cd9d2648d92f" providerId="ADAL" clId="{87774FA4-AD19-4B5C-9D48-1A7C70C61DA5}" dt="2023-11-17T16:29:40.007" v="1533" actId="164"/>
          <ac:spMkLst>
            <pc:docMk/>
            <pc:sldMk cId="2262314208" sldId="268"/>
            <ac:spMk id="37" creationId="{911168B9-A882-5A81-6581-931817E078F6}"/>
          </ac:spMkLst>
        </pc:spChg>
        <pc:grpChg chg="del">
          <ac:chgData name="Eva Laufey Eggertsdóttir" userId="c05a6ee1-01a2-425e-9b59-cd9d2648d92f" providerId="ADAL" clId="{87774FA4-AD19-4B5C-9D48-1A7C70C61DA5}" dt="2023-11-17T14:03:22.442" v="13" actId="478"/>
          <ac:grpSpMkLst>
            <pc:docMk/>
            <pc:sldMk cId="2262314208" sldId="268"/>
            <ac:grpSpMk id="3" creationId="{00000000-0000-0000-0000-000000000000}"/>
          </ac:grpSpMkLst>
        </pc:grpChg>
        <pc:grpChg chg="add mod">
          <ac:chgData name="Eva Laufey Eggertsdóttir" userId="c05a6ee1-01a2-425e-9b59-cd9d2648d92f" providerId="ADAL" clId="{87774FA4-AD19-4B5C-9D48-1A7C70C61DA5}" dt="2023-11-21T09:33:47.959" v="8760" actId="1036"/>
          <ac:grpSpMkLst>
            <pc:docMk/>
            <pc:sldMk cId="2262314208" sldId="268"/>
            <ac:grpSpMk id="3" creationId="{8DF760FE-64E6-D7E5-4CFB-645C50F358A1}"/>
          </ac:grpSpMkLst>
        </pc:grpChg>
        <pc:grpChg chg="del">
          <ac:chgData name="Eva Laufey Eggertsdóttir" userId="c05a6ee1-01a2-425e-9b59-cd9d2648d92f" providerId="ADAL" clId="{87774FA4-AD19-4B5C-9D48-1A7C70C61DA5}" dt="2023-11-17T14:03:22.723" v="14" actId="478"/>
          <ac:grpSpMkLst>
            <pc:docMk/>
            <pc:sldMk cId="2262314208" sldId="268"/>
            <ac:grpSpMk id="6" creationId="{00000000-0000-0000-0000-000000000000}"/>
          </ac:grpSpMkLst>
        </pc:grpChg>
        <pc:grpChg chg="add del mod">
          <ac:chgData name="Eva Laufey Eggertsdóttir" userId="c05a6ee1-01a2-425e-9b59-cd9d2648d92f" providerId="ADAL" clId="{87774FA4-AD19-4B5C-9D48-1A7C70C61DA5}" dt="2023-11-20T14:30:52.294" v="4857" actId="478"/>
          <ac:grpSpMkLst>
            <pc:docMk/>
            <pc:sldMk cId="2262314208" sldId="268"/>
            <ac:grpSpMk id="24" creationId="{8654A5B6-B525-FCB0-D891-F285C92FA393}"/>
          </ac:grpSpMkLst>
        </pc:grpChg>
        <pc:grpChg chg="add mod">
          <ac:chgData name="Eva Laufey Eggertsdóttir" userId="c05a6ee1-01a2-425e-9b59-cd9d2648d92f" providerId="ADAL" clId="{87774FA4-AD19-4B5C-9D48-1A7C70C61DA5}" dt="2023-11-17T16:35:30.791" v="1600" actId="1076"/>
          <ac:grpSpMkLst>
            <pc:docMk/>
            <pc:sldMk cId="2262314208" sldId="268"/>
            <ac:grpSpMk id="40" creationId="{732B6CAF-FB10-51A6-ADEB-E204010DC8E8}"/>
          </ac:grpSpMkLst>
        </pc:grpChg>
        <pc:picChg chg="mod">
          <ac:chgData name="Eva Laufey Eggertsdóttir" userId="c05a6ee1-01a2-425e-9b59-cd9d2648d92f" providerId="ADAL" clId="{87774FA4-AD19-4B5C-9D48-1A7C70C61DA5}" dt="2023-11-21T09:33:42.635" v="8639"/>
          <ac:picMkLst>
            <pc:docMk/>
            <pc:sldMk cId="2262314208" sldId="268"/>
            <ac:picMk id="4" creationId="{F309377B-AC9C-7711-2808-A5055596D3A0}"/>
          </ac:picMkLst>
        </pc:picChg>
        <pc:picChg chg="mod">
          <ac:chgData name="Eva Laufey Eggertsdóttir" userId="c05a6ee1-01a2-425e-9b59-cd9d2648d92f" providerId="ADAL" clId="{87774FA4-AD19-4B5C-9D48-1A7C70C61DA5}" dt="2023-11-21T09:33:42.635" v="8639"/>
          <ac:picMkLst>
            <pc:docMk/>
            <pc:sldMk cId="2262314208" sldId="268"/>
            <ac:picMk id="5" creationId="{E79F90D3-B1F9-C4DD-2224-B016B06D6735}"/>
          </ac:picMkLst>
        </pc:picChg>
        <pc:picChg chg="add del mod ord">
          <ac:chgData name="Eva Laufey Eggertsdóttir" userId="c05a6ee1-01a2-425e-9b59-cd9d2648d92f" providerId="ADAL" clId="{87774FA4-AD19-4B5C-9D48-1A7C70C61DA5}" dt="2023-11-20T14:30:53.789" v="4858" actId="478"/>
          <ac:picMkLst>
            <pc:docMk/>
            <pc:sldMk cId="2262314208" sldId="268"/>
            <ac:picMk id="10" creationId="{784DD4F4-E090-1CBC-C2A3-9D501FCD747B}"/>
          </ac:picMkLst>
        </pc:picChg>
        <pc:picChg chg="add del mod">
          <ac:chgData name="Eva Laufey Eggertsdóttir" userId="c05a6ee1-01a2-425e-9b59-cd9d2648d92f" providerId="ADAL" clId="{87774FA4-AD19-4B5C-9D48-1A7C70C61DA5}" dt="2023-11-17T14:05:17.487" v="32" actId="478"/>
          <ac:picMkLst>
            <pc:docMk/>
            <pc:sldMk cId="2262314208" sldId="268"/>
            <ac:picMk id="12" creationId="{1F05DB86-67C2-1227-8EC8-CE07233F6DD5}"/>
          </ac:picMkLst>
        </pc:picChg>
        <pc:picChg chg="add del mod">
          <ac:chgData name="Eva Laufey Eggertsdóttir" userId="c05a6ee1-01a2-425e-9b59-cd9d2648d92f" providerId="ADAL" clId="{87774FA4-AD19-4B5C-9D48-1A7C70C61DA5}" dt="2023-11-17T14:04:23.564" v="23" actId="478"/>
          <ac:picMkLst>
            <pc:docMk/>
            <pc:sldMk cId="2262314208" sldId="268"/>
            <ac:picMk id="14" creationId="{5D155CC9-BBAB-53B6-C473-8B70CE296F36}"/>
          </ac:picMkLst>
        </pc:picChg>
        <pc:picChg chg="add mod">
          <ac:chgData name="Eva Laufey Eggertsdóttir" userId="c05a6ee1-01a2-425e-9b59-cd9d2648d92f" providerId="ADAL" clId="{87774FA4-AD19-4B5C-9D48-1A7C70C61DA5}" dt="2023-11-17T16:27:15.428" v="1502" actId="164"/>
          <ac:picMkLst>
            <pc:docMk/>
            <pc:sldMk cId="2262314208" sldId="268"/>
            <ac:picMk id="16" creationId="{5E324A33-FE96-9E00-BF8B-A4B6A2B7DDED}"/>
          </ac:picMkLst>
        </pc:picChg>
        <pc:picChg chg="add mod">
          <ac:chgData name="Eva Laufey Eggertsdóttir" userId="c05a6ee1-01a2-425e-9b59-cd9d2648d92f" providerId="ADAL" clId="{87774FA4-AD19-4B5C-9D48-1A7C70C61DA5}" dt="2023-11-17T16:27:15.428" v="1502" actId="164"/>
          <ac:picMkLst>
            <pc:docMk/>
            <pc:sldMk cId="2262314208" sldId="268"/>
            <ac:picMk id="18" creationId="{C83E30C5-8094-653C-3DBD-78843651211F}"/>
          </ac:picMkLst>
        </pc:picChg>
        <pc:picChg chg="add del mod">
          <ac:chgData name="Eva Laufey Eggertsdóttir" userId="c05a6ee1-01a2-425e-9b59-cd9d2648d92f" providerId="ADAL" clId="{87774FA4-AD19-4B5C-9D48-1A7C70C61DA5}" dt="2023-11-17T16:29:13.663" v="1523"/>
          <ac:picMkLst>
            <pc:docMk/>
            <pc:sldMk cId="2262314208" sldId="268"/>
            <ac:picMk id="25" creationId="{658DBFE0-9138-BAFE-34AB-7A900A96D48A}"/>
          </ac:picMkLst>
        </pc:picChg>
        <pc:picChg chg="add del mod">
          <ac:chgData name="Eva Laufey Eggertsdóttir" userId="c05a6ee1-01a2-425e-9b59-cd9d2648d92f" providerId="ADAL" clId="{87774FA4-AD19-4B5C-9D48-1A7C70C61DA5}" dt="2023-11-17T16:29:13.663" v="1523"/>
          <ac:picMkLst>
            <pc:docMk/>
            <pc:sldMk cId="2262314208" sldId="268"/>
            <ac:picMk id="27" creationId="{FC2887E1-1374-6807-F6DD-A2CFCB178F0B}"/>
          </ac:picMkLst>
        </pc:picChg>
        <pc:picChg chg="add del mod">
          <ac:chgData name="Eva Laufey Eggertsdóttir" userId="c05a6ee1-01a2-425e-9b59-cd9d2648d92f" providerId="ADAL" clId="{87774FA4-AD19-4B5C-9D48-1A7C70C61DA5}" dt="2023-11-17T16:29:13.663" v="1523"/>
          <ac:picMkLst>
            <pc:docMk/>
            <pc:sldMk cId="2262314208" sldId="268"/>
            <ac:picMk id="28" creationId="{4F41A615-3521-9C59-94C9-05698BC8BEBF}"/>
          </ac:picMkLst>
        </pc:picChg>
        <pc:picChg chg="add del mod">
          <ac:chgData name="Eva Laufey Eggertsdóttir" userId="c05a6ee1-01a2-425e-9b59-cd9d2648d92f" providerId="ADAL" clId="{87774FA4-AD19-4B5C-9D48-1A7C70C61DA5}" dt="2023-11-17T16:29:16.827" v="1525"/>
          <ac:picMkLst>
            <pc:docMk/>
            <pc:sldMk cId="2262314208" sldId="268"/>
            <ac:picMk id="29" creationId="{BA06D340-3A97-62A2-6188-52364E49BB9C}"/>
          </ac:picMkLst>
        </pc:picChg>
        <pc:picChg chg="add del mod">
          <ac:chgData name="Eva Laufey Eggertsdóttir" userId="c05a6ee1-01a2-425e-9b59-cd9d2648d92f" providerId="ADAL" clId="{87774FA4-AD19-4B5C-9D48-1A7C70C61DA5}" dt="2023-11-17T16:29:16.827" v="1525"/>
          <ac:picMkLst>
            <pc:docMk/>
            <pc:sldMk cId="2262314208" sldId="268"/>
            <ac:picMk id="31" creationId="{8ED202BF-ED01-63A6-B378-FE99D28A7FAA}"/>
          </ac:picMkLst>
        </pc:picChg>
        <pc:picChg chg="add del mod">
          <ac:chgData name="Eva Laufey Eggertsdóttir" userId="c05a6ee1-01a2-425e-9b59-cd9d2648d92f" providerId="ADAL" clId="{87774FA4-AD19-4B5C-9D48-1A7C70C61DA5}" dt="2023-11-17T16:29:16.827" v="1525"/>
          <ac:picMkLst>
            <pc:docMk/>
            <pc:sldMk cId="2262314208" sldId="268"/>
            <ac:picMk id="32" creationId="{67C5CFBC-EFCE-A591-75E6-99137A57EC2F}"/>
          </ac:picMkLst>
        </pc:picChg>
        <pc:picChg chg="add del mod">
          <ac:chgData name="Eva Laufey Eggertsdóttir" userId="c05a6ee1-01a2-425e-9b59-cd9d2648d92f" providerId="ADAL" clId="{87774FA4-AD19-4B5C-9D48-1A7C70C61DA5}" dt="2023-11-17T16:29:20.397" v="1527" actId="478"/>
          <ac:picMkLst>
            <pc:docMk/>
            <pc:sldMk cId="2262314208" sldId="268"/>
            <ac:picMk id="33" creationId="{D8CF6D6D-E00C-C0A6-DF45-638C38C770F3}"/>
          </ac:picMkLst>
        </pc:picChg>
        <pc:picChg chg="add del mod">
          <ac:chgData name="Eva Laufey Eggertsdóttir" userId="c05a6ee1-01a2-425e-9b59-cd9d2648d92f" providerId="ADAL" clId="{87774FA4-AD19-4B5C-9D48-1A7C70C61DA5}" dt="2023-11-17T16:29:20.397" v="1527" actId="478"/>
          <ac:picMkLst>
            <pc:docMk/>
            <pc:sldMk cId="2262314208" sldId="268"/>
            <ac:picMk id="35" creationId="{C0BDBBC3-8DD5-FAFE-93F8-4EDF0EC5DADD}"/>
          </ac:picMkLst>
        </pc:picChg>
        <pc:picChg chg="add del mod">
          <ac:chgData name="Eva Laufey Eggertsdóttir" userId="c05a6ee1-01a2-425e-9b59-cd9d2648d92f" providerId="ADAL" clId="{87774FA4-AD19-4B5C-9D48-1A7C70C61DA5}" dt="2023-11-17T16:29:20.397" v="1527" actId="478"/>
          <ac:picMkLst>
            <pc:docMk/>
            <pc:sldMk cId="2262314208" sldId="268"/>
            <ac:picMk id="36" creationId="{C97483F9-B815-6854-9227-29258A96FB70}"/>
          </ac:picMkLst>
        </pc:picChg>
        <pc:picChg chg="add mod">
          <ac:chgData name="Eva Laufey Eggertsdóttir" userId="c05a6ee1-01a2-425e-9b59-cd9d2648d92f" providerId="ADAL" clId="{87774FA4-AD19-4B5C-9D48-1A7C70C61DA5}" dt="2023-11-17T16:29:40.007" v="1533" actId="164"/>
          <ac:picMkLst>
            <pc:docMk/>
            <pc:sldMk cId="2262314208" sldId="268"/>
            <ac:picMk id="38" creationId="{FEDF0AE4-64B0-7A0C-B90C-472EE42E4809}"/>
          </ac:picMkLst>
        </pc:picChg>
        <pc:picChg chg="add mod">
          <ac:chgData name="Eva Laufey Eggertsdóttir" userId="c05a6ee1-01a2-425e-9b59-cd9d2648d92f" providerId="ADAL" clId="{87774FA4-AD19-4B5C-9D48-1A7C70C61DA5}" dt="2023-11-17T16:29:40.007" v="1533" actId="164"/>
          <ac:picMkLst>
            <pc:docMk/>
            <pc:sldMk cId="2262314208" sldId="268"/>
            <ac:picMk id="39" creationId="{75DC8EF6-703D-117A-4241-989998DF2CD4}"/>
          </ac:picMkLst>
        </pc:picChg>
        <pc:cxnChg chg="add del mod">
          <ac:chgData name="Eva Laufey Eggertsdóttir" userId="c05a6ee1-01a2-425e-9b59-cd9d2648d92f" providerId="ADAL" clId="{87774FA4-AD19-4B5C-9D48-1A7C70C61DA5}" dt="2023-11-17T16:26:47.220" v="1493"/>
          <ac:cxnSpMkLst>
            <pc:docMk/>
            <pc:sldMk cId="2262314208" sldId="268"/>
            <ac:cxnSpMk id="19" creationId="{BADEDD2E-B29F-2D71-98F9-9AC641F38448}"/>
          </ac:cxnSpMkLst>
        </pc:cxnChg>
        <pc:cxnChg chg="add del mod">
          <ac:chgData name="Eva Laufey Eggertsdóttir" userId="c05a6ee1-01a2-425e-9b59-cd9d2648d92f" providerId="ADAL" clId="{87774FA4-AD19-4B5C-9D48-1A7C70C61DA5}" dt="2023-11-17T16:26:47.220" v="1493"/>
          <ac:cxnSpMkLst>
            <pc:docMk/>
            <pc:sldMk cId="2262314208" sldId="268"/>
            <ac:cxnSpMk id="20" creationId="{475B05C2-1BD7-F9A9-3770-9CD721CD5E53}"/>
          </ac:cxnSpMkLst>
        </pc:cxnChg>
      </pc:sldChg>
      <pc:sldChg chg="delSp add del mod ord">
        <pc:chgData name="Eva Laufey Eggertsdóttir" userId="c05a6ee1-01a2-425e-9b59-cd9d2648d92f" providerId="ADAL" clId="{87774FA4-AD19-4B5C-9D48-1A7C70C61DA5}" dt="2023-11-17T14:36:07.794" v="154" actId="47"/>
        <pc:sldMkLst>
          <pc:docMk/>
          <pc:sldMk cId="4257640792" sldId="269"/>
        </pc:sldMkLst>
        <pc:picChg chg="del">
          <ac:chgData name="Eva Laufey Eggertsdóttir" userId="c05a6ee1-01a2-425e-9b59-cd9d2648d92f" providerId="ADAL" clId="{87774FA4-AD19-4B5C-9D48-1A7C70C61DA5}" dt="2023-11-17T14:11:15.564" v="85" actId="478"/>
          <ac:picMkLst>
            <pc:docMk/>
            <pc:sldMk cId="4257640792" sldId="269"/>
            <ac:picMk id="4" creationId="{8E09415A-6746-FC98-5230-A344AF228F42}"/>
          </ac:picMkLst>
        </pc:picChg>
      </pc:sldChg>
      <pc:sldChg chg="modSp add del mod ord modShow">
        <pc:chgData name="Eva Laufey Eggertsdóttir" userId="c05a6ee1-01a2-425e-9b59-cd9d2648d92f" providerId="ADAL" clId="{87774FA4-AD19-4B5C-9D48-1A7C70C61DA5}" dt="2023-11-20T13:58:20.352" v="4453" actId="47"/>
        <pc:sldMkLst>
          <pc:docMk/>
          <pc:sldMk cId="4042216847" sldId="270"/>
        </pc:sldMkLst>
        <pc:spChg chg="mod">
          <ac:chgData name="Eva Laufey Eggertsdóttir" userId="c05a6ee1-01a2-425e-9b59-cd9d2648d92f" providerId="ADAL" clId="{87774FA4-AD19-4B5C-9D48-1A7C70C61DA5}" dt="2023-11-17T14:33:49.282" v="146" actId="1076"/>
          <ac:spMkLst>
            <pc:docMk/>
            <pc:sldMk cId="4042216847" sldId="270"/>
            <ac:spMk id="5" creationId="{F9B94871-369E-39A6-F415-503F38209A3E}"/>
          </ac:spMkLst>
        </pc:spChg>
        <pc:picChg chg="mod modCrop">
          <ac:chgData name="Eva Laufey Eggertsdóttir" userId="c05a6ee1-01a2-425e-9b59-cd9d2648d92f" providerId="ADAL" clId="{87774FA4-AD19-4B5C-9D48-1A7C70C61DA5}" dt="2023-11-17T14:34:09.449" v="147" actId="732"/>
          <ac:picMkLst>
            <pc:docMk/>
            <pc:sldMk cId="4042216847" sldId="270"/>
            <ac:picMk id="4" creationId="{8E09415A-6746-FC98-5230-A344AF228F42}"/>
          </ac:picMkLst>
        </pc:picChg>
      </pc:sldChg>
      <pc:sldChg chg="addSp modSp new del mod ord modAnim">
        <pc:chgData name="Eva Laufey Eggertsdóttir" userId="c05a6ee1-01a2-425e-9b59-cd9d2648d92f" providerId="ADAL" clId="{87774FA4-AD19-4B5C-9D48-1A7C70C61DA5}" dt="2023-11-17T15:57:42.871" v="1158" actId="47"/>
        <pc:sldMkLst>
          <pc:docMk/>
          <pc:sldMk cId="1507646363" sldId="271"/>
        </pc:sldMkLst>
        <pc:picChg chg="add mod">
          <ac:chgData name="Eva Laufey Eggertsdóttir" userId="c05a6ee1-01a2-425e-9b59-cd9d2648d92f" providerId="ADAL" clId="{87774FA4-AD19-4B5C-9D48-1A7C70C61DA5}" dt="2023-11-17T15:37:06.812" v="327"/>
          <ac:picMkLst>
            <pc:docMk/>
            <pc:sldMk cId="1507646363" sldId="271"/>
            <ac:picMk id="2" creationId="{5B2F62B4-FE87-CFFE-62F1-C56E6656FD62}"/>
          </ac:picMkLst>
        </pc:picChg>
      </pc:sldChg>
      <pc:sldChg chg="addSp modSp new del mod modAnim">
        <pc:chgData name="Eva Laufey Eggertsdóttir" userId="c05a6ee1-01a2-425e-9b59-cd9d2648d92f" providerId="ADAL" clId="{87774FA4-AD19-4B5C-9D48-1A7C70C61DA5}" dt="2023-11-17T16:20:30.328" v="1332" actId="47"/>
        <pc:sldMkLst>
          <pc:docMk/>
          <pc:sldMk cId="736435733" sldId="272"/>
        </pc:sldMkLst>
        <pc:picChg chg="add mod">
          <ac:chgData name="Eva Laufey Eggertsdóttir" userId="c05a6ee1-01a2-425e-9b59-cd9d2648d92f" providerId="ADAL" clId="{87774FA4-AD19-4B5C-9D48-1A7C70C61DA5}" dt="2023-11-17T15:30:28.026" v="296" actId="14100"/>
          <ac:picMkLst>
            <pc:docMk/>
            <pc:sldMk cId="736435733" sldId="272"/>
            <ac:picMk id="2" creationId="{FB4E32F2-9C52-EB09-97BA-4DA889976866}"/>
          </ac:picMkLst>
        </pc:picChg>
      </pc:sldChg>
      <pc:sldChg chg="modSp add del mod modTransition">
        <pc:chgData name="Eva Laufey Eggertsdóttir" userId="c05a6ee1-01a2-425e-9b59-cd9d2648d92f" providerId="ADAL" clId="{87774FA4-AD19-4B5C-9D48-1A7C70C61DA5}" dt="2023-11-17T14:48:13.488" v="288" actId="47"/>
        <pc:sldMkLst>
          <pc:docMk/>
          <pc:sldMk cId="4065118389" sldId="272"/>
        </pc:sldMkLst>
        <pc:spChg chg="mod">
          <ac:chgData name="Eva Laufey Eggertsdóttir" userId="c05a6ee1-01a2-425e-9b59-cd9d2648d92f" providerId="ADAL" clId="{87774FA4-AD19-4B5C-9D48-1A7C70C61DA5}" dt="2023-11-17T14:44:45.398" v="287" actId="20577"/>
          <ac:spMkLst>
            <pc:docMk/>
            <pc:sldMk cId="4065118389" sldId="272"/>
            <ac:spMk id="5" creationId="{F9B94871-369E-39A6-F415-503F38209A3E}"/>
          </ac:spMkLst>
        </pc:spChg>
      </pc:sldChg>
      <pc:sldChg chg="addSp delSp modSp new add del mod modAnim">
        <pc:chgData name="Eva Laufey Eggertsdóttir" userId="c05a6ee1-01a2-425e-9b59-cd9d2648d92f" providerId="ADAL" clId="{87774FA4-AD19-4B5C-9D48-1A7C70C61DA5}" dt="2023-11-17T16:20:32.679" v="1335" actId="47"/>
        <pc:sldMkLst>
          <pc:docMk/>
          <pc:sldMk cId="772851703" sldId="273"/>
        </pc:sldMkLst>
        <pc:picChg chg="add del mod">
          <ac:chgData name="Eva Laufey Eggertsdóttir" userId="c05a6ee1-01a2-425e-9b59-cd9d2648d92f" providerId="ADAL" clId="{87774FA4-AD19-4B5C-9D48-1A7C70C61DA5}" dt="2023-11-17T15:32:30.832" v="308" actId="478"/>
          <ac:picMkLst>
            <pc:docMk/>
            <pc:sldMk cId="772851703" sldId="273"/>
            <ac:picMk id="3" creationId="{36EC6393-A0CC-1EDC-FD32-75CE1C63D41F}"/>
          </ac:picMkLst>
        </pc:picChg>
        <pc:picChg chg="add mod">
          <ac:chgData name="Eva Laufey Eggertsdóttir" userId="c05a6ee1-01a2-425e-9b59-cd9d2648d92f" providerId="ADAL" clId="{87774FA4-AD19-4B5C-9D48-1A7C70C61DA5}" dt="2023-11-17T15:33:00.113" v="313" actId="14100"/>
          <ac:picMkLst>
            <pc:docMk/>
            <pc:sldMk cId="772851703" sldId="273"/>
            <ac:picMk id="5" creationId="{D9200862-DA80-A701-7B23-6DB7064AEA2D}"/>
          </ac:picMkLst>
        </pc:picChg>
      </pc:sldChg>
      <pc:sldChg chg="addSp delSp modSp add del mod modAnim">
        <pc:chgData name="Eva Laufey Eggertsdóttir" userId="c05a6ee1-01a2-425e-9b59-cd9d2648d92f" providerId="ADAL" clId="{87774FA4-AD19-4B5C-9D48-1A7C70C61DA5}" dt="2023-11-17T15:57:42.871" v="1158" actId="47"/>
        <pc:sldMkLst>
          <pc:docMk/>
          <pc:sldMk cId="1437981790" sldId="274"/>
        </pc:sldMkLst>
        <pc:spChg chg="add del">
          <ac:chgData name="Eva Laufey Eggertsdóttir" userId="c05a6ee1-01a2-425e-9b59-cd9d2648d92f" providerId="ADAL" clId="{87774FA4-AD19-4B5C-9D48-1A7C70C61DA5}" dt="2023-11-17T15:40:38.560" v="330" actId="478"/>
          <ac:spMkLst>
            <pc:docMk/>
            <pc:sldMk cId="1437981790" sldId="274"/>
            <ac:spMk id="3" creationId="{7F6E867C-B8D1-F8A9-71FA-8FDAF6310D90}"/>
          </ac:spMkLst>
        </pc:spChg>
        <pc:spChg chg="add mod">
          <ac:chgData name="Eva Laufey Eggertsdóttir" userId="c05a6ee1-01a2-425e-9b59-cd9d2648d92f" providerId="ADAL" clId="{87774FA4-AD19-4B5C-9D48-1A7C70C61DA5}" dt="2023-11-17T15:50:29.538" v="1147" actId="207"/>
          <ac:spMkLst>
            <pc:docMk/>
            <pc:sldMk cId="1437981790" sldId="274"/>
            <ac:spMk id="4" creationId="{125956F5-666A-B54D-2B08-4C709BDF5A04}"/>
          </ac:spMkLst>
        </pc:spChg>
        <pc:spChg chg="add mod">
          <ac:chgData name="Eva Laufey Eggertsdóttir" userId="c05a6ee1-01a2-425e-9b59-cd9d2648d92f" providerId="ADAL" clId="{87774FA4-AD19-4B5C-9D48-1A7C70C61DA5}" dt="2023-11-17T15:51:13.084" v="1157" actId="14100"/>
          <ac:spMkLst>
            <pc:docMk/>
            <pc:sldMk cId="1437981790" sldId="274"/>
            <ac:spMk id="5" creationId="{19C846CF-5ACE-D04B-2F83-E8C47FF54000}"/>
          </ac:spMkLst>
        </pc:spChg>
        <pc:grpChg chg="add mod">
          <ac:chgData name="Eva Laufey Eggertsdóttir" userId="c05a6ee1-01a2-425e-9b59-cd9d2648d92f" providerId="ADAL" clId="{87774FA4-AD19-4B5C-9D48-1A7C70C61DA5}" dt="2023-11-17T15:50:34.329" v="1148" actId="14100"/>
          <ac:grpSpMkLst>
            <pc:docMk/>
            <pc:sldMk cId="1437981790" sldId="274"/>
            <ac:grpSpMk id="6" creationId="{A3327948-C964-093D-A446-C452E8EA8B06}"/>
          </ac:grpSpMkLst>
        </pc:grpChg>
      </pc:sldChg>
      <pc:sldChg chg="addSp delSp modSp add del mod modAnim">
        <pc:chgData name="Eva Laufey Eggertsdóttir" userId="c05a6ee1-01a2-425e-9b59-cd9d2648d92f" providerId="ADAL" clId="{87774FA4-AD19-4B5C-9D48-1A7C70C61DA5}" dt="2023-11-17T16:01:28.186" v="1165" actId="47"/>
        <pc:sldMkLst>
          <pc:docMk/>
          <pc:sldMk cId="2336946695" sldId="274"/>
        </pc:sldMkLst>
        <pc:picChg chg="add del mod ord">
          <ac:chgData name="Eva Laufey Eggertsdóttir" userId="c05a6ee1-01a2-425e-9b59-cd9d2648d92f" providerId="ADAL" clId="{87774FA4-AD19-4B5C-9D48-1A7C70C61DA5}" dt="2023-11-17T16:01:26.690" v="1164"/>
          <ac:picMkLst>
            <pc:docMk/>
            <pc:sldMk cId="2336946695" sldId="274"/>
            <ac:picMk id="2" creationId="{F9ABBD8B-F590-6769-014D-DA1B97AF7CD2}"/>
          </ac:picMkLst>
        </pc:picChg>
        <pc:picChg chg="del">
          <ac:chgData name="Eva Laufey Eggertsdóttir" userId="c05a6ee1-01a2-425e-9b59-cd9d2648d92f" providerId="ADAL" clId="{87774FA4-AD19-4B5C-9D48-1A7C70C61DA5}" dt="2023-11-17T16:01:01.859" v="1160" actId="478"/>
          <ac:picMkLst>
            <pc:docMk/>
            <pc:sldMk cId="2336946695" sldId="274"/>
            <ac:picMk id="3" creationId="{00FE989D-B45F-1C39-5ADD-496A77E5C8DE}"/>
          </ac:picMkLst>
        </pc:picChg>
      </pc:sldChg>
      <pc:sldChg chg="addSp delSp modSp add del mod delAnim">
        <pc:chgData name="Eva Laufey Eggertsdóttir" userId="c05a6ee1-01a2-425e-9b59-cd9d2648d92f" providerId="ADAL" clId="{87774FA4-AD19-4B5C-9D48-1A7C70C61DA5}" dt="2023-11-17T16:21:38.878" v="1339" actId="47"/>
        <pc:sldMkLst>
          <pc:docMk/>
          <pc:sldMk cId="3524492195" sldId="274"/>
        </pc:sldMkLst>
        <pc:spChg chg="del mod">
          <ac:chgData name="Eva Laufey Eggertsdóttir" userId="c05a6ee1-01a2-425e-9b59-cd9d2648d92f" providerId="ADAL" clId="{87774FA4-AD19-4B5C-9D48-1A7C70C61DA5}" dt="2023-11-17T16:05:08.881" v="1199" actId="12084"/>
          <ac:spMkLst>
            <pc:docMk/>
            <pc:sldMk cId="3524492195" sldId="274"/>
            <ac:spMk id="9" creationId="{FDA45F6C-A5FD-FA84-3111-A44A9805A979}"/>
          </ac:spMkLst>
        </pc:spChg>
        <pc:graphicFrameChg chg="add mod">
          <ac:chgData name="Eva Laufey Eggertsdóttir" userId="c05a6ee1-01a2-425e-9b59-cd9d2648d92f" providerId="ADAL" clId="{87774FA4-AD19-4B5C-9D48-1A7C70C61DA5}" dt="2023-11-17T16:05:08.881" v="1199" actId="12084"/>
          <ac:graphicFrameMkLst>
            <pc:docMk/>
            <pc:sldMk cId="3524492195" sldId="274"/>
            <ac:graphicFrameMk id="6" creationId="{F28AF457-2009-6530-AD13-AED317983A7D}"/>
          </ac:graphicFrameMkLst>
        </pc:graphicFrameChg>
        <pc:picChg chg="del">
          <ac:chgData name="Eva Laufey Eggertsdóttir" userId="c05a6ee1-01a2-425e-9b59-cd9d2648d92f" providerId="ADAL" clId="{87774FA4-AD19-4B5C-9D48-1A7C70C61DA5}" dt="2023-11-17T16:05:38.969" v="1201" actId="478"/>
          <ac:picMkLst>
            <pc:docMk/>
            <pc:sldMk cId="3524492195" sldId="274"/>
            <ac:picMk id="11" creationId="{B375CC2C-76D5-F659-66D2-900EFA678EC2}"/>
          </ac:picMkLst>
        </pc:picChg>
      </pc:sldChg>
      <pc:sldChg chg="add del">
        <pc:chgData name="Eva Laufey Eggertsdóttir" userId="c05a6ee1-01a2-425e-9b59-cd9d2648d92f" providerId="ADAL" clId="{87774FA4-AD19-4B5C-9D48-1A7C70C61DA5}" dt="2023-11-17T16:21:38.878" v="1339" actId="47"/>
        <pc:sldMkLst>
          <pc:docMk/>
          <pc:sldMk cId="1891565012" sldId="275"/>
        </pc:sldMkLst>
      </pc:sldChg>
      <pc:sldChg chg="addSp delSp modSp add mod modTransition modAnim">
        <pc:chgData name="Eva Laufey Eggertsdóttir" userId="c05a6ee1-01a2-425e-9b59-cd9d2648d92f" providerId="ADAL" clId="{87774FA4-AD19-4B5C-9D48-1A7C70C61DA5}" dt="2023-11-21T09:44:19.005" v="8975"/>
        <pc:sldMkLst>
          <pc:docMk/>
          <pc:sldMk cId="285920223" sldId="276"/>
        </pc:sldMkLst>
        <pc:spChg chg="del">
          <ac:chgData name="Eva Laufey Eggertsdóttir" userId="c05a6ee1-01a2-425e-9b59-cd9d2648d92f" providerId="ADAL" clId="{87774FA4-AD19-4B5C-9D48-1A7C70C61DA5}" dt="2023-11-17T16:15:51.987" v="1304" actId="478"/>
          <ac:spMkLst>
            <pc:docMk/>
            <pc:sldMk cId="285920223" sldId="276"/>
            <ac:spMk id="5" creationId="{00000000-0000-0000-0000-000000000000}"/>
          </ac:spMkLst>
        </pc:spChg>
        <pc:spChg chg="mod">
          <ac:chgData name="Eva Laufey Eggertsdóttir" userId="c05a6ee1-01a2-425e-9b59-cd9d2648d92f" providerId="ADAL" clId="{87774FA4-AD19-4B5C-9D48-1A7C70C61DA5}" dt="2023-11-20T10:13:31.446" v="1682" actId="2711"/>
          <ac:spMkLst>
            <pc:docMk/>
            <pc:sldMk cId="285920223" sldId="276"/>
            <ac:spMk id="15" creationId="{9898A8B9-2B31-4CA5-F12F-155540DCB1C2}"/>
          </ac:spMkLst>
        </pc:spChg>
        <pc:spChg chg="ord">
          <ac:chgData name="Eva Laufey Eggertsdóttir" userId="c05a6ee1-01a2-425e-9b59-cd9d2648d92f" providerId="ADAL" clId="{87774FA4-AD19-4B5C-9D48-1A7C70C61DA5}" dt="2023-11-17T16:16:36.316" v="1310" actId="167"/>
          <ac:spMkLst>
            <pc:docMk/>
            <pc:sldMk cId="285920223" sldId="276"/>
            <ac:spMk id="18" creationId="{D4D7769A-299E-D2AF-E38E-6AE150F6ACDE}"/>
          </ac:spMkLst>
        </pc:spChg>
        <pc:grpChg chg="del">
          <ac:chgData name="Eva Laufey Eggertsdóttir" userId="c05a6ee1-01a2-425e-9b59-cd9d2648d92f" providerId="ADAL" clId="{87774FA4-AD19-4B5C-9D48-1A7C70C61DA5}" dt="2023-11-17T16:15:58.897" v="1306" actId="478"/>
          <ac:grpSpMkLst>
            <pc:docMk/>
            <pc:sldMk cId="285920223" sldId="276"/>
            <ac:grpSpMk id="2" creationId="{00000000-0000-0000-0000-000000000000}"/>
          </ac:grpSpMkLst>
        </pc:grpChg>
        <pc:graphicFrameChg chg="add mod">
          <ac:chgData name="Eva Laufey Eggertsdóttir" userId="c05a6ee1-01a2-425e-9b59-cd9d2648d92f" providerId="ADAL" clId="{87774FA4-AD19-4B5C-9D48-1A7C70C61DA5}" dt="2023-11-17T16:19:38.547" v="1327" actId="1076"/>
          <ac:graphicFrameMkLst>
            <pc:docMk/>
            <pc:sldMk cId="285920223" sldId="276"/>
            <ac:graphicFrameMk id="6" creationId="{35F631AF-DB1D-406A-5326-19CADB979A53}"/>
          </ac:graphicFrameMkLst>
        </pc:graphicFrameChg>
        <pc:graphicFrameChg chg="mod ord">
          <ac:chgData name="Eva Laufey Eggertsdóttir" userId="c05a6ee1-01a2-425e-9b59-cd9d2648d92f" providerId="ADAL" clId="{87774FA4-AD19-4B5C-9D48-1A7C70C61DA5}" dt="2023-11-21T09:44:19.005" v="8975"/>
          <ac:graphicFrameMkLst>
            <pc:docMk/>
            <pc:sldMk cId="285920223" sldId="276"/>
            <ac:graphicFrameMk id="14" creationId="{4B4D20BA-F0FB-1D4B-42F0-31401AA59DBA}"/>
          </ac:graphicFrameMkLst>
        </pc:graphicFrameChg>
        <pc:picChg chg="mod ord">
          <ac:chgData name="Eva Laufey Eggertsdóttir" userId="c05a6ee1-01a2-425e-9b59-cd9d2648d92f" providerId="ADAL" clId="{87774FA4-AD19-4B5C-9D48-1A7C70C61DA5}" dt="2023-11-17T16:17:14.921" v="1315" actId="1076"/>
          <ac:picMkLst>
            <pc:docMk/>
            <pc:sldMk cId="285920223" sldId="276"/>
            <ac:picMk id="17" creationId="{56680D21-D426-C86A-EE39-0BDB970C29A6}"/>
          </ac:picMkLst>
        </pc:picChg>
        <pc:cxnChg chg="ord">
          <ac:chgData name="Eva Laufey Eggertsdóttir" userId="c05a6ee1-01a2-425e-9b59-cd9d2648d92f" providerId="ADAL" clId="{87774FA4-AD19-4B5C-9D48-1A7C70C61DA5}" dt="2023-11-17T16:16:19.877" v="1309" actId="167"/>
          <ac:cxnSpMkLst>
            <pc:docMk/>
            <pc:sldMk cId="285920223" sldId="276"/>
            <ac:cxnSpMk id="20" creationId="{4DEA198B-B791-567D-042B-CA32FDDB31B5}"/>
          </ac:cxnSpMkLst>
        </pc:cxnChg>
        <pc:cxnChg chg="ord">
          <ac:chgData name="Eva Laufey Eggertsdóttir" userId="c05a6ee1-01a2-425e-9b59-cd9d2648d92f" providerId="ADAL" clId="{87774FA4-AD19-4B5C-9D48-1A7C70C61DA5}" dt="2023-11-17T16:16:14.981" v="1308" actId="167"/>
          <ac:cxnSpMkLst>
            <pc:docMk/>
            <pc:sldMk cId="285920223" sldId="276"/>
            <ac:cxnSpMk id="22" creationId="{EC314905-C494-1627-792F-18D343A103EE}"/>
          </ac:cxnSpMkLst>
        </pc:cxnChg>
      </pc:sldChg>
      <pc:sldChg chg="addSp delSp modSp add mod modTransition setBg">
        <pc:chgData name="Eva Laufey Eggertsdóttir" userId="c05a6ee1-01a2-425e-9b59-cd9d2648d92f" providerId="ADAL" clId="{87774FA4-AD19-4B5C-9D48-1A7C70C61DA5}" dt="2023-11-21T09:34:13.553" v="8850" actId="1036"/>
        <pc:sldMkLst>
          <pc:docMk/>
          <pc:sldMk cId="2756533135" sldId="277"/>
        </pc:sldMkLst>
        <pc:spChg chg="add mod">
          <ac:chgData name="Eva Laufey Eggertsdóttir" userId="c05a6ee1-01a2-425e-9b59-cd9d2648d92f" providerId="ADAL" clId="{87774FA4-AD19-4B5C-9D48-1A7C70C61DA5}" dt="2023-11-20T14:41:30.592" v="5110" actId="14838"/>
          <ac:spMkLst>
            <pc:docMk/>
            <pc:sldMk cId="2756533135" sldId="277"/>
            <ac:spMk id="2" creationId="{14654389-A180-87EC-3A81-936E5B4DD6CB}"/>
          </ac:spMkLst>
        </pc:spChg>
        <pc:grpChg chg="add mod">
          <ac:chgData name="Eva Laufey Eggertsdóttir" userId="c05a6ee1-01a2-425e-9b59-cd9d2648d92f" providerId="ADAL" clId="{87774FA4-AD19-4B5C-9D48-1A7C70C61DA5}" dt="2023-11-20T12:30:53.046" v="3675" actId="164"/>
          <ac:grpSpMkLst>
            <pc:docMk/>
            <pc:sldMk cId="2756533135" sldId="277"/>
            <ac:grpSpMk id="3" creationId="{30BF5D4E-3792-9EDB-39A8-F532AB955A81}"/>
          </ac:grpSpMkLst>
        </pc:grpChg>
        <pc:grpChg chg="add mod">
          <ac:chgData name="Eva Laufey Eggertsdóttir" userId="c05a6ee1-01a2-425e-9b59-cd9d2648d92f" providerId="ADAL" clId="{87774FA4-AD19-4B5C-9D48-1A7C70C61DA5}" dt="2023-11-21T09:34:13.553" v="8850" actId="1036"/>
          <ac:grpSpMkLst>
            <pc:docMk/>
            <pc:sldMk cId="2756533135" sldId="277"/>
            <ac:grpSpMk id="3" creationId="{CF4BB3E1-91F3-BDC1-BA37-A21E4F972FE1}"/>
          </ac:grpSpMkLst>
        </pc:grpChg>
        <pc:grpChg chg="add mod">
          <ac:chgData name="Eva Laufey Eggertsdóttir" userId="c05a6ee1-01a2-425e-9b59-cd9d2648d92f" providerId="ADAL" clId="{87774FA4-AD19-4B5C-9D48-1A7C70C61DA5}" dt="2023-11-20T12:30:59.439" v="3676" actId="164"/>
          <ac:grpSpMkLst>
            <pc:docMk/>
            <pc:sldMk cId="2756533135" sldId="277"/>
            <ac:grpSpMk id="4" creationId="{A93C3A4B-A654-D844-A972-D5A60D9E2C9B}"/>
          </ac:grpSpMkLst>
        </pc:grpChg>
        <pc:grpChg chg="add mod">
          <ac:chgData name="Eva Laufey Eggertsdóttir" userId="c05a6ee1-01a2-425e-9b59-cd9d2648d92f" providerId="ADAL" clId="{87774FA4-AD19-4B5C-9D48-1A7C70C61DA5}" dt="2023-11-17T16:27:41.646" v="1508" actId="164"/>
          <ac:grpSpMkLst>
            <pc:docMk/>
            <pc:sldMk cId="2756533135" sldId="277"/>
            <ac:grpSpMk id="7" creationId="{661B2893-1FDC-1E8C-0F6D-32C90626FF80}"/>
          </ac:grpSpMkLst>
        </pc:grpChg>
        <pc:picChg chg="mod">
          <ac:chgData name="Eva Laufey Eggertsdóttir" userId="c05a6ee1-01a2-425e-9b59-cd9d2648d92f" providerId="ADAL" clId="{87774FA4-AD19-4B5C-9D48-1A7C70C61DA5}" dt="2023-11-21T09:34:08.173" v="8761"/>
          <ac:picMkLst>
            <pc:docMk/>
            <pc:sldMk cId="2756533135" sldId="277"/>
            <ac:picMk id="5" creationId="{0B32024C-00D5-43C2-1F8E-F62FB2EE6058}"/>
          </ac:picMkLst>
        </pc:picChg>
        <pc:picChg chg="add del mod">
          <ac:chgData name="Eva Laufey Eggertsdóttir" userId="c05a6ee1-01a2-425e-9b59-cd9d2648d92f" providerId="ADAL" clId="{87774FA4-AD19-4B5C-9D48-1A7C70C61DA5}" dt="2023-11-17T16:28:26.244" v="1510" actId="478"/>
          <ac:picMkLst>
            <pc:docMk/>
            <pc:sldMk cId="2756533135" sldId="277"/>
            <ac:picMk id="5" creationId="{B25734F2-81A9-F777-332B-19A738953495}"/>
          </ac:picMkLst>
        </pc:picChg>
        <pc:picChg chg="add mod">
          <ac:chgData name="Eva Laufey Eggertsdóttir" userId="c05a6ee1-01a2-425e-9b59-cd9d2648d92f" providerId="ADAL" clId="{87774FA4-AD19-4B5C-9D48-1A7C70C61DA5}" dt="2023-11-20T12:30:59.439" v="3676" actId="164"/>
          <ac:picMkLst>
            <pc:docMk/>
            <pc:sldMk cId="2756533135" sldId="277"/>
            <ac:picMk id="6" creationId="{B6940F6C-E71C-8048-A933-7EF3FF2EADFD}"/>
          </ac:picMkLst>
        </pc:picChg>
        <pc:picChg chg="mod">
          <ac:chgData name="Eva Laufey Eggertsdóttir" userId="c05a6ee1-01a2-425e-9b59-cd9d2648d92f" providerId="ADAL" clId="{87774FA4-AD19-4B5C-9D48-1A7C70C61DA5}" dt="2023-11-21T09:34:08.173" v="8761"/>
          <ac:picMkLst>
            <pc:docMk/>
            <pc:sldMk cId="2756533135" sldId="277"/>
            <ac:picMk id="7" creationId="{C156562E-8DE8-BAAD-59D7-5E7BE023EAE6}"/>
          </ac:picMkLst>
        </pc:picChg>
        <pc:picChg chg="add mod">
          <ac:chgData name="Eva Laufey Eggertsdóttir" userId="c05a6ee1-01a2-425e-9b59-cd9d2648d92f" providerId="ADAL" clId="{87774FA4-AD19-4B5C-9D48-1A7C70C61DA5}" dt="2023-11-20T12:30:59.439" v="3676" actId="164"/>
          <ac:picMkLst>
            <pc:docMk/>
            <pc:sldMk cId="2756533135" sldId="277"/>
            <ac:picMk id="8" creationId="{837DCA09-7349-7A0A-4A4D-7478122B5DC1}"/>
          </ac:picMkLst>
        </pc:picChg>
        <pc:picChg chg="add mod">
          <ac:chgData name="Eva Laufey Eggertsdóttir" userId="c05a6ee1-01a2-425e-9b59-cd9d2648d92f" providerId="ADAL" clId="{87774FA4-AD19-4B5C-9D48-1A7C70C61DA5}" dt="2023-11-17T16:35:42.103" v="1602" actId="1076"/>
          <ac:picMkLst>
            <pc:docMk/>
            <pc:sldMk cId="2756533135" sldId="277"/>
            <ac:picMk id="9" creationId="{4B0D13A9-2591-F84C-E978-7DFFFDDD2194}"/>
          </ac:picMkLst>
        </pc:picChg>
        <pc:picChg chg="del mod">
          <ac:chgData name="Eva Laufey Eggertsdóttir" userId="c05a6ee1-01a2-425e-9b59-cd9d2648d92f" providerId="ADAL" clId="{87774FA4-AD19-4B5C-9D48-1A7C70C61DA5}" dt="2023-11-20T14:30:56.811" v="4859" actId="478"/>
          <ac:picMkLst>
            <pc:docMk/>
            <pc:sldMk cId="2756533135" sldId="277"/>
            <ac:picMk id="10" creationId="{784DD4F4-E090-1CBC-C2A3-9D501FCD747B}"/>
          </ac:picMkLst>
        </pc:picChg>
        <pc:picChg chg="add mod">
          <ac:chgData name="Eva Laufey Eggertsdóttir" userId="c05a6ee1-01a2-425e-9b59-cd9d2648d92f" providerId="ADAL" clId="{87774FA4-AD19-4B5C-9D48-1A7C70C61DA5}" dt="2023-11-17T16:35:42.103" v="1602" actId="1076"/>
          <ac:picMkLst>
            <pc:docMk/>
            <pc:sldMk cId="2756533135" sldId="277"/>
            <ac:picMk id="11" creationId="{C177FC8F-AD38-6C2F-9630-9863A230CDE8}"/>
          </ac:picMkLst>
        </pc:picChg>
        <pc:picChg chg="del">
          <ac:chgData name="Eva Laufey Eggertsdóttir" userId="c05a6ee1-01a2-425e-9b59-cd9d2648d92f" providerId="ADAL" clId="{87774FA4-AD19-4B5C-9D48-1A7C70C61DA5}" dt="2023-11-17T16:22:51.011" v="1343" actId="478"/>
          <ac:picMkLst>
            <pc:docMk/>
            <pc:sldMk cId="2756533135" sldId="277"/>
            <ac:picMk id="16" creationId="{5E324A33-FE96-9E00-BF8B-A4B6A2B7DDED}"/>
          </ac:picMkLst>
        </pc:picChg>
        <pc:picChg chg="del">
          <ac:chgData name="Eva Laufey Eggertsdóttir" userId="c05a6ee1-01a2-425e-9b59-cd9d2648d92f" providerId="ADAL" clId="{87774FA4-AD19-4B5C-9D48-1A7C70C61DA5}" dt="2023-11-17T16:22:50.362" v="1342" actId="478"/>
          <ac:picMkLst>
            <pc:docMk/>
            <pc:sldMk cId="2756533135" sldId="277"/>
            <ac:picMk id="18" creationId="{C83E30C5-8094-653C-3DBD-78843651211F}"/>
          </ac:picMkLst>
        </pc:picChg>
        <pc:cxnChg chg="add del mod">
          <ac:chgData name="Eva Laufey Eggertsdóttir" userId="c05a6ee1-01a2-425e-9b59-cd9d2648d92f" providerId="ADAL" clId="{87774FA4-AD19-4B5C-9D48-1A7C70C61DA5}" dt="2023-11-17T16:26:50.189" v="1495"/>
          <ac:cxnSpMkLst>
            <pc:docMk/>
            <pc:sldMk cId="2756533135" sldId="277"/>
            <ac:cxnSpMk id="3" creationId="{022BF76D-A793-B54F-CFB6-CFF39853F87D}"/>
          </ac:cxnSpMkLst>
        </pc:cxnChg>
        <pc:cxnChg chg="add del mod">
          <ac:chgData name="Eva Laufey Eggertsdóttir" userId="c05a6ee1-01a2-425e-9b59-cd9d2648d92f" providerId="ADAL" clId="{87774FA4-AD19-4B5C-9D48-1A7C70C61DA5}" dt="2023-11-17T16:26:50.189" v="1495"/>
          <ac:cxnSpMkLst>
            <pc:docMk/>
            <pc:sldMk cId="2756533135" sldId="277"/>
            <ac:cxnSpMk id="4" creationId="{9A76048B-AB16-AF33-347D-2226CB3777E1}"/>
          </ac:cxnSpMkLst>
        </pc:cxnChg>
      </pc:sldChg>
      <pc:sldChg chg="new del setBg">
        <pc:chgData name="Eva Laufey Eggertsdóttir" userId="c05a6ee1-01a2-425e-9b59-cd9d2648d92f" providerId="ADAL" clId="{87774FA4-AD19-4B5C-9D48-1A7C70C61DA5}" dt="2023-11-20T10:09:06.860" v="1638" actId="47"/>
        <pc:sldMkLst>
          <pc:docMk/>
          <pc:sldMk cId="168698177" sldId="278"/>
        </pc:sldMkLst>
      </pc:sldChg>
      <pc:sldChg chg="new del">
        <pc:chgData name="Eva Laufey Eggertsdóttir" userId="c05a6ee1-01a2-425e-9b59-cd9d2648d92f" providerId="ADAL" clId="{87774FA4-AD19-4B5C-9D48-1A7C70C61DA5}" dt="2023-11-17T16:30:44.547" v="1548" actId="680"/>
        <pc:sldMkLst>
          <pc:docMk/>
          <pc:sldMk cId="607723764" sldId="278"/>
        </pc:sldMkLst>
      </pc:sldChg>
      <pc:sldChg chg="addSp delSp modSp add del mod modShow">
        <pc:chgData name="Eva Laufey Eggertsdóttir" userId="c05a6ee1-01a2-425e-9b59-cd9d2648d92f" providerId="ADAL" clId="{87774FA4-AD19-4B5C-9D48-1A7C70C61DA5}" dt="2023-11-20T11:40:39.807" v="2501" actId="47"/>
        <pc:sldMkLst>
          <pc:docMk/>
          <pc:sldMk cId="4205233145" sldId="279"/>
        </pc:sldMkLst>
        <pc:spChg chg="add mod">
          <ac:chgData name="Eva Laufey Eggertsdóttir" userId="c05a6ee1-01a2-425e-9b59-cd9d2648d92f" providerId="ADAL" clId="{87774FA4-AD19-4B5C-9D48-1A7C70C61DA5}" dt="2023-11-20T10:12:42.252" v="1673" actId="1076"/>
          <ac:spMkLst>
            <pc:docMk/>
            <pc:sldMk cId="4205233145" sldId="279"/>
            <ac:spMk id="2" creationId="{341C7B62-147D-6F16-60A1-A41EFB9FDDDF}"/>
          </ac:spMkLst>
        </pc:spChg>
        <pc:spChg chg="add del mod">
          <ac:chgData name="Eva Laufey Eggertsdóttir" userId="c05a6ee1-01a2-425e-9b59-cd9d2648d92f" providerId="ADAL" clId="{87774FA4-AD19-4B5C-9D48-1A7C70C61DA5}" dt="2023-11-20T10:13:22.438" v="1681"/>
          <ac:spMkLst>
            <pc:docMk/>
            <pc:sldMk cId="4205233145" sldId="279"/>
            <ac:spMk id="3" creationId="{15BE572E-D9AC-01BC-B8A3-85933227A642}"/>
          </ac:spMkLst>
        </pc:spChg>
        <pc:spChg chg="add mod">
          <ac:chgData name="Eva Laufey Eggertsdóttir" userId="c05a6ee1-01a2-425e-9b59-cd9d2648d92f" providerId="ADAL" clId="{87774FA4-AD19-4B5C-9D48-1A7C70C61DA5}" dt="2023-11-20T10:18:10.418" v="2067" actId="1076"/>
          <ac:spMkLst>
            <pc:docMk/>
            <pc:sldMk cId="4205233145" sldId="279"/>
            <ac:spMk id="4" creationId="{BF8351CF-1EB0-73BE-3BDB-D8F76DD1EC80}"/>
          </ac:spMkLst>
        </pc:spChg>
        <pc:spChg chg="mod">
          <ac:chgData name="Eva Laufey Eggertsdóttir" userId="c05a6ee1-01a2-425e-9b59-cd9d2648d92f" providerId="ADAL" clId="{87774FA4-AD19-4B5C-9D48-1A7C70C61DA5}" dt="2023-11-20T10:13:03.836" v="1678" actId="1076"/>
          <ac:spMkLst>
            <pc:docMk/>
            <pc:sldMk cId="4205233145" sldId="279"/>
            <ac:spMk id="15" creationId="{9898A8B9-2B31-4CA5-F12F-155540DCB1C2}"/>
          </ac:spMkLst>
        </pc:spChg>
        <pc:graphicFrameChg chg="del">
          <ac:chgData name="Eva Laufey Eggertsdóttir" userId="c05a6ee1-01a2-425e-9b59-cd9d2648d92f" providerId="ADAL" clId="{87774FA4-AD19-4B5C-9D48-1A7C70C61DA5}" dt="2023-11-20T10:12:02.624" v="1669" actId="478"/>
          <ac:graphicFrameMkLst>
            <pc:docMk/>
            <pc:sldMk cId="4205233145" sldId="279"/>
            <ac:graphicFrameMk id="6" creationId="{35F631AF-DB1D-406A-5326-19CADB979A53}"/>
          </ac:graphicFrameMkLst>
        </pc:graphicFrameChg>
        <pc:graphicFrameChg chg="mod">
          <ac:chgData name="Eva Laufey Eggertsdóttir" userId="c05a6ee1-01a2-425e-9b59-cd9d2648d92f" providerId="ADAL" clId="{87774FA4-AD19-4B5C-9D48-1A7C70C61DA5}" dt="2023-11-20T10:11:47.953" v="1666" actId="1076"/>
          <ac:graphicFrameMkLst>
            <pc:docMk/>
            <pc:sldMk cId="4205233145" sldId="279"/>
            <ac:graphicFrameMk id="14" creationId="{4B4D20BA-F0FB-1D4B-42F0-31401AA59DBA}"/>
          </ac:graphicFrameMkLst>
        </pc:graphicFrameChg>
        <pc:picChg chg="mod">
          <ac:chgData name="Eva Laufey Eggertsdóttir" userId="c05a6ee1-01a2-425e-9b59-cd9d2648d92f" providerId="ADAL" clId="{87774FA4-AD19-4B5C-9D48-1A7C70C61DA5}" dt="2023-11-20T10:11:20.160" v="1662" actId="1076"/>
          <ac:picMkLst>
            <pc:docMk/>
            <pc:sldMk cId="4205233145" sldId="279"/>
            <ac:picMk id="17" creationId="{56680D21-D426-C86A-EE39-0BDB970C29A6}"/>
          </ac:picMkLst>
        </pc:picChg>
        <pc:cxnChg chg="mod">
          <ac:chgData name="Eva Laufey Eggertsdóttir" userId="c05a6ee1-01a2-425e-9b59-cd9d2648d92f" providerId="ADAL" clId="{87774FA4-AD19-4B5C-9D48-1A7C70C61DA5}" dt="2023-11-20T10:11:59.442" v="1668" actId="1076"/>
          <ac:cxnSpMkLst>
            <pc:docMk/>
            <pc:sldMk cId="4205233145" sldId="279"/>
            <ac:cxnSpMk id="20" creationId="{4DEA198B-B791-567D-042B-CA32FDDB31B5}"/>
          </ac:cxnSpMkLst>
        </pc:cxnChg>
        <pc:cxnChg chg="mod">
          <ac:chgData name="Eva Laufey Eggertsdóttir" userId="c05a6ee1-01a2-425e-9b59-cd9d2648d92f" providerId="ADAL" clId="{87774FA4-AD19-4B5C-9D48-1A7C70C61DA5}" dt="2023-11-20T10:11:47.953" v="1666" actId="1076"/>
          <ac:cxnSpMkLst>
            <pc:docMk/>
            <pc:sldMk cId="4205233145" sldId="279"/>
            <ac:cxnSpMk id="22" creationId="{EC314905-C494-1627-792F-18D343A103EE}"/>
          </ac:cxnSpMkLst>
        </pc:cxnChg>
      </pc:sldChg>
      <pc:sldChg chg="new del">
        <pc:chgData name="Eva Laufey Eggertsdóttir" userId="c05a6ee1-01a2-425e-9b59-cd9d2648d92f" providerId="ADAL" clId="{87774FA4-AD19-4B5C-9D48-1A7C70C61DA5}" dt="2023-11-20T10:27:30.169" v="2070" actId="47"/>
        <pc:sldMkLst>
          <pc:docMk/>
          <pc:sldMk cId="3454445105" sldId="280"/>
        </pc:sldMkLst>
      </pc:sldChg>
      <pc:sldChg chg="new del">
        <pc:chgData name="Eva Laufey Eggertsdóttir" userId="c05a6ee1-01a2-425e-9b59-cd9d2648d92f" providerId="ADAL" clId="{87774FA4-AD19-4B5C-9D48-1A7C70C61DA5}" dt="2023-11-20T10:13:58.076" v="1687" actId="680"/>
        <pc:sldMkLst>
          <pc:docMk/>
          <pc:sldMk cId="3634836064" sldId="280"/>
        </pc:sldMkLst>
      </pc:sldChg>
      <pc:sldChg chg="addSp delSp modSp add mod setBg">
        <pc:chgData name="Eva Laufey Eggertsdóttir" userId="c05a6ee1-01a2-425e-9b59-cd9d2648d92f" providerId="ADAL" clId="{87774FA4-AD19-4B5C-9D48-1A7C70C61DA5}" dt="2023-11-21T09:38:09.943" v="8909" actId="207"/>
        <pc:sldMkLst>
          <pc:docMk/>
          <pc:sldMk cId="1756698221" sldId="281"/>
        </pc:sldMkLst>
        <pc:spChg chg="mod">
          <ac:chgData name="Eva Laufey Eggertsdóttir" userId="c05a6ee1-01a2-425e-9b59-cd9d2648d92f" providerId="ADAL" clId="{87774FA4-AD19-4B5C-9D48-1A7C70C61DA5}" dt="2023-11-21T09:37:53.712" v="8901" actId="1076"/>
          <ac:spMkLst>
            <pc:docMk/>
            <pc:sldMk cId="1756698221" sldId="281"/>
            <ac:spMk id="2" creationId="{341C7B62-147D-6F16-60A1-A41EFB9FDDDF}"/>
          </ac:spMkLst>
        </pc:spChg>
        <pc:spChg chg="del mod">
          <ac:chgData name="Eva Laufey Eggertsdóttir" userId="c05a6ee1-01a2-425e-9b59-cd9d2648d92f" providerId="ADAL" clId="{87774FA4-AD19-4B5C-9D48-1A7C70C61DA5}" dt="2023-11-20T11:01:50.505" v="2428" actId="478"/>
          <ac:spMkLst>
            <pc:docMk/>
            <pc:sldMk cId="1756698221" sldId="281"/>
            <ac:spMk id="4" creationId="{BF8351CF-1EB0-73BE-3BDB-D8F76DD1EC80}"/>
          </ac:spMkLst>
        </pc:spChg>
        <pc:spChg chg="add del mod">
          <ac:chgData name="Eva Laufey Eggertsdóttir" userId="c05a6ee1-01a2-425e-9b59-cd9d2648d92f" providerId="ADAL" clId="{87774FA4-AD19-4B5C-9D48-1A7C70C61DA5}" dt="2023-11-20T15:31:12.939" v="6738" actId="478"/>
          <ac:spMkLst>
            <pc:docMk/>
            <pc:sldMk cId="1756698221" sldId="281"/>
            <ac:spMk id="7" creationId="{67B5E5B9-D4FE-6D07-9465-5FB25E0EAA2F}"/>
          </ac:spMkLst>
        </pc:spChg>
        <pc:spChg chg="add mod">
          <ac:chgData name="Eva Laufey Eggertsdóttir" userId="c05a6ee1-01a2-425e-9b59-cd9d2648d92f" providerId="ADAL" clId="{87774FA4-AD19-4B5C-9D48-1A7C70C61DA5}" dt="2023-11-20T10:47:41.649" v="2120" actId="207"/>
          <ac:spMkLst>
            <pc:docMk/>
            <pc:sldMk cId="1756698221" sldId="281"/>
            <ac:spMk id="8" creationId="{1DE6345E-1898-44EF-C54E-FC8FDE6196BA}"/>
          </ac:spMkLst>
        </pc:spChg>
        <pc:spChg chg="add mod">
          <ac:chgData name="Eva Laufey Eggertsdóttir" userId="c05a6ee1-01a2-425e-9b59-cd9d2648d92f" providerId="ADAL" clId="{87774FA4-AD19-4B5C-9D48-1A7C70C61DA5}" dt="2023-11-20T11:02:17.649" v="2498" actId="1036"/>
          <ac:spMkLst>
            <pc:docMk/>
            <pc:sldMk cId="1756698221" sldId="281"/>
            <ac:spMk id="9" creationId="{886D2F28-91BD-E23A-79EC-10CC36F524B1}"/>
          </ac:spMkLst>
        </pc:spChg>
        <pc:spChg chg="add mod">
          <ac:chgData name="Eva Laufey Eggertsdóttir" userId="c05a6ee1-01a2-425e-9b59-cd9d2648d92f" providerId="ADAL" clId="{87774FA4-AD19-4B5C-9D48-1A7C70C61DA5}" dt="2023-11-20T15:31:23.417" v="6804" actId="1036"/>
          <ac:spMkLst>
            <pc:docMk/>
            <pc:sldMk cId="1756698221" sldId="281"/>
            <ac:spMk id="12" creationId="{8363B7BF-1D70-216F-FEF4-D8E21CCFB618}"/>
          </ac:spMkLst>
        </pc:spChg>
        <pc:spChg chg="mod ord">
          <ac:chgData name="Eva Laufey Eggertsdóttir" userId="c05a6ee1-01a2-425e-9b59-cd9d2648d92f" providerId="ADAL" clId="{87774FA4-AD19-4B5C-9D48-1A7C70C61DA5}" dt="2023-11-21T09:38:09.943" v="8909" actId="207"/>
          <ac:spMkLst>
            <pc:docMk/>
            <pc:sldMk cId="1756698221" sldId="281"/>
            <ac:spMk id="15" creationId="{9898A8B9-2B31-4CA5-F12F-155540DCB1C2}"/>
          </ac:spMkLst>
        </pc:spChg>
        <pc:spChg chg="del">
          <ac:chgData name="Eva Laufey Eggertsdóttir" userId="c05a6ee1-01a2-425e-9b59-cd9d2648d92f" providerId="ADAL" clId="{87774FA4-AD19-4B5C-9D48-1A7C70C61DA5}" dt="2023-11-20T10:33:43.897" v="2085" actId="478"/>
          <ac:spMkLst>
            <pc:docMk/>
            <pc:sldMk cId="1756698221" sldId="281"/>
            <ac:spMk id="18" creationId="{D4D7769A-299E-D2AF-E38E-6AE150F6ACDE}"/>
          </ac:spMkLst>
        </pc:spChg>
        <pc:graphicFrameChg chg="add del mod modGraphic">
          <ac:chgData name="Eva Laufey Eggertsdóttir" userId="c05a6ee1-01a2-425e-9b59-cd9d2648d92f" providerId="ADAL" clId="{87774FA4-AD19-4B5C-9D48-1A7C70C61DA5}" dt="2023-11-20T15:31:16.659" v="6740" actId="478"/>
          <ac:graphicFrameMkLst>
            <pc:docMk/>
            <pc:sldMk cId="1756698221" sldId="281"/>
            <ac:graphicFrameMk id="10" creationId="{7583564B-4A40-3E5B-C389-AC1C171D3341}"/>
          </ac:graphicFrameMkLst>
        </pc:graphicFrameChg>
        <pc:graphicFrameChg chg="add mod">
          <ac:chgData name="Eva Laufey Eggertsdóttir" userId="c05a6ee1-01a2-425e-9b59-cd9d2648d92f" providerId="ADAL" clId="{87774FA4-AD19-4B5C-9D48-1A7C70C61DA5}" dt="2023-11-20T11:43:12.004" v="2514"/>
          <ac:graphicFrameMkLst>
            <pc:docMk/>
            <pc:sldMk cId="1756698221" sldId="281"/>
            <ac:graphicFrameMk id="11" creationId="{714953F9-1CE5-9CB0-710D-E85E11D3FA69}"/>
          </ac:graphicFrameMkLst>
        </pc:graphicFrameChg>
        <pc:graphicFrameChg chg="add mod">
          <ac:chgData name="Eva Laufey Eggertsdóttir" userId="c05a6ee1-01a2-425e-9b59-cd9d2648d92f" providerId="ADAL" clId="{87774FA4-AD19-4B5C-9D48-1A7C70C61DA5}" dt="2023-11-20T15:31:23.417" v="6804" actId="1036"/>
          <ac:graphicFrameMkLst>
            <pc:docMk/>
            <pc:sldMk cId="1756698221" sldId="281"/>
            <ac:graphicFrameMk id="13" creationId="{CAB6C501-5C63-808F-F1B2-EB3C81E04B4D}"/>
          </ac:graphicFrameMkLst>
        </pc:graphicFrameChg>
        <pc:graphicFrameChg chg="del mod">
          <ac:chgData name="Eva Laufey Eggertsdóttir" userId="c05a6ee1-01a2-425e-9b59-cd9d2648d92f" providerId="ADAL" clId="{87774FA4-AD19-4B5C-9D48-1A7C70C61DA5}" dt="2023-11-20T11:02:04.225" v="2430" actId="478"/>
          <ac:graphicFrameMkLst>
            <pc:docMk/>
            <pc:sldMk cId="1756698221" sldId="281"/>
            <ac:graphicFrameMk id="14" creationId="{4B4D20BA-F0FB-1D4B-42F0-31401AA59DBA}"/>
          </ac:graphicFrameMkLst>
        </pc:graphicFrameChg>
        <pc:picChg chg="add del mod ord modCrop">
          <ac:chgData name="Eva Laufey Eggertsdóttir" userId="c05a6ee1-01a2-425e-9b59-cd9d2648d92f" providerId="ADAL" clId="{87774FA4-AD19-4B5C-9D48-1A7C70C61DA5}" dt="2023-11-20T14:09:53.274" v="4523" actId="478"/>
          <ac:picMkLst>
            <pc:docMk/>
            <pc:sldMk cId="1756698221" sldId="281"/>
            <ac:picMk id="5" creationId="{7D30A4B9-D14A-1B22-4300-6E425527F80C}"/>
          </ac:picMkLst>
        </pc:picChg>
        <pc:picChg chg="add mod ord">
          <ac:chgData name="Eva Laufey Eggertsdóttir" userId="c05a6ee1-01a2-425e-9b59-cd9d2648d92f" providerId="ADAL" clId="{87774FA4-AD19-4B5C-9D48-1A7C70C61DA5}" dt="2023-11-20T15:09:48.343" v="5810" actId="1076"/>
          <ac:picMkLst>
            <pc:docMk/>
            <pc:sldMk cId="1756698221" sldId="281"/>
            <ac:picMk id="6" creationId="{AE826AB0-D8CF-AFD9-1B7A-67126527C8A5}"/>
          </ac:picMkLst>
        </pc:picChg>
        <pc:picChg chg="del">
          <ac:chgData name="Eva Laufey Eggertsdóttir" userId="c05a6ee1-01a2-425e-9b59-cd9d2648d92f" providerId="ADAL" clId="{87774FA4-AD19-4B5C-9D48-1A7C70C61DA5}" dt="2023-11-20T10:33:05.039" v="2071" actId="478"/>
          <ac:picMkLst>
            <pc:docMk/>
            <pc:sldMk cId="1756698221" sldId="281"/>
            <ac:picMk id="17" creationId="{56680D21-D426-C86A-EE39-0BDB970C29A6}"/>
          </ac:picMkLst>
        </pc:picChg>
      </pc:sldChg>
      <pc:sldChg chg="addSp delSp modSp add mod modTransition">
        <pc:chgData name="Eva Laufey Eggertsdóttir" userId="c05a6ee1-01a2-425e-9b59-cd9d2648d92f" providerId="ADAL" clId="{87774FA4-AD19-4B5C-9D48-1A7C70C61DA5}" dt="2023-11-21T09:51:30.915" v="9015" actId="1076"/>
        <pc:sldMkLst>
          <pc:docMk/>
          <pc:sldMk cId="996643086" sldId="282"/>
        </pc:sldMkLst>
        <pc:spChg chg="del mod">
          <ac:chgData name="Eva Laufey Eggertsdóttir" userId="c05a6ee1-01a2-425e-9b59-cd9d2648d92f" providerId="ADAL" clId="{87774FA4-AD19-4B5C-9D48-1A7C70C61DA5}" dt="2023-11-20T11:43:05.440" v="2513" actId="478"/>
          <ac:spMkLst>
            <pc:docMk/>
            <pc:sldMk cId="996643086" sldId="282"/>
            <ac:spMk id="2" creationId="{341C7B62-147D-6F16-60A1-A41EFB9FDDDF}"/>
          </ac:spMkLst>
        </pc:spChg>
        <pc:spChg chg="add mod">
          <ac:chgData name="Eva Laufey Eggertsdóttir" userId="c05a6ee1-01a2-425e-9b59-cd9d2648d92f" providerId="ADAL" clId="{87774FA4-AD19-4B5C-9D48-1A7C70C61DA5}" dt="2023-11-21T09:50:34.850" v="9012" actId="1035"/>
          <ac:spMkLst>
            <pc:docMk/>
            <pc:sldMk cId="996643086" sldId="282"/>
            <ac:spMk id="2" creationId="{A2499B01-856C-B23C-C0A2-EB4D9BC21DC6}"/>
          </ac:spMkLst>
        </pc:spChg>
        <pc:spChg chg="del">
          <ac:chgData name="Eva Laufey Eggertsdóttir" userId="c05a6ee1-01a2-425e-9b59-cd9d2648d92f" providerId="ADAL" clId="{87774FA4-AD19-4B5C-9D48-1A7C70C61DA5}" dt="2023-11-20T11:40:28.494" v="2500" actId="478"/>
          <ac:spMkLst>
            <pc:docMk/>
            <pc:sldMk cId="996643086" sldId="282"/>
            <ac:spMk id="4" creationId="{BF8351CF-1EB0-73BE-3BDB-D8F76DD1EC80}"/>
          </ac:spMkLst>
        </pc:spChg>
        <pc:spChg chg="mod">
          <ac:chgData name="Eva Laufey Eggertsdóttir" userId="c05a6ee1-01a2-425e-9b59-cd9d2648d92f" providerId="ADAL" clId="{87774FA4-AD19-4B5C-9D48-1A7C70C61DA5}" dt="2023-11-20T14:37:42.446" v="4954" actId="207"/>
          <ac:spMkLst>
            <pc:docMk/>
            <pc:sldMk cId="996643086" sldId="282"/>
            <ac:spMk id="7" creationId="{67B5E5B9-D4FE-6D07-9465-5FB25E0EAA2F}"/>
          </ac:spMkLst>
        </pc:spChg>
        <pc:spChg chg="add del mod">
          <ac:chgData name="Eva Laufey Eggertsdóttir" userId="c05a6ee1-01a2-425e-9b59-cd9d2648d92f" providerId="ADAL" clId="{87774FA4-AD19-4B5C-9D48-1A7C70C61DA5}" dt="2023-11-20T15:37:16.381" v="7852" actId="478"/>
          <ac:spMkLst>
            <pc:docMk/>
            <pc:sldMk cId="996643086" sldId="282"/>
            <ac:spMk id="11" creationId="{267532D7-7924-7438-7D3A-2562F01EEFEF}"/>
          </ac:spMkLst>
        </pc:spChg>
        <pc:spChg chg="add del mod">
          <ac:chgData name="Eva Laufey Eggertsdóttir" userId="c05a6ee1-01a2-425e-9b59-cd9d2648d92f" providerId="ADAL" clId="{87774FA4-AD19-4B5C-9D48-1A7C70C61DA5}" dt="2023-11-20T15:40:11.476" v="8185"/>
          <ac:spMkLst>
            <pc:docMk/>
            <pc:sldMk cId="996643086" sldId="282"/>
            <ac:spMk id="13" creationId="{DEB85688-A13A-D9F1-0725-61D40F2B91D1}"/>
          </ac:spMkLst>
        </pc:spChg>
        <pc:spChg chg="mod">
          <ac:chgData name="Eva Laufey Eggertsdóttir" userId="c05a6ee1-01a2-425e-9b59-cd9d2648d92f" providerId="ADAL" clId="{87774FA4-AD19-4B5C-9D48-1A7C70C61DA5}" dt="2023-11-21T09:51:30.915" v="9015" actId="1076"/>
          <ac:spMkLst>
            <pc:docMk/>
            <pc:sldMk cId="996643086" sldId="282"/>
            <ac:spMk id="15" creationId="{9898A8B9-2B31-4CA5-F12F-155540DCB1C2}"/>
          </ac:spMkLst>
        </pc:spChg>
        <pc:graphicFrameChg chg="add del mod modGraphic">
          <ac:chgData name="Eva Laufey Eggertsdóttir" userId="c05a6ee1-01a2-425e-9b59-cd9d2648d92f" providerId="ADAL" clId="{87774FA4-AD19-4B5C-9D48-1A7C70C61DA5}" dt="2023-11-20T15:34:58.574" v="7565" actId="478"/>
          <ac:graphicFrameMkLst>
            <pc:docMk/>
            <pc:sldMk cId="996643086" sldId="282"/>
            <ac:graphicFrameMk id="3" creationId="{05C00868-94DA-5B42-FF08-1EBE2FE9604C}"/>
          </ac:graphicFrameMkLst>
        </pc:graphicFrameChg>
        <pc:graphicFrameChg chg="mod modGraphic">
          <ac:chgData name="Eva Laufey Eggertsdóttir" userId="c05a6ee1-01a2-425e-9b59-cd9d2648d92f" providerId="ADAL" clId="{87774FA4-AD19-4B5C-9D48-1A7C70C61DA5}" dt="2023-11-21T09:40:10.305" v="8923" actId="20577"/>
          <ac:graphicFrameMkLst>
            <pc:docMk/>
            <pc:sldMk cId="996643086" sldId="282"/>
            <ac:graphicFrameMk id="10" creationId="{7583564B-4A40-3E5B-C389-AC1C171D3341}"/>
          </ac:graphicFrameMkLst>
        </pc:graphicFrameChg>
        <pc:graphicFrameChg chg="add mod">
          <ac:chgData name="Eva Laufey Eggertsdóttir" userId="c05a6ee1-01a2-425e-9b59-cd9d2648d92f" providerId="ADAL" clId="{87774FA4-AD19-4B5C-9D48-1A7C70C61DA5}" dt="2023-11-20T15:39:46.622" v="8183" actId="1076"/>
          <ac:graphicFrameMkLst>
            <pc:docMk/>
            <pc:sldMk cId="996643086" sldId="282"/>
            <ac:graphicFrameMk id="12" creationId="{CD022B98-3DAF-B951-850E-21D121ADD97F}"/>
          </ac:graphicFrameMkLst>
        </pc:graphicFrameChg>
        <pc:graphicFrameChg chg="del">
          <ac:chgData name="Eva Laufey Eggertsdóttir" userId="c05a6ee1-01a2-425e-9b59-cd9d2648d92f" providerId="ADAL" clId="{87774FA4-AD19-4B5C-9D48-1A7C70C61DA5}" dt="2023-11-20T11:43:15.587" v="2515" actId="478"/>
          <ac:graphicFrameMkLst>
            <pc:docMk/>
            <pc:sldMk cId="996643086" sldId="282"/>
            <ac:graphicFrameMk id="14" creationId="{4B4D20BA-F0FB-1D4B-42F0-31401AA59DBA}"/>
          </ac:graphicFrameMkLst>
        </pc:graphicFrameChg>
        <pc:graphicFrameChg chg="add del mod">
          <ac:chgData name="Eva Laufey Eggertsdóttir" userId="c05a6ee1-01a2-425e-9b59-cd9d2648d92f" providerId="ADAL" clId="{87774FA4-AD19-4B5C-9D48-1A7C70C61DA5}" dt="2023-11-20T15:40:11.476" v="8185"/>
          <ac:graphicFrameMkLst>
            <pc:docMk/>
            <pc:sldMk cId="996643086" sldId="282"/>
            <ac:graphicFrameMk id="16" creationId="{0BD4AE45-C263-A40D-0B21-79C4EE3BCD1F}"/>
          </ac:graphicFrameMkLst>
        </pc:graphicFrameChg>
        <pc:graphicFrameChg chg="add mod">
          <ac:chgData name="Eva Laufey Eggertsdóttir" userId="c05a6ee1-01a2-425e-9b59-cd9d2648d92f" providerId="ADAL" clId="{87774FA4-AD19-4B5C-9D48-1A7C70C61DA5}" dt="2023-11-20T15:40:33.739" v="8207" actId="1037"/>
          <ac:graphicFrameMkLst>
            <pc:docMk/>
            <pc:sldMk cId="996643086" sldId="282"/>
            <ac:graphicFrameMk id="17" creationId="{5F4AD4F4-0221-C6F2-472F-D775716FD59B}"/>
          </ac:graphicFrameMkLst>
        </pc:graphicFrameChg>
        <pc:picChg chg="mod">
          <ac:chgData name="Eva Laufey Eggertsdóttir" userId="c05a6ee1-01a2-425e-9b59-cd9d2648d92f" providerId="ADAL" clId="{87774FA4-AD19-4B5C-9D48-1A7C70C61DA5}" dt="2023-11-20T12:36:32.117" v="3717" actId="1076"/>
          <ac:picMkLst>
            <pc:docMk/>
            <pc:sldMk cId="996643086" sldId="282"/>
            <ac:picMk id="5" creationId="{7D30A4B9-D14A-1B22-4300-6E425527F80C}"/>
          </ac:picMkLst>
        </pc:picChg>
        <pc:picChg chg="mod ord">
          <ac:chgData name="Eva Laufey Eggertsdóttir" userId="c05a6ee1-01a2-425e-9b59-cd9d2648d92f" providerId="ADAL" clId="{87774FA4-AD19-4B5C-9D48-1A7C70C61DA5}" dt="2023-11-20T12:36:40.205" v="3718" actId="1076"/>
          <ac:picMkLst>
            <pc:docMk/>
            <pc:sldMk cId="996643086" sldId="282"/>
            <ac:picMk id="6" creationId="{AE826AB0-D8CF-AFD9-1B7A-67126527C8A5}"/>
          </ac:picMkLst>
        </pc:picChg>
        <pc:cxnChg chg="del">
          <ac:chgData name="Eva Laufey Eggertsdóttir" userId="c05a6ee1-01a2-425e-9b59-cd9d2648d92f" providerId="ADAL" clId="{87774FA4-AD19-4B5C-9D48-1A7C70C61DA5}" dt="2023-11-20T11:43:17.215" v="2516" actId="478"/>
          <ac:cxnSpMkLst>
            <pc:docMk/>
            <pc:sldMk cId="996643086" sldId="282"/>
            <ac:cxnSpMk id="20" creationId="{4DEA198B-B791-567D-042B-CA32FDDB31B5}"/>
          </ac:cxnSpMkLst>
        </pc:cxnChg>
        <pc:cxnChg chg="del">
          <ac:chgData name="Eva Laufey Eggertsdóttir" userId="c05a6ee1-01a2-425e-9b59-cd9d2648d92f" providerId="ADAL" clId="{87774FA4-AD19-4B5C-9D48-1A7C70C61DA5}" dt="2023-11-20T11:43:20.116" v="2517" actId="478"/>
          <ac:cxnSpMkLst>
            <pc:docMk/>
            <pc:sldMk cId="996643086" sldId="282"/>
            <ac:cxnSpMk id="22" creationId="{EC314905-C494-1627-792F-18D343A103EE}"/>
          </ac:cxnSpMkLst>
        </pc:cxnChg>
      </pc:sldChg>
      <pc:sldChg chg="addSp delSp modSp add del mod modTransition setBg modAnim modShow">
        <pc:chgData name="Eva Laufey Eggertsdóttir" userId="c05a6ee1-01a2-425e-9b59-cd9d2648d92f" providerId="ADAL" clId="{87774FA4-AD19-4B5C-9D48-1A7C70C61DA5}" dt="2023-11-20T14:26:33.014" v="4744" actId="47"/>
        <pc:sldMkLst>
          <pc:docMk/>
          <pc:sldMk cId="1393224962" sldId="283"/>
        </pc:sldMkLst>
        <pc:spChg chg="add mod">
          <ac:chgData name="Eva Laufey Eggertsdóttir" userId="c05a6ee1-01a2-425e-9b59-cd9d2648d92f" providerId="ADAL" clId="{87774FA4-AD19-4B5C-9D48-1A7C70C61DA5}" dt="2023-11-20T11:52:15.334" v="2841" actId="1076"/>
          <ac:spMkLst>
            <pc:docMk/>
            <pc:sldMk cId="1393224962" sldId="283"/>
            <ac:spMk id="3" creationId="{AF6B562F-D8DE-EBEB-FF77-7BACE3B80489}"/>
          </ac:spMkLst>
        </pc:spChg>
        <pc:spChg chg="add mod">
          <ac:chgData name="Eva Laufey Eggertsdóttir" userId="c05a6ee1-01a2-425e-9b59-cd9d2648d92f" providerId="ADAL" clId="{87774FA4-AD19-4B5C-9D48-1A7C70C61DA5}" dt="2023-11-20T12:13:04.976" v="3256" actId="1035"/>
          <ac:spMkLst>
            <pc:docMk/>
            <pc:sldMk cId="1393224962" sldId="283"/>
            <ac:spMk id="4" creationId="{57AF15EB-7DFE-D55A-2476-5F92BEA9227C}"/>
          </ac:spMkLst>
        </pc:spChg>
        <pc:spChg chg="del mod">
          <ac:chgData name="Eva Laufey Eggertsdóttir" userId="c05a6ee1-01a2-425e-9b59-cd9d2648d92f" providerId="ADAL" clId="{87774FA4-AD19-4B5C-9D48-1A7C70C61DA5}" dt="2023-11-20T12:12:40.717" v="3184" actId="478"/>
          <ac:spMkLst>
            <pc:docMk/>
            <pc:sldMk cId="1393224962" sldId="283"/>
            <ac:spMk id="7" creationId="{67B5E5B9-D4FE-6D07-9465-5FB25E0EAA2F}"/>
          </ac:spMkLst>
        </pc:spChg>
        <pc:spChg chg="del mod ord">
          <ac:chgData name="Eva Laufey Eggertsdóttir" userId="c05a6ee1-01a2-425e-9b59-cd9d2648d92f" providerId="ADAL" clId="{87774FA4-AD19-4B5C-9D48-1A7C70C61DA5}" dt="2023-11-20T11:52:01.163" v="2839" actId="478"/>
          <ac:spMkLst>
            <pc:docMk/>
            <pc:sldMk cId="1393224962" sldId="283"/>
            <ac:spMk id="15" creationId="{9898A8B9-2B31-4CA5-F12F-155540DCB1C2}"/>
          </ac:spMkLst>
        </pc:spChg>
        <pc:graphicFrameChg chg="del mod modGraphic">
          <ac:chgData name="Eva Laufey Eggertsdóttir" userId="c05a6ee1-01a2-425e-9b59-cd9d2648d92f" providerId="ADAL" clId="{87774FA4-AD19-4B5C-9D48-1A7C70C61DA5}" dt="2023-11-20T12:12:48.885" v="3186" actId="478"/>
          <ac:graphicFrameMkLst>
            <pc:docMk/>
            <pc:sldMk cId="1393224962" sldId="283"/>
            <ac:graphicFrameMk id="10" creationId="{7583564B-4A40-3E5B-C389-AC1C171D3341}"/>
          </ac:graphicFrameMkLst>
        </pc:graphicFrameChg>
        <pc:graphicFrameChg chg="add mod">
          <ac:chgData name="Eva Laufey Eggertsdóttir" userId="c05a6ee1-01a2-425e-9b59-cd9d2648d92f" providerId="ADAL" clId="{87774FA4-AD19-4B5C-9D48-1A7C70C61DA5}" dt="2023-11-20T12:13:04.976" v="3256" actId="1035"/>
          <ac:graphicFrameMkLst>
            <pc:docMk/>
            <pc:sldMk cId="1393224962" sldId="283"/>
            <ac:graphicFrameMk id="11" creationId="{8A01A681-2D0A-2404-F8AE-2B747276B149}"/>
          </ac:graphicFrameMkLst>
        </pc:graphicFrameChg>
        <pc:picChg chg="add del mod">
          <ac:chgData name="Eva Laufey Eggertsdóttir" userId="c05a6ee1-01a2-425e-9b59-cd9d2648d92f" providerId="ADAL" clId="{87774FA4-AD19-4B5C-9D48-1A7C70C61DA5}" dt="2023-11-20T12:13:39.297" v="3262" actId="478"/>
          <ac:picMkLst>
            <pc:docMk/>
            <pc:sldMk cId="1393224962" sldId="283"/>
            <ac:picMk id="2" creationId="{C9E6DDFB-0929-E75B-2274-2898E5C5261E}"/>
          </ac:picMkLst>
        </pc:picChg>
        <pc:picChg chg="mod">
          <ac:chgData name="Eva Laufey Eggertsdóttir" userId="c05a6ee1-01a2-425e-9b59-cd9d2648d92f" providerId="ADAL" clId="{87774FA4-AD19-4B5C-9D48-1A7C70C61DA5}" dt="2023-11-20T14:11:16.083" v="4546" actId="29295"/>
          <ac:picMkLst>
            <pc:docMk/>
            <pc:sldMk cId="1393224962" sldId="283"/>
            <ac:picMk id="5" creationId="{7D30A4B9-D14A-1B22-4300-6E425527F80C}"/>
          </ac:picMkLst>
        </pc:picChg>
        <pc:picChg chg="del">
          <ac:chgData name="Eva Laufey Eggertsdóttir" userId="c05a6ee1-01a2-425e-9b59-cd9d2648d92f" providerId="ADAL" clId="{87774FA4-AD19-4B5C-9D48-1A7C70C61DA5}" dt="2023-11-20T11:43:47.435" v="2519" actId="478"/>
          <ac:picMkLst>
            <pc:docMk/>
            <pc:sldMk cId="1393224962" sldId="283"/>
            <ac:picMk id="6" creationId="{AE826AB0-D8CF-AFD9-1B7A-67126527C8A5}"/>
          </ac:picMkLst>
        </pc:picChg>
        <pc:picChg chg="add mod">
          <ac:chgData name="Eva Laufey Eggertsdóttir" userId="c05a6ee1-01a2-425e-9b59-cd9d2648d92f" providerId="ADAL" clId="{87774FA4-AD19-4B5C-9D48-1A7C70C61DA5}" dt="2023-11-20T12:13:50.752" v="3266" actId="1076"/>
          <ac:picMkLst>
            <pc:docMk/>
            <pc:sldMk cId="1393224962" sldId="283"/>
            <ac:picMk id="12" creationId="{8F510BF0-C653-5B2B-0DD8-6BD8B694171B}"/>
          </ac:picMkLst>
        </pc:picChg>
        <pc:picChg chg="add del mod">
          <ac:chgData name="Eva Laufey Eggertsdóttir" userId="c05a6ee1-01a2-425e-9b59-cd9d2648d92f" providerId="ADAL" clId="{87774FA4-AD19-4B5C-9D48-1A7C70C61DA5}" dt="2023-11-20T12:44:36.630" v="3738"/>
          <ac:picMkLst>
            <pc:docMk/>
            <pc:sldMk cId="1393224962" sldId="283"/>
            <ac:picMk id="14" creationId="{4376AD39-0445-C784-26AD-B6A4236BB9E8}"/>
          </ac:picMkLst>
        </pc:picChg>
      </pc:sldChg>
      <pc:sldChg chg="addSp delSp modSp add mod ord modTransition setBg addAnim delAnim modAnim">
        <pc:chgData name="Eva Laufey Eggertsdóttir" userId="c05a6ee1-01a2-425e-9b59-cd9d2648d92f" providerId="ADAL" clId="{87774FA4-AD19-4B5C-9D48-1A7C70C61DA5}" dt="2023-11-21T09:45:39.608" v="9010" actId="1035"/>
        <pc:sldMkLst>
          <pc:docMk/>
          <pc:sldMk cId="2218005453" sldId="284"/>
        </pc:sldMkLst>
        <pc:spChg chg="add mod">
          <ac:chgData name="Eva Laufey Eggertsdóttir" userId="c05a6ee1-01a2-425e-9b59-cd9d2648d92f" providerId="ADAL" clId="{87774FA4-AD19-4B5C-9D48-1A7C70C61DA5}" dt="2023-11-21T09:45:39.608" v="9010" actId="1035"/>
          <ac:spMkLst>
            <pc:docMk/>
            <pc:sldMk cId="2218005453" sldId="284"/>
            <ac:spMk id="3" creationId="{038D756E-CDE8-1856-A803-7083118726BA}"/>
          </ac:spMkLst>
        </pc:spChg>
        <pc:spChg chg="add del mod">
          <ac:chgData name="Eva Laufey Eggertsdóttir" userId="c05a6ee1-01a2-425e-9b59-cd9d2648d92f" providerId="ADAL" clId="{87774FA4-AD19-4B5C-9D48-1A7C70C61DA5}" dt="2023-11-20T12:15:16.723" v="3272" actId="11529"/>
          <ac:spMkLst>
            <pc:docMk/>
            <pc:sldMk cId="2218005453" sldId="284"/>
            <ac:spMk id="3" creationId="{7B0E0A5F-9369-3688-A81F-A521CF8E8A4D}"/>
          </ac:spMkLst>
        </pc:spChg>
        <pc:spChg chg="add del mod">
          <ac:chgData name="Eva Laufey Eggertsdóttir" userId="c05a6ee1-01a2-425e-9b59-cd9d2648d92f" providerId="ADAL" clId="{87774FA4-AD19-4B5C-9D48-1A7C70C61DA5}" dt="2023-11-20T12:16:00.380" v="3314" actId="478"/>
          <ac:spMkLst>
            <pc:docMk/>
            <pc:sldMk cId="2218005453" sldId="284"/>
            <ac:spMk id="4" creationId="{D441BCF0-F405-6BCE-3415-8110BA65FDDE}"/>
          </ac:spMkLst>
        </pc:spChg>
        <pc:spChg chg="add del mod">
          <ac:chgData name="Eva Laufey Eggertsdóttir" userId="c05a6ee1-01a2-425e-9b59-cd9d2648d92f" providerId="ADAL" clId="{87774FA4-AD19-4B5C-9D48-1A7C70C61DA5}" dt="2023-11-20T12:19:06.489" v="3585" actId="12084"/>
          <ac:spMkLst>
            <pc:docMk/>
            <pc:sldMk cId="2218005453" sldId="284"/>
            <ac:spMk id="6" creationId="{4FB3D699-DF71-4685-B6C4-2CC3477D6D77}"/>
          </ac:spMkLst>
        </pc:spChg>
        <pc:spChg chg="del">
          <ac:chgData name="Eva Laufey Eggertsdóttir" userId="c05a6ee1-01a2-425e-9b59-cd9d2648d92f" providerId="ADAL" clId="{87774FA4-AD19-4B5C-9D48-1A7C70C61DA5}" dt="2023-11-20T11:59:08.302" v="2852" actId="478"/>
          <ac:spMkLst>
            <pc:docMk/>
            <pc:sldMk cId="2218005453" sldId="284"/>
            <ac:spMk id="7" creationId="{67B5E5B9-D4FE-6D07-9465-5FB25E0EAA2F}"/>
          </ac:spMkLst>
        </pc:spChg>
        <pc:spChg chg="mod">
          <ac:chgData name="Eva Laufey Eggertsdóttir" userId="c05a6ee1-01a2-425e-9b59-cd9d2648d92f" providerId="ADAL" clId="{87774FA4-AD19-4B5C-9D48-1A7C70C61DA5}" dt="2023-11-20T12:21:20.754" v="3606" actId="18245"/>
          <ac:spMkLst>
            <pc:docMk/>
            <pc:sldMk cId="2218005453" sldId="284"/>
            <ac:spMk id="14" creationId="{13576FD2-1E33-4523-B8E8-947D1093F822}"/>
          </ac:spMkLst>
        </pc:spChg>
        <pc:spChg chg="del">
          <ac:chgData name="Eva Laufey Eggertsdóttir" userId="c05a6ee1-01a2-425e-9b59-cd9d2648d92f" providerId="ADAL" clId="{87774FA4-AD19-4B5C-9D48-1A7C70C61DA5}" dt="2023-11-20T11:53:08.341" v="2844" actId="478"/>
          <ac:spMkLst>
            <pc:docMk/>
            <pc:sldMk cId="2218005453" sldId="284"/>
            <ac:spMk id="15" creationId="{9898A8B9-2B31-4CA5-F12F-155540DCB1C2}"/>
          </ac:spMkLst>
        </pc:spChg>
        <pc:spChg chg="mod">
          <ac:chgData name="Eva Laufey Eggertsdóttir" userId="c05a6ee1-01a2-425e-9b59-cd9d2648d92f" providerId="ADAL" clId="{87774FA4-AD19-4B5C-9D48-1A7C70C61DA5}" dt="2023-11-20T12:21:20.754" v="3606" actId="18245"/>
          <ac:spMkLst>
            <pc:docMk/>
            <pc:sldMk cId="2218005453" sldId="284"/>
            <ac:spMk id="16" creationId="{B25B9ABA-449B-E794-B0C8-61D63EF49291}"/>
          </ac:spMkLst>
        </pc:spChg>
        <pc:spChg chg="mod">
          <ac:chgData name="Eva Laufey Eggertsdóttir" userId="c05a6ee1-01a2-425e-9b59-cd9d2648d92f" providerId="ADAL" clId="{87774FA4-AD19-4B5C-9D48-1A7C70C61DA5}" dt="2023-11-20T12:21:20.754" v="3606" actId="18245"/>
          <ac:spMkLst>
            <pc:docMk/>
            <pc:sldMk cId="2218005453" sldId="284"/>
            <ac:spMk id="17" creationId="{1ABCC7F1-2BA2-FAD5-3C19-451ACC73A7E6}"/>
          </ac:spMkLst>
        </pc:spChg>
        <pc:spChg chg="mod">
          <ac:chgData name="Eva Laufey Eggertsdóttir" userId="c05a6ee1-01a2-425e-9b59-cd9d2648d92f" providerId="ADAL" clId="{87774FA4-AD19-4B5C-9D48-1A7C70C61DA5}" dt="2023-11-20T12:21:20.754" v="3606" actId="18245"/>
          <ac:spMkLst>
            <pc:docMk/>
            <pc:sldMk cId="2218005453" sldId="284"/>
            <ac:spMk id="18" creationId="{D73C500A-D9A8-AE29-2027-6257B9B65E1A}"/>
          </ac:spMkLst>
        </pc:spChg>
        <pc:spChg chg="mod">
          <ac:chgData name="Eva Laufey Eggertsdóttir" userId="c05a6ee1-01a2-425e-9b59-cd9d2648d92f" providerId="ADAL" clId="{87774FA4-AD19-4B5C-9D48-1A7C70C61DA5}" dt="2023-11-20T12:21:16.457" v="3605" actId="18245"/>
          <ac:spMkLst>
            <pc:docMk/>
            <pc:sldMk cId="2218005453" sldId="284"/>
            <ac:spMk id="19" creationId="{0B245D9C-28E9-C717-796E-6B8D30AB66AA}"/>
          </ac:spMkLst>
        </pc:spChg>
        <pc:grpChg chg="mod">
          <ac:chgData name="Eva Laufey Eggertsdóttir" userId="c05a6ee1-01a2-425e-9b59-cd9d2648d92f" providerId="ADAL" clId="{87774FA4-AD19-4B5C-9D48-1A7C70C61DA5}" dt="2023-11-20T12:21:20.754" v="3606" actId="18245"/>
          <ac:grpSpMkLst>
            <pc:docMk/>
            <pc:sldMk cId="2218005453" sldId="284"/>
            <ac:grpSpMk id="13" creationId="{3884D591-06AB-CC18-73EB-8386510C45B2}"/>
          </ac:grpSpMkLst>
        </pc:grpChg>
        <pc:grpChg chg="add del mod">
          <ac:chgData name="Eva Laufey Eggertsdóttir" userId="c05a6ee1-01a2-425e-9b59-cd9d2648d92f" providerId="ADAL" clId="{87774FA4-AD19-4B5C-9D48-1A7C70C61DA5}" dt="2023-11-20T12:31:12.896" v="3678" actId="478"/>
          <ac:grpSpMkLst>
            <pc:docMk/>
            <pc:sldMk cId="2218005453" sldId="284"/>
            <ac:grpSpMk id="20" creationId="{7A389052-BD45-856C-FD2E-D8CDD5D9B7A3}"/>
          </ac:grpSpMkLst>
        </pc:grpChg>
        <pc:graphicFrameChg chg="del modGraphic">
          <ac:chgData name="Eva Laufey Eggertsdóttir" userId="c05a6ee1-01a2-425e-9b59-cd9d2648d92f" providerId="ADAL" clId="{87774FA4-AD19-4B5C-9D48-1A7C70C61DA5}" dt="2023-11-20T11:59:10.195" v="2854" actId="478"/>
          <ac:graphicFrameMkLst>
            <pc:docMk/>
            <pc:sldMk cId="2218005453" sldId="284"/>
            <ac:graphicFrameMk id="10" creationId="{7583564B-4A40-3E5B-C389-AC1C171D3341}"/>
          </ac:graphicFrameMkLst>
        </pc:graphicFrameChg>
        <pc:graphicFrameChg chg="add del mod modGraphic">
          <ac:chgData name="Eva Laufey Eggertsdóttir" userId="c05a6ee1-01a2-425e-9b59-cd9d2648d92f" providerId="ADAL" clId="{87774FA4-AD19-4B5C-9D48-1A7C70C61DA5}" dt="2023-11-20T12:18:52.814" v="3584" actId="12084"/>
          <ac:graphicFrameMkLst>
            <pc:docMk/>
            <pc:sldMk cId="2218005453" sldId="284"/>
            <ac:graphicFrameMk id="11" creationId="{E352B49A-A382-F366-E035-3E6B7D10D8B1}"/>
          </ac:graphicFrameMkLst>
        </pc:graphicFrameChg>
        <pc:graphicFrameChg chg="add del mod modGraphic">
          <ac:chgData name="Eva Laufey Eggertsdóttir" userId="c05a6ee1-01a2-425e-9b59-cd9d2648d92f" providerId="ADAL" clId="{87774FA4-AD19-4B5C-9D48-1A7C70C61DA5}" dt="2023-11-20T14:27:51.838" v="4767" actId="478"/>
          <ac:graphicFrameMkLst>
            <pc:docMk/>
            <pc:sldMk cId="2218005453" sldId="284"/>
            <ac:graphicFrameMk id="12" creationId="{EE249024-56F3-FCB5-B636-7B3F6989E17C}"/>
          </ac:graphicFrameMkLst>
        </pc:graphicFrameChg>
        <pc:graphicFrameChg chg="add mod">
          <ac:chgData name="Eva Laufey Eggertsdóttir" userId="c05a6ee1-01a2-425e-9b59-cd9d2648d92f" providerId="ADAL" clId="{87774FA4-AD19-4B5C-9D48-1A7C70C61DA5}" dt="2023-11-20T15:24:38.749" v="6254" actId="1035"/>
          <ac:graphicFrameMkLst>
            <pc:docMk/>
            <pc:sldMk cId="2218005453" sldId="284"/>
            <ac:graphicFrameMk id="23" creationId="{B48C4D16-1209-CB1A-CC66-01BB484066AA}"/>
          </ac:graphicFrameMkLst>
        </pc:graphicFrameChg>
        <pc:picChg chg="add del mod">
          <ac:chgData name="Eva Laufey Eggertsdóttir" userId="c05a6ee1-01a2-425e-9b59-cd9d2648d92f" providerId="ADAL" clId="{87774FA4-AD19-4B5C-9D48-1A7C70C61DA5}" dt="2023-11-20T14:30:34.568" v="4854" actId="1076"/>
          <ac:picMkLst>
            <pc:docMk/>
            <pc:sldMk cId="2218005453" sldId="284"/>
            <ac:picMk id="2" creationId="{A7B3F47D-4767-CBAD-7F2B-2D0E9FFA9FF7}"/>
          </ac:picMkLst>
        </pc:picChg>
        <pc:picChg chg="add del mod ord">
          <ac:chgData name="Eva Laufey Eggertsdóttir" userId="c05a6ee1-01a2-425e-9b59-cd9d2648d92f" providerId="ADAL" clId="{87774FA4-AD19-4B5C-9D48-1A7C70C61DA5}" dt="2023-11-20T14:13:07.577" v="4550" actId="478"/>
          <ac:picMkLst>
            <pc:docMk/>
            <pc:sldMk cId="2218005453" sldId="284"/>
            <ac:picMk id="5" creationId="{7D30A4B9-D14A-1B22-4300-6E425527F80C}"/>
          </ac:picMkLst>
        </pc:picChg>
        <pc:picChg chg="mod">
          <ac:chgData name="Eva Laufey Eggertsdóttir" userId="c05a6ee1-01a2-425e-9b59-cd9d2648d92f" providerId="ADAL" clId="{87774FA4-AD19-4B5C-9D48-1A7C70C61DA5}" dt="2023-11-20T12:31:10.357" v="3677"/>
          <ac:picMkLst>
            <pc:docMk/>
            <pc:sldMk cId="2218005453" sldId="284"/>
            <ac:picMk id="21" creationId="{71707EAF-BA63-67DB-74DE-9917605DFF5C}"/>
          </ac:picMkLst>
        </pc:picChg>
        <pc:picChg chg="mod">
          <ac:chgData name="Eva Laufey Eggertsdóttir" userId="c05a6ee1-01a2-425e-9b59-cd9d2648d92f" providerId="ADAL" clId="{87774FA4-AD19-4B5C-9D48-1A7C70C61DA5}" dt="2023-11-20T12:31:10.357" v="3677"/>
          <ac:picMkLst>
            <pc:docMk/>
            <pc:sldMk cId="2218005453" sldId="284"/>
            <ac:picMk id="22" creationId="{5C90B36A-CB2A-A976-914B-3D8ADBD6AA0E}"/>
          </ac:picMkLst>
        </pc:picChg>
      </pc:sldChg>
      <pc:sldChg chg="addSp modSp add del mod modTransition">
        <pc:chgData name="Eva Laufey Eggertsdóttir" userId="c05a6ee1-01a2-425e-9b59-cd9d2648d92f" providerId="ADAL" clId="{87774FA4-AD19-4B5C-9D48-1A7C70C61DA5}" dt="2023-11-20T15:41:47.310" v="8210" actId="47"/>
        <pc:sldMkLst>
          <pc:docMk/>
          <pc:sldMk cId="1297983903" sldId="285"/>
        </pc:sldMkLst>
        <pc:spChg chg="mod">
          <ac:chgData name="Eva Laufey Eggertsdóttir" userId="c05a6ee1-01a2-425e-9b59-cd9d2648d92f" providerId="ADAL" clId="{87774FA4-AD19-4B5C-9D48-1A7C70C61DA5}" dt="2023-11-20T14:37:54.889" v="4957" actId="207"/>
          <ac:spMkLst>
            <pc:docMk/>
            <pc:sldMk cId="1297983903" sldId="285"/>
            <ac:spMk id="7" creationId="{67B5E5B9-D4FE-6D07-9465-5FB25E0EAA2F}"/>
          </ac:spMkLst>
        </pc:spChg>
        <pc:graphicFrameChg chg="add mod">
          <ac:chgData name="Eva Laufey Eggertsdóttir" userId="c05a6ee1-01a2-425e-9b59-cd9d2648d92f" providerId="ADAL" clId="{87774FA4-AD19-4B5C-9D48-1A7C70C61DA5}" dt="2023-11-20T12:02:29.502" v="2859" actId="1076"/>
          <ac:graphicFrameMkLst>
            <pc:docMk/>
            <pc:sldMk cId="1297983903" sldId="285"/>
            <ac:graphicFrameMk id="2" creationId="{B85211AC-F9CA-0C13-A186-20A4872C002E}"/>
          </ac:graphicFrameMkLst>
        </pc:graphicFrameChg>
        <pc:graphicFrameChg chg="mod modGraphic">
          <ac:chgData name="Eva Laufey Eggertsdóttir" userId="c05a6ee1-01a2-425e-9b59-cd9d2648d92f" providerId="ADAL" clId="{87774FA4-AD19-4B5C-9D48-1A7C70C61DA5}" dt="2023-11-20T15:20:24.975" v="6203" actId="404"/>
          <ac:graphicFrameMkLst>
            <pc:docMk/>
            <pc:sldMk cId="1297983903" sldId="285"/>
            <ac:graphicFrameMk id="10" creationId="{7583564B-4A40-3E5B-C389-AC1C171D3341}"/>
          </ac:graphicFrameMkLst>
        </pc:graphicFrameChg>
        <pc:picChg chg="mod">
          <ac:chgData name="Eva Laufey Eggertsdóttir" userId="c05a6ee1-01a2-425e-9b59-cd9d2648d92f" providerId="ADAL" clId="{87774FA4-AD19-4B5C-9D48-1A7C70C61DA5}" dt="2023-11-20T12:12:13.469" v="3180" actId="1076"/>
          <ac:picMkLst>
            <pc:docMk/>
            <pc:sldMk cId="1297983903" sldId="285"/>
            <ac:picMk id="6" creationId="{AE826AB0-D8CF-AFD9-1B7A-67126527C8A5}"/>
          </ac:picMkLst>
        </pc:picChg>
      </pc:sldChg>
      <pc:sldChg chg="addSp delSp modSp add del mod">
        <pc:chgData name="Eva Laufey Eggertsdóttir" userId="c05a6ee1-01a2-425e-9b59-cd9d2648d92f" providerId="ADAL" clId="{87774FA4-AD19-4B5C-9D48-1A7C70C61DA5}" dt="2023-11-20T11:58:02.249" v="2849" actId="47"/>
        <pc:sldMkLst>
          <pc:docMk/>
          <pc:sldMk cId="3346937502" sldId="285"/>
        </pc:sldMkLst>
        <pc:spChg chg="mod">
          <ac:chgData name="Eva Laufey Eggertsdóttir" userId="c05a6ee1-01a2-425e-9b59-cd9d2648d92f" providerId="ADAL" clId="{87774FA4-AD19-4B5C-9D48-1A7C70C61DA5}" dt="2023-11-20T11:47:03.565" v="2792"/>
          <ac:spMkLst>
            <pc:docMk/>
            <pc:sldMk cId="3346937502" sldId="285"/>
            <ac:spMk id="4" creationId="{2E5029BC-F38D-7147-62B1-9241AE5FE169}"/>
          </ac:spMkLst>
        </pc:spChg>
        <pc:spChg chg="mod">
          <ac:chgData name="Eva Laufey Eggertsdóttir" userId="c05a6ee1-01a2-425e-9b59-cd9d2648d92f" providerId="ADAL" clId="{87774FA4-AD19-4B5C-9D48-1A7C70C61DA5}" dt="2023-11-20T11:47:03.565" v="2792"/>
          <ac:spMkLst>
            <pc:docMk/>
            <pc:sldMk cId="3346937502" sldId="285"/>
            <ac:spMk id="6" creationId="{75706F73-48DC-8D17-4A84-981DDEE5694F}"/>
          </ac:spMkLst>
        </pc:spChg>
        <pc:spChg chg="del">
          <ac:chgData name="Eva Laufey Eggertsdóttir" userId="c05a6ee1-01a2-425e-9b59-cd9d2648d92f" providerId="ADAL" clId="{87774FA4-AD19-4B5C-9D48-1A7C70C61DA5}" dt="2023-11-20T11:46:44.748" v="2787" actId="478"/>
          <ac:spMkLst>
            <pc:docMk/>
            <pc:sldMk cId="3346937502" sldId="285"/>
            <ac:spMk id="7" creationId="{67B5E5B9-D4FE-6D07-9465-5FB25E0EAA2F}"/>
          </ac:spMkLst>
        </pc:spChg>
        <pc:spChg chg="del">
          <ac:chgData name="Eva Laufey Eggertsdóttir" userId="c05a6ee1-01a2-425e-9b59-cd9d2648d92f" providerId="ADAL" clId="{87774FA4-AD19-4B5C-9D48-1A7C70C61DA5}" dt="2023-11-20T11:46:33.251" v="2785" actId="478"/>
          <ac:spMkLst>
            <pc:docMk/>
            <pc:sldMk cId="3346937502" sldId="285"/>
            <ac:spMk id="15" creationId="{9898A8B9-2B31-4CA5-F12F-155540DCB1C2}"/>
          </ac:spMkLst>
        </pc:spChg>
        <pc:grpChg chg="add mod">
          <ac:chgData name="Eva Laufey Eggertsdóttir" userId="c05a6ee1-01a2-425e-9b59-cd9d2648d92f" providerId="ADAL" clId="{87774FA4-AD19-4B5C-9D48-1A7C70C61DA5}" dt="2023-11-20T11:47:03.565" v="2792"/>
          <ac:grpSpMkLst>
            <pc:docMk/>
            <pc:sldMk cId="3346937502" sldId="285"/>
            <ac:grpSpMk id="3" creationId="{C64AE6CF-6484-D767-D863-28F5E7F0A11B}"/>
          </ac:grpSpMkLst>
        </pc:grpChg>
        <pc:graphicFrameChg chg="del modGraphic">
          <ac:chgData name="Eva Laufey Eggertsdóttir" userId="c05a6ee1-01a2-425e-9b59-cd9d2648d92f" providerId="ADAL" clId="{87774FA4-AD19-4B5C-9D48-1A7C70C61DA5}" dt="2023-11-20T11:46:52.232" v="2791" actId="478"/>
          <ac:graphicFrameMkLst>
            <pc:docMk/>
            <pc:sldMk cId="3346937502" sldId="285"/>
            <ac:graphicFrameMk id="10" creationId="{7583564B-4A40-3E5B-C389-AC1C171D3341}"/>
          </ac:graphicFrameMkLst>
        </pc:graphicFrameChg>
        <pc:picChg chg="del">
          <ac:chgData name="Eva Laufey Eggertsdóttir" userId="c05a6ee1-01a2-425e-9b59-cd9d2648d92f" providerId="ADAL" clId="{87774FA4-AD19-4B5C-9D48-1A7C70C61DA5}" dt="2023-11-20T11:46:31.340" v="2784" actId="478"/>
          <ac:picMkLst>
            <pc:docMk/>
            <pc:sldMk cId="3346937502" sldId="285"/>
            <ac:picMk id="5" creationId="{7D30A4B9-D14A-1B22-4300-6E425527F80C}"/>
          </ac:picMkLst>
        </pc:picChg>
      </pc:sldChg>
      <pc:sldChg chg="addSp delSp modSp add mod ord modTransition setBg delAnim modAnim">
        <pc:chgData name="Eva Laufey Eggertsdóttir" userId="c05a6ee1-01a2-425e-9b59-cd9d2648d92f" providerId="ADAL" clId="{87774FA4-AD19-4B5C-9D48-1A7C70C61DA5}" dt="2023-11-21T09:52:33.223" v="9020" actId="20577"/>
        <pc:sldMkLst>
          <pc:docMk/>
          <pc:sldMk cId="3129754330" sldId="286"/>
        </pc:sldMkLst>
        <pc:spChg chg="add mod">
          <ac:chgData name="Eva Laufey Eggertsdóttir" userId="c05a6ee1-01a2-425e-9b59-cd9d2648d92f" providerId="ADAL" clId="{87774FA4-AD19-4B5C-9D48-1A7C70C61DA5}" dt="2023-11-20T14:40:23.019" v="4975" actId="1076"/>
          <ac:spMkLst>
            <pc:docMk/>
            <pc:sldMk cId="3129754330" sldId="286"/>
            <ac:spMk id="4" creationId="{6778367C-A535-0D8A-3947-F50E66946FB0}"/>
          </ac:spMkLst>
        </pc:spChg>
        <pc:spChg chg="add mod">
          <ac:chgData name="Eva Laufey Eggertsdóttir" userId="c05a6ee1-01a2-425e-9b59-cd9d2648d92f" providerId="ADAL" clId="{87774FA4-AD19-4B5C-9D48-1A7C70C61DA5}" dt="2023-11-20T14:45:01.399" v="5150"/>
          <ac:spMkLst>
            <pc:docMk/>
            <pc:sldMk cId="3129754330" sldId="286"/>
            <ac:spMk id="7" creationId="{25D7C9C5-4D9B-58D4-E2D2-09433B66EEBA}"/>
          </ac:spMkLst>
        </pc:spChg>
        <pc:spChg chg="add mod">
          <ac:chgData name="Eva Laufey Eggertsdóttir" userId="c05a6ee1-01a2-425e-9b59-cd9d2648d92f" providerId="ADAL" clId="{87774FA4-AD19-4B5C-9D48-1A7C70C61DA5}" dt="2023-11-20T14:45:10.520" v="5154" actId="21"/>
          <ac:spMkLst>
            <pc:docMk/>
            <pc:sldMk cId="3129754330" sldId="286"/>
            <ac:spMk id="10" creationId="{B07EFE3C-A710-5814-AA9B-08E0608755F3}"/>
          </ac:spMkLst>
        </pc:spChg>
        <pc:grpChg chg="add del mod">
          <ac:chgData name="Eva Laufey Eggertsdóttir" userId="c05a6ee1-01a2-425e-9b59-cd9d2648d92f" providerId="ADAL" clId="{87774FA4-AD19-4B5C-9D48-1A7C70C61DA5}" dt="2023-11-20T14:45:49.269" v="5164" actId="478"/>
          <ac:grpSpMkLst>
            <pc:docMk/>
            <pc:sldMk cId="3129754330" sldId="286"/>
            <ac:grpSpMk id="6" creationId="{4DDAC5A3-8DA0-0B92-8C3A-0C20C00D44FD}"/>
          </ac:grpSpMkLst>
        </pc:grpChg>
        <pc:graphicFrameChg chg="mod modGraphic">
          <ac:chgData name="Eva Laufey Eggertsdóttir" userId="c05a6ee1-01a2-425e-9b59-cd9d2648d92f" providerId="ADAL" clId="{87774FA4-AD19-4B5C-9D48-1A7C70C61DA5}" dt="2023-11-21T09:52:33.223" v="9020" actId="20577"/>
          <ac:graphicFrameMkLst>
            <pc:docMk/>
            <pc:sldMk cId="3129754330" sldId="286"/>
            <ac:graphicFrameMk id="12" creationId="{EE249024-56F3-FCB5-B636-7B3F6989E17C}"/>
          </ac:graphicFrameMkLst>
        </pc:graphicFrameChg>
        <pc:picChg chg="del mod">
          <ac:chgData name="Eva Laufey Eggertsdóttir" userId="c05a6ee1-01a2-425e-9b59-cd9d2648d92f" providerId="ADAL" clId="{87774FA4-AD19-4B5C-9D48-1A7C70C61DA5}" dt="2023-11-20T12:25:35.561" v="3648" actId="478"/>
          <ac:picMkLst>
            <pc:docMk/>
            <pc:sldMk cId="3129754330" sldId="286"/>
            <ac:picMk id="2" creationId="{A7B3F47D-4767-CBAD-7F2B-2D0E9FFA9FF7}"/>
          </ac:picMkLst>
        </pc:picChg>
        <pc:picChg chg="add mod">
          <ac:chgData name="Eva Laufey Eggertsdóttir" userId="c05a6ee1-01a2-425e-9b59-cd9d2648d92f" providerId="ADAL" clId="{87774FA4-AD19-4B5C-9D48-1A7C70C61DA5}" dt="2023-11-20T14:46:04.374" v="5165" actId="1076"/>
          <ac:picMkLst>
            <pc:docMk/>
            <pc:sldMk cId="3129754330" sldId="286"/>
            <ac:picMk id="3" creationId="{C148A385-B331-4E92-42DA-17951F57B2C1}"/>
          </ac:picMkLst>
        </pc:picChg>
        <pc:picChg chg="del mod">
          <ac:chgData name="Eva Laufey Eggertsdóttir" userId="c05a6ee1-01a2-425e-9b59-cd9d2648d92f" providerId="ADAL" clId="{87774FA4-AD19-4B5C-9D48-1A7C70C61DA5}" dt="2023-11-20T14:15:31.912" v="4571" actId="478"/>
          <ac:picMkLst>
            <pc:docMk/>
            <pc:sldMk cId="3129754330" sldId="286"/>
            <ac:picMk id="5" creationId="{7D30A4B9-D14A-1B22-4300-6E425527F80C}"/>
          </ac:picMkLst>
        </pc:picChg>
      </pc:sldChg>
      <pc:sldChg chg="addSp delSp modSp add del mod">
        <pc:chgData name="Eva Laufey Eggertsdóttir" userId="c05a6ee1-01a2-425e-9b59-cd9d2648d92f" providerId="ADAL" clId="{87774FA4-AD19-4B5C-9D48-1A7C70C61DA5}" dt="2023-11-20T12:46:30.446" v="3759" actId="47"/>
        <pc:sldMkLst>
          <pc:docMk/>
          <pc:sldMk cId="990410507" sldId="287"/>
        </pc:sldMkLst>
        <pc:graphicFrameChg chg="del">
          <ac:chgData name="Eva Laufey Eggertsdóttir" userId="c05a6ee1-01a2-425e-9b59-cd9d2648d92f" providerId="ADAL" clId="{87774FA4-AD19-4B5C-9D48-1A7C70C61DA5}" dt="2023-11-20T12:35:14.707" v="3680" actId="478"/>
          <ac:graphicFrameMkLst>
            <pc:docMk/>
            <pc:sldMk cId="990410507" sldId="287"/>
            <ac:graphicFrameMk id="12" creationId="{EE249024-56F3-FCB5-B636-7B3F6989E17C}"/>
          </ac:graphicFrameMkLst>
        </pc:graphicFrameChg>
        <pc:picChg chg="add del mod">
          <ac:chgData name="Eva Laufey Eggertsdóttir" userId="c05a6ee1-01a2-425e-9b59-cd9d2648d92f" providerId="ADAL" clId="{87774FA4-AD19-4B5C-9D48-1A7C70C61DA5}" dt="2023-11-20T12:46:14.037" v="3757" actId="478"/>
          <ac:picMkLst>
            <pc:docMk/>
            <pc:sldMk cId="990410507" sldId="287"/>
            <ac:picMk id="2" creationId="{B5713FB4-C0A1-BE52-CFA3-13DAF78B7859}"/>
          </ac:picMkLst>
        </pc:picChg>
        <pc:picChg chg="del">
          <ac:chgData name="Eva Laufey Eggertsdóttir" userId="c05a6ee1-01a2-425e-9b59-cd9d2648d92f" providerId="ADAL" clId="{87774FA4-AD19-4B5C-9D48-1A7C70C61DA5}" dt="2023-11-20T12:35:15.515" v="3681" actId="478"/>
          <ac:picMkLst>
            <pc:docMk/>
            <pc:sldMk cId="990410507" sldId="287"/>
            <ac:picMk id="3" creationId="{C148A385-B331-4E92-42DA-17951F57B2C1}"/>
          </ac:picMkLst>
        </pc:picChg>
        <pc:picChg chg="del mod">
          <ac:chgData name="Eva Laufey Eggertsdóttir" userId="c05a6ee1-01a2-425e-9b59-cd9d2648d92f" providerId="ADAL" clId="{87774FA4-AD19-4B5C-9D48-1A7C70C61DA5}" dt="2023-11-20T12:35:40.987" v="3706" actId="478"/>
          <ac:picMkLst>
            <pc:docMk/>
            <pc:sldMk cId="990410507" sldId="287"/>
            <ac:picMk id="5" creationId="{7D30A4B9-D14A-1B22-4300-6E425527F80C}"/>
          </ac:picMkLst>
        </pc:picChg>
        <pc:picChg chg="add del mod">
          <ac:chgData name="Eva Laufey Eggertsdóttir" userId="c05a6ee1-01a2-425e-9b59-cd9d2648d92f" providerId="ADAL" clId="{87774FA4-AD19-4B5C-9D48-1A7C70C61DA5}" dt="2023-11-20T12:46:14.300" v="3758" actId="478"/>
          <ac:picMkLst>
            <pc:docMk/>
            <pc:sldMk cId="990410507" sldId="287"/>
            <ac:picMk id="6" creationId="{4DD99902-68CD-1FD0-BA65-3F2E85D4AE80}"/>
          </ac:picMkLst>
        </pc:picChg>
      </pc:sldChg>
      <pc:sldChg chg="modSp add del mod">
        <pc:chgData name="Eva Laufey Eggertsdóttir" userId="c05a6ee1-01a2-425e-9b59-cd9d2648d92f" providerId="ADAL" clId="{87774FA4-AD19-4B5C-9D48-1A7C70C61DA5}" dt="2023-11-20T12:30:21.222" v="3671" actId="47"/>
        <pc:sldMkLst>
          <pc:docMk/>
          <pc:sldMk cId="3559311831" sldId="287"/>
        </pc:sldMkLst>
        <pc:graphicFrameChg chg="mod">
          <ac:chgData name="Eva Laufey Eggertsdóttir" userId="c05a6ee1-01a2-425e-9b59-cd9d2648d92f" providerId="ADAL" clId="{87774FA4-AD19-4B5C-9D48-1A7C70C61DA5}" dt="2023-11-20T12:28:40.052" v="3659" actId="1076"/>
          <ac:graphicFrameMkLst>
            <pc:docMk/>
            <pc:sldMk cId="3559311831" sldId="287"/>
            <ac:graphicFrameMk id="12" creationId="{EE249024-56F3-FCB5-B636-7B3F6989E17C}"/>
          </ac:graphicFrameMkLst>
        </pc:graphicFrameChg>
        <pc:picChg chg="mod">
          <ac:chgData name="Eva Laufey Eggertsdóttir" userId="c05a6ee1-01a2-425e-9b59-cd9d2648d92f" providerId="ADAL" clId="{87774FA4-AD19-4B5C-9D48-1A7C70C61DA5}" dt="2023-11-20T12:29:13.013" v="3662" actId="1076"/>
          <ac:picMkLst>
            <pc:docMk/>
            <pc:sldMk cId="3559311831" sldId="287"/>
            <ac:picMk id="3" creationId="{C148A385-B331-4E92-42DA-17951F57B2C1}"/>
          </ac:picMkLst>
        </pc:picChg>
      </pc:sldChg>
      <pc:sldChg chg="addSp delSp modSp new mod modTransition setBg">
        <pc:chgData name="Eva Laufey Eggertsdóttir" userId="c05a6ee1-01a2-425e-9b59-cd9d2648d92f" providerId="ADAL" clId="{87774FA4-AD19-4B5C-9D48-1A7C70C61DA5}" dt="2023-11-20T14:40:56.930" v="5086" actId="1036"/>
        <pc:sldMkLst>
          <pc:docMk/>
          <pc:sldMk cId="4242195217" sldId="288"/>
        </pc:sldMkLst>
        <pc:graphicFrameChg chg="add mod">
          <ac:chgData name="Eva Laufey Eggertsdóttir" userId="c05a6ee1-01a2-425e-9b59-cd9d2648d92f" providerId="ADAL" clId="{87774FA4-AD19-4B5C-9D48-1A7C70C61DA5}" dt="2023-11-20T14:40:56.930" v="5086" actId="1036"/>
          <ac:graphicFrameMkLst>
            <pc:docMk/>
            <pc:sldMk cId="4242195217" sldId="288"/>
            <ac:graphicFrameMk id="6" creationId="{FC1AEC40-0433-D0D2-542D-E3B82E0D23A5}"/>
          </ac:graphicFrameMkLst>
        </pc:graphicFrameChg>
        <pc:picChg chg="add del mod">
          <ac:chgData name="Eva Laufey Eggertsdóttir" userId="c05a6ee1-01a2-425e-9b59-cd9d2648d92f" providerId="ADAL" clId="{87774FA4-AD19-4B5C-9D48-1A7C70C61DA5}" dt="2023-11-20T12:45:00.969" v="3746" actId="478"/>
          <ac:picMkLst>
            <pc:docMk/>
            <pc:sldMk cId="4242195217" sldId="288"/>
            <ac:picMk id="3" creationId="{F42C146A-1259-0412-052C-687EE1A4E582}"/>
          </ac:picMkLst>
        </pc:picChg>
        <pc:picChg chg="add del mod">
          <ac:chgData name="Eva Laufey Eggertsdóttir" userId="c05a6ee1-01a2-425e-9b59-cd9d2648d92f" providerId="ADAL" clId="{87774FA4-AD19-4B5C-9D48-1A7C70C61DA5}" dt="2023-11-20T12:46:00.698" v="3754" actId="478"/>
          <ac:picMkLst>
            <pc:docMk/>
            <pc:sldMk cId="4242195217" sldId="288"/>
            <ac:picMk id="4" creationId="{70512220-9AA1-68EC-DC96-00C3D32163E3}"/>
          </ac:picMkLst>
        </pc:picChg>
        <pc:picChg chg="add mod">
          <ac:chgData name="Eva Laufey Eggertsdóttir" userId="c05a6ee1-01a2-425e-9b59-cd9d2648d92f" providerId="ADAL" clId="{87774FA4-AD19-4B5C-9D48-1A7C70C61DA5}" dt="2023-11-20T12:46:09.492" v="3756" actId="1076"/>
          <ac:picMkLst>
            <pc:docMk/>
            <pc:sldMk cId="4242195217" sldId="288"/>
            <ac:picMk id="5" creationId="{F6BE9DB1-995E-4CD2-E5CC-8E3F687434B8}"/>
          </ac:picMkLst>
        </pc:picChg>
        <pc:picChg chg="add mod">
          <ac:chgData name="Eva Laufey Eggertsdóttir" userId="c05a6ee1-01a2-425e-9b59-cd9d2648d92f" providerId="ADAL" clId="{87774FA4-AD19-4B5C-9D48-1A7C70C61DA5}" dt="2023-11-20T14:40:56.930" v="5086" actId="1036"/>
          <ac:picMkLst>
            <pc:docMk/>
            <pc:sldMk cId="4242195217" sldId="288"/>
            <ac:picMk id="7" creationId="{6D96B0F0-94FE-D8E1-5B3A-D2B02E01CF97}"/>
          </ac:picMkLst>
        </pc:picChg>
        <pc:picChg chg="add mod">
          <ac:chgData name="Eva Laufey Eggertsdóttir" userId="c05a6ee1-01a2-425e-9b59-cd9d2648d92f" providerId="ADAL" clId="{87774FA4-AD19-4B5C-9D48-1A7C70C61DA5}" dt="2023-11-20T14:40:56.930" v="5086" actId="1036"/>
          <ac:picMkLst>
            <pc:docMk/>
            <pc:sldMk cId="4242195217" sldId="288"/>
            <ac:picMk id="8" creationId="{95402FFD-5882-138E-558C-60317F573FD7}"/>
          </ac:picMkLst>
        </pc:picChg>
        <pc:picChg chg="add mod">
          <ac:chgData name="Eva Laufey Eggertsdóttir" userId="c05a6ee1-01a2-425e-9b59-cd9d2648d92f" providerId="ADAL" clId="{87774FA4-AD19-4B5C-9D48-1A7C70C61DA5}" dt="2023-11-20T14:40:56.930" v="5086" actId="1036"/>
          <ac:picMkLst>
            <pc:docMk/>
            <pc:sldMk cId="4242195217" sldId="288"/>
            <ac:picMk id="9" creationId="{483C10F5-6243-5F19-C5E6-839818343F8F}"/>
          </ac:picMkLst>
        </pc:picChg>
        <pc:picChg chg="add mod">
          <ac:chgData name="Eva Laufey Eggertsdóttir" userId="c05a6ee1-01a2-425e-9b59-cd9d2648d92f" providerId="ADAL" clId="{87774FA4-AD19-4B5C-9D48-1A7C70C61DA5}" dt="2023-11-20T14:40:56.930" v="5086" actId="1036"/>
          <ac:picMkLst>
            <pc:docMk/>
            <pc:sldMk cId="4242195217" sldId="288"/>
            <ac:picMk id="10" creationId="{194C3166-A2BC-495C-A987-C9FEE5337EBC}"/>
          </ac:picMkLst>
        </pc:picChg>
      </pc:sldChg>
      <pc:sldChg chg="addSp delSp modSp add mod">
        <pc:chgData name="Eva Laufey Eggertsdóttir" userId="c05a6ee1-01a2-425e-9b59-cd9d2648d92f" providerId="ADAL" clId="{87774FA4-AD19-4B5C-9D48-1A7C70C61DA5}" dt="2023-11-20T13:58:07.685" v="4452" actId="478"/>
        <pc:sldMkLst>
          <pc:docMk/>
          <pc:sldMk cId="1402656362" sldId="289"/>
        </pc:sldMkLst>
        <pc:picChg chg="add del mod">
          <ac:chgData name="Eva Laufey Eggertsdóttir" userId="c05a6ee1-01a2-425e-9b59-cd9d2648d92f" providerId="ADAL" clId="{87774FA4-AD19-4B5C-9D48-1A7C70C61DA5}" dt="2023-11-20T13:58:07.685" v="4452" actId="478"/>
          <ac:picMkLst>
            <pc:docMk/>
            <pc:sldMk cId="1402656362" sldId="289"/>
            <ac:picMk id="2" creationId="{C6B2BC1F-D4F6-E02C-C797-2ED2C91913AD}"/>
          </ac:picMkLst>
        </pc:picChg>
        <pc:picChg chg="mod">
          <ac:chgData name="Eva Laufey Eggertsdóttir" userId="c05a6ee1-01a2-425e-9b59-cd9d2648d92f" providerId="ADAL" clId="{87774FA4-AD19-4B5C-9D48-1A7C70C61DA5}" dt="2023-11-20T12:46:58.249" v="3765" actId="1076"/>
          <ac:picMkLst>
            <pc:docMk/>
            <pc:sldMk cId="1402656362" sldId="289"/>
            <ac:picMk id="5" creationId="{F6BE9DB1-995E-4CD2-E5CC-8E3F687434B8}"/>
          </ac:picMkLst>
        </pc:picChg>
      </pc:sldChg>
      <pc:sldChg chg="addSp modSp add mod">
        <pc:chgData name="Eva Laufey Eggertsdóttir" userId="c05a6ee1-01a2-425e-9b59-cd9d2648d92f" providerId="ADAL" clId="{87774FA4-AD19-4B5C-9D48-1A7C70C61DA5}" dt="2023-11-20T14:39:37.652" v="4973" actId="1076"/>
        <pc:sldMkLst>
          <pc:docMk/>
          <pc:sldMk cId="1151924994" sldId="290"/>
        </pc:sldMkLst>
        <pc:spChg chg="add mod">
          <ac:chgData name="Eva Laufey Eggertsdóttir" userId="c05a6ee1-01a2-425e-9b59-cd9d2648d92f" providerId="ADAL" clId="{87774FA4-AD19-4B5C-9D48-1A7C70C61DA5}" dt="2023-11-20T13:49:21.866" v="4017" actId="2085"/>
          <ac:spMkLst>
            <pc:docMk/>
            <pc:sldMk cId="1151924994" sldId="290"/>
            <ac:spMk id="3" creationId="{10D6B5DF-922B-9117-AFA0-D6031BC16575}"/>
          </ac:spMkLst>
        </pc:spChg>
        <pc:spChg chg="add mod">
          <ac:chgData name="Eva Laufey Eggertsdóttir" userId="c05a6ee1-01a2-425e-9b59-cd9d2648d92f" providerId="ADAL" clId="{87774FA4-AD19-4B5C-9D48-1A7C70C61DA5}" dt="2023-11-20T13:49:27.477" v="4019" actId="207"/>
          <ac:spMkLst>
            <pc:docMk/>
            <pc:sldMk cId="1151924994" sldId="290"/>
            <ac:spMk id="4" creationId="{C3FDA100-E4EB-8919-D545-60F5810CBF33}"/>
          </ac:spMkLst>
        </pc:spChg>
        <pc:graphicFrameChg chg="add mod modGraphic">
          <ac:chgData name="Eva Laufey Eggertsdóttir" userId="c05a6ee1-01a2-425e-9b59-cd9d2648d92f" providerId="ADAL" clId="{87774FA4-AD19-4B5C-9D48-1A7C70C61DA5}" dt="2023-11-20T14:39:23.301" v="4972" actId="403"/>
          <ac:graphicFrameMkLst>
            <pc:docMk/>
            <pc:sldMk cId="1151924994" sldId="290"/>
            <ac:graphicFrameMk id="2" creationId="{5ECAFF68-63CE-5763-5513-440DA3FB7334}"/>
          </ac:graphicFrameMkLst>
        </pc:graphicFrameChg>
        <pc:picChg chg="mod">
          <ac:chgData name="Eva Laufey Eggertsdóttir" userId="c05a6ee1-01a2-425e-9b59-cd9d2648d92f" providerId="ADAL" clId="{87774FA4-AD19-4B5C-9D48-1A7C70C61DA5}" dt="2023-11-20T13:57:12.030" v="4451" actId="1076"/>
          <ac:picMkLst>
            <pc:docMk/>
            <pc:sldMk cId="1151924994" sldId="290"/>
            <ac:picMk id="5" creationId="{F6BE9DB1-995E-4CD2-E5CC-8E3F687434B8}"/>
          </ac:picMkLst>
        </pc:picChg>
        <pc:picChg chg="add mod">
          <ac:chgData name="Eva Laufey Eggertsdóttir" userId="c05a6ee1-01a2-425e-9b59-cd9d2648d92f" providerId="ADAL" clId="{87774FA4-AD19-4B5C-9D48-1A7C70C61DA5}" dt="2023-11-20T14:39:37.652" v="4973" actId="1076"/>
          <ac:picMkLst>
            <pc:docMk/>
            <pc:sldMk cId="1151924994" sldId="290"/>
            <ac:picMk id="7" creationId="{0D807E8E-0854-D60D-2324-B75852417775}"/>
          </ac:picMkLst>
        </pc:picChg>
        <pc:picChg chg="add mod">
          <ac:chgData name="Eva Laufey Eggertsdóttir" userId="c05a6ee1-01a2-425e-9b59-cd9d2648d92f" providerId="ADAL" clId="{87774FA4-AD19-4B5C-9D48-1A7C70C61DA5}" dt="2023-11-20T14:39:37.652" v="4973" actId="1076"/>
          <ac:picMkLst>
            <pc:docMk/>
            <pc:sldMk cId="1151924994" sldId="290"/>
            <ac:picMk id="9" creationId="{91B10452-1655-C2B4-792B-DEBC243F1641}"/>
          </ac:picMkLst>
        </pc:picChg>
        <pc:picChg chg="add mod">
          <ac:chgData name="Eva Laufey Eggertsdóttir" userId="c05a6ee1-01a2-425e-9b59-cd9d2648d92f" providerId="ADAL" clId="{87774FA4-AD19-4B5C-9D48-1A7C70C61DA5}" dt="2023-11-20T14:39:37.652" v="4973" actId="1076"/>
          <ac:picMkLst>
            <pc:docMk/>
            <pc:sldMk cId="1151924994" sldId="290"/>
            <ac:picMk id="11" creationId="{832EEC68-1213-3AB4-C55A-D26515EE0EF1}"/>
          </ac:picMkLst>
        </pc:picChg>
        <pc:picChg chg="add mod">
          <ac:chgData name="Eva Laufey Eggertsdóttir" userId="c05a6ee1-01a2-425e-9b59-cd9d2648d92f" providerId="ADAL" clId="{87774FA4-AD19-4B5C-9D48-1A7C70C61DA5}" dt="2023-11-20T14:39:37.652" v="4973" actId="1076"/>
          <ac:picMkLst>
            <pc:docMk/>
            <pc:sldMk cId="1151924994" sldId="290"/>
            <ac:picMk id="13" creationId="{0EFD116F-1116-DD9E-38E7-953F6163D21E}"/>
          </ac:picMkLst>
        </pc:picChg>
      </pc:sldChg>
      <pc:sldChg chg="addSp delSp modSp add del mod modTransition setBg modAnim">
        <pc:chgData name="Eva Laufey Eggertsdóttir" userId="c05a6ee1-01a2-425e-9b59-cd9d2648d92f" providerId="ADAL" clId="{87774FA4-AD19-4B5C-9D48-1A7C70C61DA5}" dt="2023-11-20T14:11:19.324" v="4547" actId="47"/>
        <pc:sldMkLst>
          <pc:docMk/>
          <pc:sldMk cId="3860906191" sldId="291"/>
        </pc:sldMkLst>
        <pc:picChg chg="mod">
          <ac:chgData name="Eva Laufey Eggertsdóttir" userId="c05a6ee1-01a2-425e-9b59-cd9d2648d92f" providerId="ADAL" clId="{87774FA4-AD19-4B5C-9D48-1A7C70C61DA5}" dt="2023-11-20T14:08:25.093" v="4510" actId="29295"/>
          <ac:picMkLst>
            <pc:docMk/>
            <pc:sldMk cId="3860906191" sldId="291"/>
            <ac:picMk id="5" creationId="{7D30A4B9-D14A-1B22-4300-6E425527F80C}"/>
          </ac:picMkLst>
        </pc:picChg>
        <pc:picChg chg="add del mod">
          <ac:chgData name="Eva Laufey Eggertsdóttir" userId="c05a6ee1-01a2-425e-9b59-cd9d2648d92f" providerId="ADAL" clId="{87774FA4-AD19-4B5C-9D48-1A7C70C61DA5}" dt="2023-11-20T14:08:04.305" v="4495" actId="478"/>
          <ac:picMkLst>
            <pc:docMk/>
            <pc:sldMk cId="3860906191" sldId="291"/>
            <ac:picMk id="6" creationId="{49C36581-2E42-0DE8-6376-9631FB0EA2B8}"/>
          </ac:picMkLst>
        </pc:picChg>
      </pc:sldChg>
      <pc:sldChg chg="addSp delSp modSp new mod ord modTransition setBg">
        <pc:chgData name="Eva Laufey Eggertsdóttir" userId="c05a6ee1-01a2-425e-9b59-cd9d2648d92f" providerId="ADAL" clId="{87774FA4-AD19-4B5C-9D48-1A7C70C61DA5}" dt="2023-11-21T09:51:12.344" v="9014" actId="1076"/>
        <pc:sldMkLst>
          <pc:docMk/>
          <pc:sldMk cId="1027701832" sldId="292"/>
        </pc:sldMkLst>
        <pc:spChg chg="add mod">
          <ac:chgData name="Eva Laufey Eggertsdóttir" userId="c05a6ee1-01a2-425e-9b59-cd9d2648d92f" providerId="ADAL" clId="{87774FA4-AD19-4B5C-9D48-1A7C70C61DA5}" dt="2023-11-21T09:51:12.344" v="9014" actId="1076"/>
          <ac:spMkLst>
            <pc:docMk/>
            <pc:sldMk cId="1027701832" sldId="292"/>
            <ac:spMk id="4" creationId="{707431B2-D7ED-5442-2F41-AD741D114F74}"/>
          </ac:spMkLst>
        </pc:spChg>
        <pc:graphicFrameChg chg="add del mod">
          <ac:chgData name="Eva Laufey Eggertsdóttir" userId="c05a6ee1-01a2-425e-9b59-cd9d2648d92f" providerId="ADAL" clId="{87774FA4-AD19-4B5C-9D48-1A7C70C61DA5}" dt="2023-11-20T15:22:41.034" v="6230" actId="478"/>
          <ac:graphicFrameMkLst>
            <pc:docMk/>
            <pc:sldMk cId="1027701832" sldId="292"/>
            <ac:graphicFrameMk id="2" creationId="{B25798AD-F0A5-A439-AC50-4CB77CD28B45}"/>
          </ac:graphicFrameMkLst>
        </pc:graphicFrameChg>
        <pc:graphicFrameChg chg="add del">
          <ac:chgData name="Eva Laufey Eggertsdóttir" userId="c05a6ee1-01a2-425e-9b59-cd9d2648d92f" providerId="ADAL" clId="{87774FA4-AD19-4B5C-9D48-1A7C70C61DA5}" dt="2023-11-20T15:44:43.786" v="8216"/>
          <ac:graphicFrameMkLst>
            <pc:docMk/>
            <pc:sldMk cId="1027701832" sldId="292"/>
            <ac:graphicFrameMk id="3" creationId="{A54A5FB1-C22D-0912-E784-47AE1C5E267F}"/>
          </ac:graphicFrameMkLst>
        </pc:graphicFrameChg>
      </pc:sldChg>
      <pc:sldChg chg="addSp delSp modSp add mod">
        <pc:chgData name="Eva Laufey Eggertsdóttir" userId="c05a6ee1-01a2-425e-9b59-cd9d2648d92f" providerId="ADAL" clId="{87774FA4-AD19-4B5C-9D48-1A7C70C61DA5}" dt="2023-11-21T09:31:29.365" v="8453" actId="1076"/>
        <pc:sldMkLst>
          <pc:docMk/>
          <pc:sldMk cId="27617177" sldId="293"/>
        </pc:sldMkLst>
        <pc:spChg chg="add mod">
          <ac:chgData name="Eva Laufey Eggertsdóttir" userId="c05a6ee1-01a2-425e-9b59-cd9d2648d92f" providerId="ADAL" clId="{87774FA4-AD19-4B5C-9D48-1A7C70C61DA5}" dt="2023-11-20T15:47:23.555" v="8229" actId="20577"/>
          <ac:spMkLst>
            <pc:docMk/>
            <pc:sldMk cId="27617177" sldId="293"/>
            <ac:spMk id="2" creationId="{4CEEE470-5595-8850-FDAD-4BC6A0DF8993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6" creationId="{26D1C64D-B5CD-342F-F60D-D73D0BFFE7FB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7" creationId="{13AADFE1-75CE-3371-AB2C-9EAC7CDCD1BA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10" creationId="{2B3C334A-FE73-1888-918E-0D5269FC5C74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11" creationId="{76671E99-DBBA-6974-AA21-4B51C8D45919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12" creationId="{A6D86B4C-FBC8-06EB-A0F8-88B7F6289485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13" creationId="{C01C2BD6-A47C-2354-9C7E-570C369CE9E7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14" creationId="{C3F1581E-E2E5-B6E5-5C9D-A2968D136623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15" creationId="{657D914C-6AB1-192A-384E-80CA51DB1973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16" creationId="{1E6AFEF4-9A8B-E60E-264D-0300E21C756A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17" creationId="{97F2CC88-F0B4-6169-5E1E-6866A3D6EB93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18" creationId="{D323EA80-F017-732B-71EF-1A99A789F704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19" creationId="{9646E396-6E26-BCA2-5548-3CCAF2F506A8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20" creationId="{46D91722-922A-AE32-88CC-818F1F4515F4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21" creationId="{9E32E944-9A66-530F-A60C-DC5BEC587949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22" creationId="{3132FD0F-04C2-40F5-6596-A861D47EBDB6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23" creationId="{FCA2BE3E-9FC6-7C63-B76B-8F47E40A1AA3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24" creationId="{1D9E9C19-393A-1DD4-8569-EDB3E41EA021}"/>
          </ac:spMkLst>
        </pc:spChg>
        <pc:spChg chg="mod">
          <ac:chgData name="Eva Laufey Eggertsdóttir" userId="c05a6ee1-01a2-425e-9b59-cd9d2648d92f" providerId="ADAL" clId="{87774FA4-AD19-4B5C-9D48-1A7C70C61DA5}" dt="2023-11-21T09:26:49.577" v="8268"/>
          <ac:spMkLst>
            <pc:docMk/>
            <pc:sldMk cId="27617177" sldId="293"/>
            <ac:spMk id="25" creationId="{A7F9537C-CB8C-107E-68DF-FCA3F657CAFB}"/>
          </ac:spMkLst>
        </pc:spChg>
        <pc:spChg chg="add mod">
          <ac:chgData name="Eva Laufey Eggertsdóttir" userId="c05a6ee1-01a2-425e-9b59-cd9d2648d92f" providerId="ADAL" clId="{87774FA4-AD19-4B5C-9D48-1A7C70C61DA5}" dt="2023-11-21T09:31:29.365" v="8453" actId="1076"/>
          <ac:spMkLst>
            <pc:docMk/>
            <pc:sldMk cId="27617177" sldId="293"/>
            <ac:spMk id="26" creationId="{E3F9F321-6A48-D631-0E2A-6198F9FEC6E4}"/>
          </ac:spMkLst>
        </pc:spChg>
        <pc:grpChg chg="add mod">
          <ac:chgData name="Eva Laufey Eggertsdóttir" userId="c05a6ee1-01a2-425e-9b59-cd9d2648d92f" providerId="ADAL" clId="{87774FA4-AD19-4B5C-9D48-1A7C70C61DA5}" dt="2023-11-21T09:31:23.162" v="8451" actId="1076"/>
          <ac:grpSpMkLst>
            <pc:docMk/>
            <pc:sldMk cId="27617177" sldId="293"/>
            <ac:grpSpMk id="5" creationId="{1718A029-E98C-670D-D8D2-D7F6E5DD2387}"/>
          </ac:grpSpMkLst>
        </pc:grpChg>
        <pc:graphicFrameChg chg="add mod ord">
          <ac:chgData name="Eva Laufey Eggertsdóttir" userId="c05a6ee1-01a2-425e-9b59-cd9d2648d92f" providerId="ADAL" clId="{87774FA4-AD19-4B5C-9D48-1A7C70C61DA5}" dt="2023-11-20T15:21:36.582" v="6219"/>
          <ac:graphicFrameMkLst>
            <pc:docMk/>
            <pc:sldMk cId="27617177" sldId="293"/>
            <ac:graphicFrameMk id="4" creationId="{AAAA8FA9-F5C8-4D50-D91A-0119AF5D9822}"/>
          </ac:graphicFrameMkLst>
        </pc:graphicFrameChg>
        <pc:graphicFrameChg chg="del mod modGraphic">
          <ac:chgData name="Eva Laufey Eggertsdóttir" userId="c05a6ee1-01a2-425e-9b59-cd9d2648d92f" providerId="ADAL" clId="{87774FA4-AD19-4B5C-9D48-1A7C70C61DA5}" dt="2023-11-20T14:46:55.256" v="5167" actId="478"/>
          <ac:graphicFrameMkLst>
            <pc:docMk/>
            <pc:sldMk cId="27617177" sldId="293"/>
            <ac:graphicFrameMk id="12" creationId="{EE249024-56F3-FCB5-B636-7B3F6989E17C}"/>
          </ac:graphicFrameMkLst>
        </pc:graphicFrameChg>
        <pc:picChg chg="mod">
          <ac:chgData name="Eva Laufey Eggertsdóttir" userId="c05a6ee1-01a2-425e-9b59-cd9d2648d92f" providerId="ADAL" clId="{87774FA4-AD19-4B5C-9D48-1A7C70C61DA5}" dt="2023-11-20T14:48:10.091" v="5172" actId="1076"/>
          <ac:picMkLst>
            <pc:docMk/>
            <pc:sldMk cId="27617177" sldId="293"/>
            <ac:picMk id="3" creationId="{C148A385-B331-4E92-42DA-17951F57B2C1}"/>
          </ac:picMkLst>
        </pc:picChg>
      </pc:sldChg>
      <pc:sldChg chg="new del">
        <pc:chgData name="Eva Laufey Eggertsdóttir" userId="c05a6ee1-01a2-425e-9b59-cd9d2648d92f" providerId="ADAL" clId="{87774FA4-AD19-4B5C-9D48-1A7C70C61DA5}" dt="2023-11-20T14:48:43.016" v="5175" actId="47"/>
        <pc:sldMkLst>
          <pc:docMk/>
          <pc:sldMk cId="1281241418" sldId="294"/>
        </pc:sldMkLst>
      </pc:sldChg>
      <pc:sldChg chg="new del">
        <pc:chgData name="Eva Laufey Eggertsdóttir" userId="c05a6ee1-01a2-425e-9b59-cd9d2648d92f" providerId="ADAL" clId="{87774FA4-AD19-4B5C-9D48-1A7C70C61DA5}" dt="2023-11-20T14:33:02.212" v="4875" actId="47"/>
        <pc:sldMkLst>
          <pc:docMk/>
          <pc:sldMk cId="1656173865" sldId="294"/>
        </pc:sldMkLst>
      </pc:sldChg>
      <pc:sldChg chg="addSp delSp modSp add del mod modAnim">
        <pc:chgData name="Eva Laufey Eggertsdóttir" userId="c05a6ee1-01a2-425e-9b59-cd9d2648d92f" providerId="ADAL" clId="{87774FA4-AD19-4B5C-9D48-1A7C70C61DA5}" dt="2023-11-20T15:07:11.197" v="5734" actId="47"/>
        <pc:sldMkLst>
          <pc:docMk/>
          <pc:sldMk cId="3243425520" sldId="295"/>
        </pc:sldMkLst>
        <pc:spChg chg="mod">
          <ac:chgData name="Eva Laufey Eggertsdóttir" userId="c05a6ee1-01a2-425e-9b59-cd9d2648d92f" providerId="ADAL" clId="{87774FA4-AD19-4B5C-9D48-1A7C70C61DA5}" dt="2023-11-20T14:58:26.243" v="5559" actId="1076"/>
          <ac:spMkLst>
            <pc:docMk/>
            <pc:sldMk cId="3243425520" sldId="295"/>
            <ac:spMk id="2" creationId="{4CEEE470-5595-8850-FDAD-4BC6A0DF8993}"/>
          </ac:spMkLst>
        </pc:spChg>
        <pc:spChg chg="add del mod">
          <ac:chgData name="Eva Laufey Eggertsdóttir" userId="c05a6ee1-01a2-425e-9b59-cd9d2648d92f" providerId="ADAL" clId="{87774FA4-AD19-4B5C-9D48-1A7C70C61DA5}" dt="2023-11-20T14:55:11.695" v="5547"/>
          <ac:spMkLst>
            <pc:docMk/>
            <pc:sldMk cId="3243425520" sldId="295"/>
            <ac:spMk id="5" creationId="{F6CA8642-002B-0179-54E5-DCCE0D943F1F}"/>
          </ac:spMkLst>
        </pc:spChg>
        <pc:spChg chg="add mod">
          <ac:chgData name="Eva Laufey Eggertsdóttir" userId="c05a6ee1-01a2-425e-9b59-cd9d2648d92f" providerId="ADAL" clId="{87774FA4-AD19-4B5C-9D48-1A7C70C61DA5}" dt="2023-11-20T14:58:24.246" v="5558" actId="1076"/>
          <ac:spMkLst>
            <pc:docMk/>
            <pc:sldMk cId="3243425520" sldId="295"/>
            <ac:spMk id="6" creationId="{E86D1F0F-1A06-C63F-362E-BC21DA7A3B94}"/>
          </ac:spMkLst>
        </pc:spChg>
        <pc:spChg chg="add mod">
          <ac:chgData name="Eva Laufey Eggertsdóttir" userId="c05a6ee1-01a2-425e-9b59-cd9d2648d92f" providerId="ADAL" clId="{87774FA4-AD19-4B5C-9D48-1A7C70C61DA5}" dt="2023-11-20T15:06:26.005" v="5724" actId="1036"/>
          <ac:spMkLst>
            <pc:docMk/>
            <pc:sldMk cId="3243425520" sldId="295"/>
            <ac:spMk id="7" creationId="{3E6E8644-345E-F7DE-EC15-687DDA57BD9C}"/>
          </ac:spMkLst>
        </pc:spChg>
        <pc:spChg chg="add mod">
          <ac:chgData name="Eva Laufey Eggertsdóttir" userId="c05a6ee1-01a2-425e-9b59-cd9d2648d92f" providerId="ADAL" clId="{87774FA4-AD19-4B5C-9D48-1A7C70C61DA5}" dt="2023-11-20T15:00:32.029" v="5599" actId="2085"/>
          <ac:spMkLst>
            <pc:docMk/>
            <pc:sldMk cId="3243425520" sldId="295"/>
            <ac:spMk id="10" creationId="{1FF54EA9-A4AA-DEC5-9008-79FB78578088}"/>
          </ac:spMkLst>
        </pc:spChg>
        <pc:spChg chg="add mod">
          <ac:chgData name="Eva Laufey Eggertsdóttir" userId="c05a6ee1-01a2-425e-9b59-cd9d2648d92f" providerId="ADAL" clId="{87774FA4-AD19-4B5C-9D48-1A7C70C61DA5}" dt="2023-11-20T15:00:32.029" v="5599" actId="2085"/>
          <ac:spMkLst>
            <pc:docMk/>
            <pc:sldMk cId="3243425520" sldId="295"/>
            <ac:spMk id="11" creationId="{83CFFFCB-0A88-140C-3605-8B48E27BDBBD}"/>
          </ac:spMkLst>
        </pc:spChg>
        <pc:graphicFrameChg chg="mod">
          <ac:chgData name="Eva Laufey Eggertsdóttir" userId="c05a6ee1-01a2-425e-9b59-cd9d2648d92f" providerId="ADAL" clId="{87774FA4-AD19-4B5C-9D48-1A7C70C61DA5}" dt="2023-11-20T14:49:00.854" v="5284" actId="1035"/>
          <ac:graphicFrameMkLst>
            <pc:docMk/>
            <pc:sldMk cId="3243425520" sldId="295"/>
            <ac:graphicFrameMk id="4" creationId="{AAAA8FA9-F5C8-4D50-D91A-0119AF5D9822}"/>
          </ac:graphicFrameMkLst>
        </pc:graphicFrameChg>
        <pc:picChg chg="mod">
          <ac:chgData name="Eva Laufey Eggertsdóttir" userId="c05a6ee1-01a2-425e-9b59-cd9d2648d92f" providerId="ADAL" clId="{87774FA4-AD19-4B5C-9D48-1A7C70C61DA5}" dt="2023-11-20T14:49:08.039" v="5389" actId="1035"/>
          <ac:picMkLst>
            <pc:docMk/>
            <pc:sldMk cId="3243425520" sldId="295"/>
            <ac:picMk id="3" creationId="{C148A385-B331-4E92-42DA-17951F57B2C1}"/>
          </ac:picMkLst>
        </pc:picChg>
        <pc:picChg chg="add del mod">
          <ac:chgData name="Eva Laufey Eggertsdóttir" userId="c05a6ee1-01a2-425e-9b59-cd9d2648d92f" providerId="ADAL" clId="{87774FA4-AD19-4B5C-9D48-1A7C70C61DA5}" dt="2023-11-20T15:03:22.712" v="5621" actId="478"/>
          <ac:picMkLst>
            <pc:docMk/>
            <pc:sldMk cId="3243425520" sldId="295"/>
            <ac:picMk id="13" creationId="{ED702ACD-4B47-54C5-F5E9-6A02C8B67185}"/>
          </ac:picMkLst>
        </pc:picChg>
        <pc:picChg chg="add del mod">
          <ac:chgData name="Eva Laufey Eggertsdóttir" userId="c05a6ee1-01a2-425e-9b59-cd9d2648d92f" providerId="ADAL" clId="{87774FA4-AD19-4B5C-9D48-1A7C70C61DA5}" dt="2023-11-20T15:04:39.686" v="5632" actId="478"/>
          <ac:picMkLst>
            <pc:docMk/>
            <pc:sldMk cId="3243425520" sldId="295"/>
            <ac:picMk id="15" creationId="{313685AC-14B4-3CE1-6793-81612E01BC14}"/>
          </ac:picMkLst>
        </pc:picChg>
        <pc:picChg chg="add mod">
          <ac:chgData name="Eva Laufey Eggertsdóttir" userId="c05a6ee1-01a2-425e-9b59-cd9d2648d92f" providerId="ADAL" clId="{87774FA4-AD19-4B5C-9D48-1A7C70C61DA5}" dt="2023-11-20T15:06:26.005" v="5724" actId="1036"/>
          <ac:picMkLst>
            <pc:docMk/>
            <pc:sldMk cId="3243425520" sldId="295"/>
            <ac:picMk id="17" creationId="{BCEB9CCA-3F44-0C84-86E4-15D70C961D19}"/>
          </ac:picMkLst>
        </pc:picChg>
      </pc:sldChg>
      <pc:sldChg chg="addSp delSp modSp add mod modAnim">
        <pc:chgData name="Eva Laufey Eggertsdóttir" userId="c05a6ee1-01a2-425e-9b59-cd9d2648d92f" providerId="ADAL" clId="{87774FA4-AD19-4B5C-9D48-1A7C70C61DA5}" dt="2023-11-21T09:43:28.038" v="8970" actId="1076"/>
        <pc:sldMkLst>
          <pc:docMk/>
          <pc:sldMk cId="4153934269" sldId="296"/>
        </pc:sldMkLst>
        <pc:spChg chg="del mod">
          <ac:chgData name="Eva Laufey Eggertsdóttir" userId="c05a6ee1-01a2-425e-9b59-cd9d2648d92f" providerId="ADAL" clId="{87774FA4-AD19-4B5C-9D48-1A7C70C61DA5}" dt="2023-11-21T09:42:55.064" v="8924" actId="478"/>
          <ac:spMkLst>
            <pc:docMk/>
            <pc:sldMk cId="4153934269" sldId="296"/>
            <ac:spMk id="2" creationId="{4CEEE470-5595-8850-FDAD-4BC6A0DF8993}"/>
          </ac:spMkLst>
        </pc:spChg>
        <pc:spChg chg="add mod">
          <ac:chgData name="Eva Laufey Eggertsdóttir" userId="c05a6ee1-01a2-425e-9b59-cd9d2648d92f" providerId="ADAL" clId="{87774FA4-AD19-4B5C-9D48-1A7C70C61DA5}" dt="2023-11-21T09:43:01.059" v="8964" actId="1035"/>
          <ac:spMkLst>
            <pc:docMk/>
            <pc:sldMk cId="4153934269" sldId="296"/>
            <ac:spMk id="5" creationId="{83941DE6-42BE-E820-6119-07DD6ADDC55B}"/>
          </ac:spMkLst>
        </pc:spChg>
        <pc:spChg chg="del">
          <ac:chgData name="Eva Laufey Eggertsdóttir" userId="c05a6ee1-01a2-425e-9b59-cd9d2648d92f" providerId="ADAL" clId="{87774FA4-AD19-4B5C-9D48-1A7C70C61DA5}" dt="2023-11-21T09:42:55.064" v="8924" actId="478"/>
          <ac:spMkLst>
            <pc:docMk/>
            <pc:sldMk cId="4153934269" sldId="296"/>
            <ac:spMk id="6" creationId="{E86D1F0F-1A06-C63F-362E-BC21DA7A3B94}"/>
          </ac:spMkLst>
        </pc:spChg>
        <pc:spChg chg="mod">
          <ac:chgData name="Eva Laufey Eggertsdóttir" userId="c05a6ee1-01a2-425e-9b59-cd9d2648d92f" providerId="ADAL" clId="{87774FA4-AD19-4B5C-9D48-1A7C70C61DA5}" dt="2023-11-21T09:43:24.803" v="8969" actId="1076"/>
          <ac:spMkLst>
            <pc:docMk/>
            <pc:sldMk cId="4153934269" sldId="296"/>
            <ac:spMk id="7" creationId="{3E6E8644-345E-F7DE-EC15-687DDA57BD9C}"/>
          </ac:spMkLst>
        </pc:spChg>
        <pc:spChg chg="add mod">
          <ac:chgData name="Eva Laufey Eggertsdóttir" userId="c05a6ee1-01a2-425e-9b59-cd9d2648d92f" providerId="ADAL" clId="{87774FA4-AD19-4B5C-9D48-1A7C70C61DA5}" dt="2023-11-21T09:43:01.059" v="8964" actId="1035"/>
          <ac:spMkLst>
            <pc:docMk/>
            <pc:sldMk cId="4153934269" sldId="296"/>
            <ac:spMk id="12" creationId="{7467FBF2-7730-7CEE-2C3A-652EEB4F9344}"/>
          </ac:spMkLst>
        </pc:spChg>
        <pc:graphicFrameChg chg="del">
          <ac:chgData name="Eva Laufey Eggertsdóttir" userId="c05a6ee1-01a2-425e-9b59-cd9d2648d92f" providerId="ADAL" clId="{87774FA4-AD19-4B5C-9D48-1A7C70C61DA5}" dt="2023-11-21T09:43:05.694" v="8965" actId="478"/>
          <ac:graphicFrameMkLst>
            <pc:docMk/>
            <pc:sldMk cId="4153934269" sldId="296"/>
            <ac:graphicFrameMk id="4" creationId="{AAAA8FA9-F5C8-4D50-D91A-0119AF5D9822}"/>
          </ac:graphicFrameMkLst>
        </pc:graphicFrameChg>
        <pc:picChg chg="del">
          <ac:chgData name="Eva Laufey Eggertsdóttir" userId="c05a6ee1-01a2-425e-9b59-cd9d2648d92f" providerId="ADAL" clId="{87774FA4-AD19-4B5C-9D48-1A7C70C61DA5}" dt="2023-11-21T09:43:06.694" v="8966" actId="478"/>
          <ac:picMkLst>
            <pc:docMk/>
            <pc:sldMk cId="4153934269" sldId="296"/>
            <ac:picMk id="3" creationId="{C148A385-B331-4E92-42DA-17951F57B2C1}"/>
          </ac:picMkLst>
        </pc:picChg>
        <pc:picChg chg="mod">
          <ac:chgData name="Eva Laufey Eggertsdóttir" userId="c05a6ee1-01a2-425e-9b59-cd9d2648d92f" providerId="ADAL" clId="{87774FA4-AD19-4B5C-9D48-1A7C70C61DA5}" dt="2023-11-21T09:43:28.038" v="8970" actId="1076"/>
          <ac:picMkLst>
            <pc:docMk/>
            <pc:sldMk cId="4153934269" sldId="296"/>
            <ac:picMk id="17" creationId="{BCEB9CCA-3F44-0C84-86E4-15D70C961D19}"/>
          </ac:picMkLst>
        </pc:picChg>
      </pc:sldChg>
      <pc:sldChg chg="addSp delSp modSp add mod ord modAnim">
        <pc:chgData name="Eva Laufey Eggertsdóttir" userId="c05a6ee1-01a2-425e-9b59-cd9d2648d92f" providerId="ADAL" clId="{87774FA4-AD19-4B5C-9D48-1A7C70C61DA5}" dt="2023-11-21T09:32:56.063" v="8636" actId="1076"/>
        <pc:sldMkLst>
          <pc:docMk/>
          <pc:sldMk cId="3306597026" sldId="297"/>
        </pc:sldMkLst>
        <pc:spChg chg="mod">
          <ac:chgData name="Eva Laufey Eggertsdóttir" userId="c05a6ee1-01a2-425e-9b59-cd9d2648d92f" providerId="ADAL" clId="{87774FA4-AD19-4B5C-9D48-1A7C70C61DA5}" dt="2023-11-20T15:47:27.398" v="8234" actId="20577"/>
          <ac:spMkLst>
            <pc:docMk/>
            <pc:sldMk cId="3306597026" sldId="297"/>
            <ac:spMk id="2" creationId="{4CEEE470-5595-8850-FDAD-4BC6A0DF8993}"/>
          </ac:spMkLst>
        </pc:spChg>
        <pc:spChg chg="add del mod">
          <ac:chgData name="Eva Laufey Eggertsdóttir" userId="c05a6ee1-01a2-425e-9b59-cd9d2648d92f" providerId="ADAL" clId="{87774FA4-AD19-4B5C-9D48-1A7C70C61DA5}" dt="2023-11-21T09:24:57.439" v="8246" actId="478"/>
          <ac:spMkLst>
            <pc:docMk/>
            <pc:sldMk cId="3306597026" sldId="297"/>
            <ac:spMk id="5" creationId="{7BCFF55F-CFF1-2141-E469-B75D070CFFDB}"/>
          </ac:spMkLst>
        </pc:spChg>
        <pc:spChg chg="mod">
          <ac:chgData name="Eva Laufey Eggertsdóttir" userId="c05a6ee1-01a2-425e-9b59-cd9d2648d92f" providerId="ADAL" clId="{87774FA4-AD19-4B5C-9D48-1A7C70C61DA5}" dt="2023-11-21T09:32:56.063" v="8636" actId="1076"/>
          <ac:spMkLst>
            <pc:docMk/>
            <pc:sldMk cId="3306597026" sldId="297"/>
            <ac:spMk id="6" creationId="{E86D1F0F-1A06-C63F-362E-BC21DA7A3B94}"/>
          </ac:spMkLst>
        </pc:spChg>
        <pc:spChg chg="del mod">
          <ac:chgData name="Eva Laufey Eggertsdóttir" userId="c05a6ee1-01a2-425e-9b59-cd9d2648d92f" providerId="ADAL" clId="{87774FA4-AD19-4B5C-9D48-1A7C70C61DA5}" dt="2023-11-21T09:27:18.570" v="8362" actId="478"/>
          <ac:spMkLst>
            <pc:docMk/>
            <pc:sldMk cId="3306597026" sldId="297"/>
            <ac:spMk id="7" creationId="{3E6E8644-345E-F7DE-EC15-687DDA57BD9C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12" creationId="{23C5C4A6-C62C-3576-6BB4-1AACCDD2393C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13" creationId="{83D09DA3-163D-2579-8545-164B87E76E0C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14" creationId="{0BE54FDD-D22C-D05D-46D5-83AA5A020547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15" creationId="{9F9C7901-595C-D6DA-EE63-64E7AB391E91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16" creationId="{830BBBAE-D722-0572-47C5-2C3F4798DBE3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18" creationId="{5B1AE497-6239-EF96-89BE-F58D96E1D127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19" creationId="{90524F87-3A11-2999-3E69-52FF82B15D65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20" creationId="{5891503E-CD99-6550-2BA8-BEA634791FC9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21" creationId="{CBF8C174-AA12-83D6-89EA-6067376B0AE5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22" creationId="{27279954-03A1-EACC-E9B0-B14C896F13F7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23" creationId="{A84044FB-97DF-876C-4810-438BA1E8F64F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24" creationId="{CF435875-1868-8C49-C047-4752717E93ED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25" creationId="{57248E71-9362-6399-3285-77627BC263A0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26" creationId="{B322A53F-42A3-AF7F-3293-FC7EA4E65FC2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27" creationId="{D1214409-E33E-E1A4-83FB-A3FA00F5B09F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28" creationId="{571C35FF-7370-64CD-2890-701942806957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29" creationId="{391B5932-8927-E6F4-70DB-4FE46BA78C33}"/>
          </ac:spMkLst>
        </pc:spChg>
        <pc:spChg chg="add mod">
          <ac:chgData name="Eva Laufey Eggertsdóttir" userId="c05a6ee1-01a2-425e-9b59-cd9d2648d92f" providerId="ADAL" clId="{87774FA4-AD19-4B5C-9D48-1A7C70C61DA5}" dt="2023-11-21T09:25:04.689" v="8247" actId="164"/>
          <ac:spMkLst>
            <pc:docMk/>
            <pc:sldMk cId="3306597026" sldId="297"/>
            <ac:spMk id="30" creationId="{8371E849-5655-2867-E0E6-4C8E231943DF}"/>
          </ac:spMkLst>
        </pc:spChg>
        <pc:spChg chg="add mod">
          <ac:chgData name="Eva Laufey Eggertsdóttir" userId="c05a6ee1-01a2-425e-9b59-cd9d2648d92f" providerId="ADAL" clId="{87774FA4-AD19-4B5C-9D48-1A7C70C61DA5}" dt="2023-11-21T09:32:40.309" v="8634" actId="1035"/>
          <ac:spMkLst>
            <pc:docMk/>
            <pc:sldMk cId="3306597026" sldId="297"/>
            <ac:spMk id="32" creationId="{0CD52182-8620-721E-2CAB-24EED568A740}"/>
          </ac:spMkLst>
        </pc:spChg>
        <pc:spChg chg="mod">
          <ac:chgData name="Eva Laufey Eggertsdóttir" userId="c05a6ee1-01a2-425e-9b59-cd9d2648d92f" providerId="ADAL" clId="{87774FA4-AD19-4B5C-9D48-1A7C70C61DA5}" dt="2023-11-21T09:32:19.017" v="8457"/>
          <ac:spMkLst>
            <pc:docMk/>
            <pc:sldMk cId="3306597026" sldId="297"/>
            <ac:spMk id="34" creationId="{AA150ACA-8145-6C58-099F-0858D66CB475}"/>
          </ac:spMkLst>
        </pc:spChg>
        <pc:spChg chg="mod">
          <ac:chgData name="Eva Laufey Eggertsdóttir" userId="c05a6ee1-01a2-425e-9b59-cd9d2648d92f" providerId="ADAL" clId="{87774FA4-AD19-4B5C-9D48-1A7C70C61DA5}" dt="2023-11-21T09:32:19.017" v="8457"/>
          <ac:spMkLst>
            <pc:docMk/>
            <pc:sldMk cId="3306597026" sldId="297"/>
            <ac:spMk id="35" creationId="{53EB1456-D022-7278-FA56-F7F61B8FCFFD}"/>
          </ac:spMkLst>
        </pc:spChg>
        <pc:spChg chg="mod">
          <ac:chgData name="Eva Laufey Eggertsdóttir" userId="c05a6ee1-01a2-425e-9b59-cd9d2648d92f" providerId="ADAL" clId="{87774FA4-AD19-4B5C-9D48-1A7C70C61DA5}" dt="2023-11-21T09:32:19.017" v="8457"/>
          <ac:spMkLst>
            <pc:docMk/>
            <pc:sldMk cId="3306597026" sldId="297"/>
            <ac:spMk id="36" creationId="{1DFDD1AF-D35F-99BF-983C-DD7959E07944}"/>
          </ac:spMkLst>
        </pc:spChg>
        <pc:spChg chg="mod">
          <ac:chgData name="Eva Laufey Eggertsdóttir" userId="c05a6ee1-01a2-425e-9b59-cd9d2648d92f" providerId="ADAL" clId="{87774FA4-AD19-4B5C-9D48-1A7C70C61DA5}" dt="2023-11-21T09:32:19.017" v="8457"/>
          <ac:spMkLst>
            <pc:docMk/>
            <pc:sldMk cId="3306597026" sldId="297"/>
            <ac:spMk id="37" creationId="{9CF4AF57-56BC-0B54-4C54-7BF07CD4195F}"/>
          </ac:spMkLst>
        </pc:spChg>
        <pc:spChg chg="mod">
          <ac:chgData name="Eva Laufey Eggertsdóttir" userId="c05a6ee1-01a2-425e-9b59-cd9d2648d92f" providerId="ADAL" clId="{87774FA4-AD19-4B5C-9D48-1A7C70C61DA5}" dt="2023-11-21T09:32:19.017" v="8457"/>
          <ac:spMkLst>
            <pc:docMk/>
            <pc:sldMk cId="3306597026" sldId="297"/>
            <ac:spMk id="38" creationId="{B119DE51-AE14-6B99-A6CF-D9FBEAE4BDF2}"/>
          </ac:spMkLst>
        </pc:spChg>
        <pc:spChg chg="mod">
          <ac:chgData name="Eva Laufey Eggertsdóttir" userId="c05a6ee1-01a2-425e-9b59-cd9d2648d92f" providerId="ADAL" clId="{87774FA4-AD19-4B5C-9D48-1A7C70C61DA5}" dt="2023-11-21T09:32:19.017" v="8457"/>
          <ac:spMkLst>
            <pc:docMk/>
            <pc:sldMk cId="3306597026" sldId="297"/>
            <ac:spMk id="39" creationId="{3EABA4A9-A459-DB1F-6B89-3592EF2406D7}"/>
          </ac:spMkLst>
        </pc:spChg>
        <pc:spChg chg="mod">
          <ac:chgData name="Eva Laufey Eggertsdóttir" userId="c05a6ee1-01a2-425e-9b59-cd9d2648d92f" providerId="ADAL" clId="{87774FA4-AD19-4B5C-9D48-1A7C70C61DA5}" dt="2023-11-21T09:32:19.017" v="8457"/>
          <ac:spMkLst>
            <pc:docMk/>
            <pc:sldMk cId="3306597026" sldId="297"/>
            <ac:spMk id="40" creationId="{9CC94ACA-41AF-3071-BD29-35484939680A}"/>
          </ac:spMkLst>
        </pc:spChg>
        <pc:spChg chg="mod">
          <ac:chgData name="Eva Laufey Eggertsdóttir" userId="c05a6ee1-01a2-425e-9b59-cd9d2648d92f" providerId="ADAL" clId="{87774FA4-AD19-4B5C-9D48-1A7C70C61DA5}" dt="2023-11-21T09:32:19.017" v="8457"/>
          <ac:spMkLst>
            <pc:docMk/>
            <pc:sldMk cId="3306597026" sldId="297"/>
            <ac:spMk id="41" creationId="{C9191D3D-2E2B-24D5-A19B-BB190E1EE464}"/>
          </ac:spMkLst>
        </pc:spChg>
        <pc:spChg chg="mod">
          <ac:chgData name="Eva Laufey Eggertsdóttir" userId="c05a6ee1-01a2-425e-9b59-cd9d2648d92f" providerId="ADAL" clId="{87774FA4-AD19-4B5C-9D48-1A7C70C61DA5}" dt="2023-11-21T09:32:19.017" v="8457"/>
          <ac:spMkLst>
            <pc:docMk/>
            <pc:sldMk cId="3306597026" sldId="297"/>
            <ac:spMk id="42" creationId="{8F8D397A-61A0-1F65-3EA9-9C6EB67A82F6}"/>
          </ac:spMkLst>
        </pc:spChg>
        <pc:spChg chg="mod">
          <ac:chgData name="Eva Laufey Eggertsdóttir" userId="c05a6ee1-01a2-425e-9b59-cd9d2648d92f" providerId="ADAL" clId="{87774FA4-AD19-4B5C-9D48-1A7C70C61DA5}" dt="2023-11-21T09:32:19.017" v="8457"/>
          <ac:spMkLst>
            <pc:docMk/>
            <pc:sldMk cId="3306597026" sldId="297"/>
            <ac:spMk id="43" creationId="{63337C71-6A4C-4D1F-F763-A37766B392D1}"/>
          </ac:spMkLst>
        </pc:spChg>
        <pc:spChg chg="mod">
          <ac:chgData name="Eva Laufey Eggertsdóttir" userId="c05a6ee1-01a2-425e-9b59-cd9d2648d92f" providerId="ADAL" clId="{87774FA4-AD19-4B5C-9D48-1A7C70C61DA5}" dt="2023-11-21T09:32:19.017" v="8457"/>
          <ac:spMkLst>
            <pc:docMk/>
            <pc:sldMk cId="3306597026" sldId="297"/>
            <ac:spMk id="44" creationId="{C3BD81E7-AC8A-21D7-BCF7-1A75640E1FB6}"/>
          </ac:spMkLst>
        </pc:spChg>
        <pc:spChg chg="mod">
          <ac:chgData name="Eva Laufey Eggertsdóttir" userId="c05a6ee1-01a2-425e-9b59-cd9d2648d92f" providerId="ADAL" clId="{87774FA4-AD19-4B5C-9D48-1A7C70C61DA5}" dt="2023-11-21T09:32:19.017" v="8457"/>
          <ac:spMkLst>
            <pc:docMk/>
            <pc:sldMk cId="3306597026" sldId="297"/>
            <ac:spMk id="45" creationId="{269F9CF3-255D-14AE-31D6-4D823C0351FA}"/>
          </ac:spMkLst>
        </pc:spChg>
        <pc:spChg chg="mod">
          <ac:chgData name="Eva Laufey Eggertsdóttir" userId="c05a6ee1-01a2-425e-9b59-cd9d2648d92f" providerId="ADAL" clId="{87774FA4-AD19-4B5C-9D48-1A7C70C61DA5}" dt="2023-11-21T09:32:19.017" v="8457"/>
          <ac:spMkLst>
            <pc:docMk/>
            <pc:sldMk cId="3306597026" sldId="297"/>
            <ac:spMk id="46" creationId="{1299E32E-C433-0F9C-3E36-1E1367BB12D1}"/>
          </ac:spMkLst>
        </pc:spChg>
        <pc:spChg chg="mod">
          <ac:chgData name="Eva Laufey Eggertsdóttir" userId="c05a6ee1-01a2-425e-9b59-cd9d2648d92f" providerId="ADAL" clId="{87774FA4-AD19-4B5C-9D48-1A7C70C61DA5}" dt="2023-11-21T09:32:19.017" v="8457"/>
          <ac:spMkLst>
            <pc:docMk/>
            <pc:sldMk cId="3306597026" sldId="297"/>
            <ac:spMk id="47" creationId="{7B9C3690-64BA-4633-5BA7-B2DF27E027EF}"/>
          </ac:spMkLst>
        </pc:spChg>
        <pc:spChg chg="mod">
          <ac:chgData name="Eva Laufey Eggertsdóttir" userId="c05a6ee1-01a2-425e-9b59-cd9d2648d92f" providerId="ADAL" clId="{87774FA4-AD19-4B5C-9D48-1A7C70C61DA5}" dt="2023-11-21T09:32:19.017" v="8457"/>
          <ac:spMkLst>
            <pc:docMk/>
            <pc:sldMk cId="3306597026" sldId="297"/>
            <ac:spMk id="48" creationId="{505FDAAB-CD72-CA48-2A7A-1F3003BBB6AC}"/>
          </ac:spMkLst>
        </pc:spChg>
        <pc:spChg chg="mod">
          <ac:chgData name="Eva Laufey Eggertsdóttir" userId="c05a6ee1-01a2-425e-9b59-cd9d2648d92f" providerId="ADAL" clId="{87774FA4-AD19-4B5C-9D48-1A7C70C61DA5}" dt="2023-11-21T09:32:19.017" v="8457"/>
          <ac:spMkLst>
            <pc:docMk/>
            <pc:sldMk cId="3306597026" sldId="297"/>
            <ac:spMk id="49" creationId="{F2AB2AD9-AACF-C6C5-EE42-312780D81568}"/>
          </ac:spMkLst>
        </pc:spChg>
        <pc:grpChg chg="add mod">
          <ac:chgData name="Eva Laufey Eggertsdóttir" userId="c05a6ee1-01a2-425e-9b59-cd9d2648d92f" providerId="ADAL" clId="{87774FA4-AD19-4B5C-9D48-1A7C70C61DA5}" dt="2023-11-21T09:26:36.801" v="8267" actId="1076"/>
          <ac:grpSpMkLst>
            <pc:docMk/>
            <pc:sldMk cId="3306597026" sldId="297"/>
            <ac:grpSpMk id="31" creationId="{DFA94E81-52F0-7E45-92B1-97179DD2CC5C}"/>
          </ac:grpSpMkLst>
        </pc:grpChg>
        <pc:grpChg chg="add mod">
          <ac:chgData name="Eva Laufey Eggertsdóttir" userId="c05a6ee1-01a2-425e-9b59-cd9d2648d92f" providerId="ADAL" clId="{87774FA4-AD19-4B5C-9D48-1A7C70C61DA5}" dt="2023-11-21T09:32:40.309" v="8634" actId="1035"/>
          <ac:grpSpMkLst>
            <pc:docMk/>
            <pc:sldMk cId="3306597026" sldId="297"/>
            <ac:grpSpMk id="33" creationId="{C5D810A8-6911-7430-2FE8-E18F64F61609}"/>
          </ac:grpSpMkLst>
        </pc:grpChg>
        <pc:picChg chg="del mod">
          <ac:chgData name="Eva Laufey Eggertsdóttir" userId="c05a6ee1-01a2-425e-9b59-cd9d2648d92f" providerId="ADAL" clId="{87774FA4-AD19-4B5C-9D48-1A7C70C61DA5}" dt="2023-11-21T09:32:15.772" v="8456" actId="478"/>
          <ac:picMkLst>
            <pc:docMk/>
            <pc:sldMk cId="3306597026" sldId="297"/>
            <ac:picMk id="17" creationId="{BCEB9CCA-3F44-0C84-86E4-15D70C961D19}"/>
          </ac:picMkLst>
        </pc:picChg>
      </pc:sldChg>
      <pc:sldChg chg="addSp delSp modSp add mod ord modTransition">
        <pc:chgData name="Eva Laufey Eggertsdóttir" userId="c05a6ee1-01a2-425e-9b59-cd9d2648d92f" providerId="ADAL" clId="{87774FA4-AD19-4B5C-9D48-1A7C70C61DA5}" dt="2023-11-21T09:38:25.445" v="8919" actId="207"/>
        <pc:sldMkLst>
          <pc:docMk/>
          <pc:sldMk cId="2991068188" sldId="298"/>
        </pc:sldMkLst>
        <pc:spChg chg="add del mod">
          <ac:chgData name="Eva Laufey Eggertsdóttir" userId="c05a6ee1-01a2-425e-9b59-cd9d2648d92f" providerId="ADAL" clId="{87774FA4-AD19-4B5C-9D48-1A7C70C61DA5}" dt="2023-11-20T15:31:43.213" v="6807" actId="478"/>
          <ac:spMkLst>
            <pc:docMk/>
            <pc:sldMk cId="2991068188" sldId="298"/>
            <ac:spMk id="2" creationId="{5CD63F63-28D4-4457-BD3C-76E47551C511}"/>
          </ac:spMkLst>
        </pc:spChg>
        <pc:spChg chg="add mod ord">
          <ac:chgData name="Eva Laufey Eggertsdóttir" userId="c05a6ee1-01a2-425e-9b59-cd9d2648d92f" providerId="ADAL" clId="{87774FA4-AD19-4B5C-9D48-1A7C70C61DA5}" dt="2023-11-21T09:38:25.445" v="8919" actId="207"/>
          <ac:spMkLst>
            <pc:docMk/>
            <pc:sldMk cId="2991068188" sldId="298"/>
            <ac:spMk id="2" creationId="{B3D67274-8C66-4C4D-C104-F9E12EF4664E}"/>
          </ac:spMkLst>
        </pc:spChg>
        <pc:spChg chg="add del mod">
          <ac:chgData name="Eva Laufey Eggertsdóttir" userId="c05a6ee1-01a2-425e-9b59-cd9d2648d92f" providerId="ADAL" clId="{87774FA4-AD19-4B5C-9D48-1A7C70C61DA5}" dt="2023-11-20T15:38:28.140" v="8172" actId="478"/>
          <ac:spMkLst>
            <pc:docMk/>
            <pc:sldMk cId="2991068188" sldId="298"/>
            <ac:spMk id="11" creationId="{7E02F4C5-9E30-0145-281E-7B042CDA13AE}"/>
          </ac:spMkLst>
        </pc:spChg>
        <pc:spChg chg="mod">
          <ac:chgData name="Eva Laufey Eggertsdóttir" userId="c05a6ee1-01a2-425e-9b59-cd9d2648d92f" providerId="ADAL" clId="{87774FA4-AD19-4B5C-9D48-1A7C70C61DA5}" dt="2023-11-20T15:10:43.658" v="5843" actId="1076"/>
          <ac:spMkLst>
            <pc:docMk/>
            <pc:sldMk cId="2991068188" sldId="298"/>
            <ac:spMk id="15" creationId="{9898A8B9-2B31-4CA5-F12F-155540DCB1C2}"/>
          </ac:spMkLst>
        </pc:spChg>
        <pc:graphicFrameChg chg="del">
          <ac:chgData name="Eva Laufey Eggertsdóttir" userId="c05a6ee1-01a2-425e-9b59-cd9d2648d92f" providerId="ADAL" clId="{87774FA4-AD19-4B5C-9D48-1A7C70C61DA5}" dt="2023-11-20T15:38:36.974" v="8176" actId="478"/>
          <ac:graphicFrameMkLst>
            <pc:docMk/>
            <pc:sldMk cId="2991068188" sldId="298"/>
            <ac:graphicFrameMk id="3" creationId="{05C00868-94DA-5B42-FF08-1EBE2FE9604C}"/>
          </ac:graphicFrameMkLst>
        </pc:graphicFrameChg>
        <pc:graphicFrameChg chg="add del mod modGraphic">
          <ac:chgData name="Eva Laufey Eggertsdóttir" userId="c05a6ee1-01a2-425e-9b59-cd9d2648d92f" providerId="ADAL" clId="{87774FA4-AD19-4B5C-9D48-1A7C70C61DA5}" dt="2023-11-20T15:31:43.213" v="6807" actId="478"/>
          <ac:graphicFrameMkLst>
            <pc:docMk/>
            <pc:sldMk cId="2991068188" sldId="298"/>
            <ac:graphicFrameMk id="4" creationId="{FE7CB393-47FD-2597-646F-00D2CA6A417F}"/>
          </ac:graphicFrameMkLst>
        </pc:graphicFrameChg>
        <pc:graphicFrameChg chg="modGraphic">
          <ac:chgData name="Eva Laufey Eggertsdóttir" userId="c05a6ee1-01a2-425e-9b59-cd9d2648d92f" providerId="ADAL" clId="{87774FA4-AD19-4B5C-9D48-1A7C70C61DA5}" dt="2023-11-20T15:30:15.145" v="6734" actId="242"/>
          <ac:graphicFrameMkLst>
            <pc:docMk/>
            <pc:sldMk cId="2991068188" sldId="298"/>
            <ac:graphicFrameMk id="10" creationId="{7583564B-4A40-3E5B-C389-AC1C171D3341}"/>
          </ac:graphicFrameMkLst>
        </pc:graphicFrameChg>
        <pc:graphicFrameChg chg="add mod modGraphic">
          <ac:chgData name="Eva Laufey Eggertsdóttir" userId="c05a6ee1-01a2-425e-9b59-cd9d2648d92f" providerId="ADAL" clId="{87774FA4-AD19-4B5C-9D48-1A7C70C61DA5}" dt="2023-11-20T15:38:45.860" v="8179" actId="1076"/>
          <ac:graphicFrameMkLst>
            <pc:docMk/>
            <pc:sldMk cId="2991068188" sldId="298"/>
            <ac:graphicFrameMk id="12" creationId="{5B5A6B71-00C0-F2E8-51EA-52BBCB2A20D2}"/>
          </ac:graphicFrameMkLst>
        </pc:graphicFrameChg>
        <pc:picChg chg="ord">
          <ac:chgData name="Eva Laufey Eggertsdóttir" userId="c05a6ee1-01a2-425e-9b59-cd9d2648d92f" providerId="ADAL" clId="{87774FA4-AD19-4B5C-9D48-1A7C70C61DA5}" dt="2023-11-21T09:37:05.099" v="8867" actId="167"/>
          <ac:picMkLst>
            <pc:docMk/>
            <pc:sldMk cId="2991068188" sldId="298"/>
            <ac:picMk id="5" creationId="{7D30A4B9-D14A-1B22-4300-6E425527F80C}"/>
          </ac:picMkLst>
        </pc:picChg>
        <pc:picChg chg="mod ord">
          <ac:chgData name="Eva Laufey Eggertsdóttir" userId="c05a6ee1-01a2-425e-9b59-cd9d2648d92f" providerId="ADAL" clId="{87774FA4-AD19-4B5C-9D48-1A7C70C61DA5}" dt="2023-11-21T09:37:02.912" v="8866" actId="167"/>
          <ac:picMkLst>
            <pc:docMk/>
            <pc:sldMk cId="2991068188" sldId="298"/>
            <ac:picMk id="6" creationId="{AE826AB0-D8CF-AFD9-1B7A-67126527C8A5}"/>
          </ac:picMkLst>
        </pc:picChg>
      </pc:sldChg>
      <pc:sldChg chg="addSp delSp modSp add mod setBg modAnim">
        <pc:chgData name="Eva Laufey Eggertsdóttir" userId="c05a6ee1-01a2-425e-9b59-cd9d2648d92f" providerId="ADAL" clId="{87774FA4-AD19-4B5C-9D48-1A7C70C61DA5}" dt="2023-11-21T09:45:21.603" v="8977" actId="1076"/>
        <pc:sldMkLst>
          <pc:docMk/>
          <pc:sldMk cId="3429738501" sldId="299"/>
        </pc:sldMkLst>
        <pc:spChg chg="add mod">
          <ac:chgData name="Eva Laufey Eggertsdóttir" userId="c05a6ee1-01a2-425e-9b59-cd9d2648d92f" providerId="ADAL" clId="{87774FA4-AD19-4B5C-9D48-1A7C70C61DA5}" dt="2023-11-20T15:24:23.886" v="6251" actId="20577"/>
          <ac:spMkLst>
            <pc:docMk/>
            <pc:sldMk cId="3429738501" sldId="299"/>
            <ac:spMk id="4" creationId="{EDF2DCD7-1258-66B4-09D9-8D608FBC072D}"/>
          </ac:spMkLst>
        </pc:spChg>
        <pc:spChg chg="del">
          <ac:chgData name="Eva Laufey Eggertsdóttir" userId="c05a6ee1-01a2-425e-9b59-cd9d2648d92f" providerId="ADAL" clId="{87774FA4-AD19-4B5C-9D48-1A7C70C61DA5}" dt="2023-11-20T15:22:55.683" v="6233" actId="478"/>
          <ac:spMkLst>
            <pc:docMk/>
            <pc:sldMk cId="3429738501" sldId="299"/>
            <ac:spMk id="7" creationId="{67B5E5B9-D4FE-6D07-9465-5FB25E0EAA2F}"/>
          </ac:spMkLst>
        </pc:spChg>
        <pc:spChg chg="add del mod">
          <ac:chgData name="Eva Laufey Eggertsdóttir" userId="c05a6ee1-01a2-425e-9b59-cd9d2648d92f" providerId="ADAL" clId="{87774FA4-AD19-4B5C-9D48-1A7C70C61DA5}" dt="2023-11-20T15:45:21.064" v="8223" actId="478"/>
          <ac:spMkLst>
            <pc:docMk/>
            <pc:sldMk cId="3429738501" sldId="299"/>
            <ac:spMk id="12" creationId="{FFBB0DB5-71AA-EAB2-B669-6AE1E0457195}"/>
          </ac:spMkLst>
        </pc:spChg>
        <pc:spChg chg="mod">
          <ac:chgData name="Eva Laufey Eggertsdóttir" userId="c05a6ee1-01a2-425e-9b59-cd9d2648d92f" providerId="ADAL" clId="{87774FA4-AD19-4B5C-9D48-1A7C70C61DA5}" dt="2023-11-20T15:45:24.004" v="8225" actId="1036"/>
          <ac:spMkLst>
            <pc:docMk/>
            <pc:sldMk cId="3429738501" sldId="299"/>
            <ac:spMk id="15" creationId="{9898A8B9-2B31-4CA5-F12F-155540DCB1C2}"/>
          </ac:spMkLst>
        </pc:spChg>
        <pc:graphicFrameChg chg="add mod">
          <ac:chgData name="Eva Laufey Eggertsdóttir" userId="c05a6ee1-01a2-425e-9b59-cd9d2648d92f" providerId="ADAL" clId="{87774FA4-AD19-4B5C-9D48-1A7C70C61DA5}" dt="2023-11-21T09:45:21.603" v="8977" actId="1076"/>
          <ac:graphicFrameMkLst>
            <pc:docMk/>
            <pc:sldMk cId="3429738501" sldId="299"/>
            <ac:graphicFrameMk id="3" creationId="{96F87D6E-6469-A48D-F053-B3C18B34486D}"/>
          </ac:graphicFrameMkLst>
        </pc:graphicFrameChg>
        <pc:graphicFrameChg chg="del mod modGraphic">
          <ac:chgData name="Eva Laufey Eggertsdóttir" userId="c05a6ee1-01a2-425e-9b59-cd9d2648d92f" providerId="ADAL" clId="{87774FA4-AD19-4B5C-9D48-1A7C70C61DA5}" dt="2023-11-20T15:23:22.593" v="6241" actId="478"/>
          <ac:graphicFrameMkLst>
            <pc:docMk/>
            <pc:sldMk cId="3429738501" sldId="299"/>
            <ac:graphicFrameMk id="10" creationId="{7583564B-4A40-3E5B-C389-AC1C171D3341}"/>
          </ac:graphicFrameMkLst>
        </pc:graphicFrameChg>
        <pc:picChg chg="del">
          <ac:chgData name="Eva Laufey Eggertsdóttir" userId="c05a6ee1-01a2-425e-9b59-cd9d2648d92f" providerId="ADAL" clId="{87774FA4-AD19-4B5C-9D48-1A7C70C61DA5}" dt="2023-11-20T15:20:57.875" v="6210" actId="478"/>
          <ac:picMkLst>
            <pc:docMk/>
            <pc:sldMk cId="3429738501" sldId="299"/>
            <ac:picMk id="5" creationId="{7D30A4B9-D14A-1B22-4300-6E425527F80C}"/>
          </ac:picMkLst>
        </pc:picChg>
        <pc:picChg chg="del">
          <ac:chgData name="Eva Laufey Eggertsdóttir" userId="c05a6ee1-01a2-425e-9b59-cd9d2648d92f" providerId="ADAL" clId="{87774FA4-AD19-4B5C-9D48-1A7C70C61DA5}" dt="2023-11-20T15:20:57.043" v="6209" actId="478"/>
          <ac:picMkLst>
            <pc:docMk/>
            <pc:sldMk cId="3429738501" sldId="299"/>
            <ac:picMk id="6" creationId="{AE826AB0-D8CF-AFD9-1B7A-67126527C8A5}"/>
          </ac:picMkLst>
        </pc:picChg>
        <pc:picChg chg="add mod">
          <ac:chgData name="Eva Laufey Eggertsdóttir" userId="c05a6ee1-01a2-425e-9b59-cd9d2648d92f" providerId="ADAL" clId="{87774FA4-AD19-4B5C-9D48-1A7C70C61DA5}" dt="2023-11-20T15:25:38.684" v="6387" actId="1036"/>
          <ac:picMkLst>
            <pc:docMk/>
            <pc:sldMk cId="3429738501" sldId="299"/>
            <ac:picMk id="11" creationId="{9AD130CF-D095-0409-FA76-F3CE3E387418}"/>
          </ac:picMkLst>
        </pc:picChg>
      </pc:sldChg>
      <pc:sldChg chg="add del ord">
        <pc:chgData name="Eva Laufey Eggertsdóttir" userId="c05a6ee1-01a2-425e-9b59-cd9d2648d92f" providerId="ADAL" clId="{87774FA4-AD19-4B5C-9D48-1A7C70C61DA5}" dt="2023-11-20T15:20:52.855" v="6207" actId="47"/>
        <pc:sldMkLst>
          <pc:docMk/>
          <pc:sldMk cId="4007343346" sldId="299"/>
        </pc:sldMkLst>
      </pc:sldChg>
      <pc:sldChg chg="addSp delSp modSp add del mod">
        <pc:chgData name="Eva Laufey Eggertsdóttir" userId="c05a6ee1-01a2-425e-9b59-cd9d2648d92f" providerId="ADAL" clId="{87774FA4-AD19-4B5C-9D48-1A7C70C61DA5}" dt="2023-11-20T15:28:05.504" v="6399" actId="2890"/>
        <pc:sldMkLst>
          <pc:docMk/>
          <pc:sldMk cId="55033249" sldId="300"/>
        </pc:sldMkLst>
        <pc:spChg chg="mod">
          <ac:chgData name="Eva Laufey Eggertsdóttir" userId="c05a6ee1-01a2-425e-9b59-cd9d2648d92f" providerId="ADAL" clId="{87774FA4-AD19-4B5C-9D48-1A7C70C61DA5}" dt="2023-11-20T15:28:04.386" v="6397" actId="14100"/>
          <ac:spMkLst>
            <pc:docMk/>
            <pc:sldMk cId="55033249" sldId="300"/>
            <ac:spMk id="2" creationId="{14654389-A180-87EC-3A81-936E5B4DD6CB}"/>
          </ac:spMkLst>
        </pc:spChg>
        <pc:grpChg chg="add del">
          <ac:chgData name="Eva Laufey Eggertsdóttir" userId="c05a6ee1-01a2-425e-9b59-cd9d2648d92f" providerId="ADAL" clId="{87774FA4-AD19-4B5C-9D48-1A7C70C61DA5}" dt="2023-11-20T15:28:04.716" v="6398" actId="478"/>
          <ac:grpSpMkLst>
            <pc:docMk/>
            <pc:sldMk cId="55033249" sldId="300"/>
            <ac:grpSpMk id="4" creationId="{A93C3A4B-A654-D844-A972-D5A60D9E2C9B}"/>
          </ac:grpSpMkLst>
        </pc:grpChg>
      </pc:sldChg>
      <pc:sldChg chg="addSp delSp modSp add mod setBg">
        <pc:chgData name="Eva Laufey Eggertsdóttir" userId="c05a6ee1-01a2-425e-9b59-cd9d2648d92f" providerId="ADAL" clId="{87774FA4-AD19-4B5C-9D48-1A7C70C61DA5}" dt="2023-11-20T15:33:04.282" v="7024" actId="1038"/>
        <pc:sldMkLst>
          <pc:docMk/>
          <pc:sldMk cId="925316195" sldId="300"/>
        </pc:sldMkLst>
        <pc:spChg chg="mod">
          <ac:chgData name="Eva Laufey Eggertsdóttir" userId="c05a6ee1-01a2-425e-9b59-cd9d2648d92f" providerId="ADAL" clId="{87774FA4-AD19-4B5C-9D48-1A7C70C61DA5}" dt="2023-11-20T15:28:18.659" v="6497" actId="1035"/>
          <ac:spMkLst>
            <pc:docMk/>
            <pc:sldMk cId="925316195" sldId="300"/>
            <ac:spMk id="2" creationId="{14654389-A180-87EC-3A81-936E5B4DD6CB}"/>
          </ac:spMkLst>
        </pc:spChg>
        <pc:grpChg chg="mod">
          <ac:chgData name="Eva Laufey Eggertsdóttir" userId="c05a6ee1-01a2-425e-9b59-cd9d2648d92f" providerId="ADAL" clId="{87774FA4-AD19-4B5C-9D48-1A7C70C61DA5}" dt="2023-11-20T15:28:18.659" v="6497" actId="1035"/>
          <ac:grpSpMkLst>
            <pc:docMk/>
            <pc:sldMk cId="925316195" sldId="300"/>
            <ac:grpSpMk id="4" creationId="{A93C3A4B-A654-D844-A972-D5A60D9E2C9B}"/>
          </ac:grpSpMkLst>
        </pc:grpChg>
        <pc:picChg chg="add del mod">
          <ac:chgData name="Eva Laufey Eggertsdóttir" userId="c05a6ee1-01a2-425e-9b59-cd9d2648d92f" providerId="ADAL" clId="{87774FA4-AD19-4B5C-9D48-1A7C70C61DA5}" dt="2023-11-20T15:28:25.498" v="6499" actId="478"/>
          <ac:picMkLst>
            <pc:docMk/>
            <pc:sldMk cId="925316195" sldId="300"/>
            <ac:picMk id="3" creationId="{2D33CC22-7D08-3C33-675F-EE2DC48B1914}"/>
          </ac:picMkLst>
        </pc:picChg>
        <pc:picChg chg="add del mod">
          <ac:chgData name="Eva Laufey Eggertsdóttir" userId="c05a6ee1-01a2-425e-9b59-cd9d2648d92f" providerId="ADAL" clId="{87774FA4-AD19-4B5C-9D48-1A7C70C61DA5}" dt="2023-11-20T15:28:29.566" v="6501" actId="478"/>
          <ac:picMkLst>
            <pc:docMk/>
            <pc:sldMk cId="925316195" sldId="300"/>
            <ac:picMk id="7" creationId="{E778DA10-54D4-4A45-63F3-9862B597D728}"/>
          </ac:picMkLst>
        </pc:picChg>
        <pc:picChg chg="add mod">
          <ac:chgData name="Eva Laufey Eggertsdóttir" userId="c05a6ee1-01a2-425e-9b59-cd9d2648d92f" providerId="ADAL" clId="{87774FA4-AD19-4B5C-9D48-1A7C70C61DA5}" dt="2023-11-20T15:33:04.282" v="7024" actId="1038"/>
          <ac:picMkLst>
            <pc:docMk/>
            <pc:sldMk cId="925316195" sldId="300"/>
            <ac:picMk id="12" creationId="{5F915E3E-534C-A105-E0DE-B01B8F5ABAD1}"/>
          </ac:picMkLst>
        </pc:picChg>
      </pc:sldChg>
      <pc:sldChg chg="addSp modSp new del mod modAnim modShow">
        <pc:chgData name="Eva Laufey Eggertsdóttir" userId="c05a6ee1-01a2-425e-9b59-cd9d2648d92f" providerId="ADAL" clId="{87774FA4-AD19-4B5C-9D48-1A7C70C61DA5}" dt="2023-11-21T09:50:42.516" v="9013" actId="47"/>
        <pc:sldMkLst>
          <pc:docMk/>
          <pc:sldMk cId="1112538090" sldId="301"/>
        </pc:sldMkLst>
        <pc:picChg chg="add mod">
          <ac:chgData name="Eva Laufey Eggertsdóttir" userId="c05a6ee1-01a2-425e-9b59-cd9d2648d92f" providerId="ADAL" clId="{87774FA4-AD19-4B5C-9D48-1A7C70C61DA5}" dt="2023-11-21T09:21:25.773" v="8242" actId="1076"/>
          <ac:picMkLst>
            <pc:docMk/>
            <pc:sldMk cId="1112538090" sldId="301"/>
            <ac:picMk id="2" creationId="{0A09B6E5-1145-9AD1-3320-D1C2DA4364B7}"/>
          </ac:picMkLst>
        </pc:picChg>
      </pc:sldChg>
      <pc:sldChg chg="addSp delSp modSp add mod">
        <pc:chgData name="Eva Laufey Eggertsdóttir" userId="c05a6ee1-01a2-425e-9b59-cd9d2648d92f" providerId="ADAL" clId="{87774FA4-AD19-4B5C-9D48-1A7C70C61DA5}" dt="2023-11-21T09:33:10.389" v="8638" actId="1076"/>
        <pc:sldMkLst>
          <pc:docMk/>
          <pc:sldMk cId="4058178162" sldId="302"/>
        </pc:sldMkLst>
        <pc:spChg chg="add del mod">
          <ac:chgData name="Eva Laufey Eggertsdóttir" userId="c05a6ee1-01a2-425e-9b59-cd9d2648d92f" providerId="ADAL" clId="{87774FA4-AD19-4B5C-9D48-1A7C70C61DA5}" dt="2023-11-21T09:29:03.186" v="8421" actId="478"/>
          <ac:spMkLst>
            <pc:docMk/>
            <pc:sldMk cId="4058178162" sldId="302"/>
            <ac:spMk id="5" creationId="{614B7379-F318-BE45-8BF5-B66BB6923388}"/>
          </ac:spMkLst>
        </pc:spChg>
        <pc:spChg chg="mod">
          <ac:chgData name="Eva Laufey Eggertsdóttir" userId="c05a6ee1-01a2-425e-9b59-cd9d2648d92f" providerId="ADAL" clId="{87774FA4-AD19-4B5C-9D48-1A7C70C61DA5}" dt="2023-11-21T09:33:10.389" v="8638" actId="1076"/>
          <ac:spMkLst>
            <pc:docMk/>
            <pc:sldMk cId="4058178162" sldId="302"/>
            <ac:spMk id="6" creationId="{E86D1F0F-1A06-C63F-362E-BC21DA7A3B94}"/>
          </ac:spMkLst>
        </pc:spChg>
        <pc:spChg chg="add mod">
          <ac:chgData name="Eva Laufey Eggertsdóttir" userId="c05a6ee1-01a2-425e-9b59-cd9d2648d92f" providerId="ADAL" clId="{87774FA4-AD19-4B5C-9D48-1A7C70C61DA5}" dt="2023-11-21T09:29:10.990" v="8422" actId="164"/>
          <ac:spMkLst>
            <pc:docMk/>
            <pc:sldMk cId="4058178162" sldId="302"/>
            <ac:spMk id="32" creationId="{689804FE-D07C-19F9-F371-00DF84FFCB98}"/>
          </ac:spMkLst>
        </pc:spChg>
        <pc:spChg chg="add mod">
          <ac:chgData name="Eva Laufey Eggertsdóttir" userId="c05a6ee1-01a2-425e-9b59-cd9d2648d92f" providerId="ADAL" clId="{87774FA4-AD19-4B5C-9D48-1A7C70C61DA5}" dt="2023-11-21T09:29:10.990" v="8422" actId="164"/>
          <ac:spMkLst>
            <pc:docMk/>
            <pc:sldMk cId="4058178162" sldId="302"/>
            <ac:spMk id="33" creationId="{D6239E85-68E6-4D17-4DD4-335360318D17}"/>
          </ac:spMkLst>
        </pc:spChg>
        <pc:spChg chg="add mod">
          <ac:chgData name="Eva Laufey Eggertsdóttir" userId="c05a6ee1-01a2-425e-9b59-cd9d2648d92f" providerId="ADAL" clId="{87774FA4-AD19-4B5C-9D48-1A7C70C61DA5}" dt="2023-11-21T09:29:10.990" v="8422" actId="164"/>
          <ac:spMkLst>
            <pc:docMk/>
            <pc:sldMk cId="4058178162" sldId="302"/>
            <ac:spMk id="34" creationId="{A5FA61BC-0376-24B4-1CE7-C367ABA95082}"/>
          </ac:spMkLst>
        </pc:spChg>
        <pc:spChg chg="add mod">
          <ac:chgData name="Eva Laufey Eggertsdóttir" userId="c05a6ee1-01a2-425e-9b59-cd9d2648d92f" providerId="ADAL" clId="{87774FA4-AD19-4B5C-9D48-1A7C70C61DA5}" dt="2023-11-21T09:29:10.990" v="8422" actId="164"/>
          <ac:spMkLst>
            <pc:docMk/>
            <pc:sldMk cId="4058178162" sldId="302"/>
            <ac:spMk id="35" creationId="{A05E13C1-F136-33EF-B7A6-30120CAC99BA}"/>
          </ac:spMkLst>
        </pc:spChg>
        <pc:spChg chg="add mod">
          <ac:chgData name="Eva Laufey Eggertsdóttir" userId="c05a6ee1-01a2-425e-9b59-cd9d2648d92f" providerId="ADAL" clId="{87774FA4-AD19-4B5C-9D48-1A7C70C61DA5}" dt="2023-11-21T09:29:10.990" v="8422" actId="164"/>
          <ac:spMkLst>
            <pc:docMk/>
            <pc:sldMk cId="4058178162" sldId="302"/>
            <ac:spMk id="36" creationId="{19BB341D-95F3-E6CC-76AE-B05AA390F017}"/>
          </ac:spMkLst>
        </pc:spChg>
        <pc:spChg chg="add mod">
          <ac:chgData name="Eva Laufey Eggertsdóttir" userId="c05a6ee1-01a2-425e-9b59-cd9d2648d92f" providerId="ADAL" clId="{87774FA4-AD19-4B5C-9D48-1A7C70C61DA5}" dt="2023-11-21T09:29:10.990" v="8422" actId="164"/>
          <ac:spMkLst>
            <pc:docMk/>
            <pc:sldMk cId="4058178162" sldId="302"/>
            <ac:spMk id="37" creationId="{AED03674-319F-1460-A8DF-D42E5CF5F86D}"/>
          </ac:spMkLst>
        </pc:spChg>
        <pc:spChg chg="add mod">
          <ac:chgData name="Eva Laufey Eggertsdóttir" userId="c05a6ee1-01a2-425e-9b59-cd9d2648d92f" providerId="ADAL" clId="{87774FA4-AD19-4B5C-9D48-1A7C70C61DA5}" dt="2023-11-21T09:29:10.990" v="8422" actId="164"/>
          <ac:spMkLst>
            <pc:docMk/>
            <pc:sldMk cId="4058178162" sldId="302"/>
            <ac:spMk id="38" creationId="{CBAEA6A7-E6B7-BCC0-1B83-9145D1019C20}"/>
          </ac:spMkLst>
        </pc:spChg>
        <pc:spChg chg="add mod">
          <ac:chgData name="Eva Laufey Eggertsdóttir" userId="c05a6ee1-01a2-425e-9b59-cd9d2648d92f" providerId="ADAL" clId="{87774FA4-AD19-4B5C-9D48-1A7C70C61DA5}" dt="2023-11-21T09:29:10.990" v="8422" actId="164"/>
          <ac:spMkLst>
            <pc:docMk/>
            <pc:sldMk cId="4058178162" sldId="302"/>
            <ac:spMk id="39" creationId="{D58AE903-B55E-A694-DC93-971B58887C89}"/>
          </ac:spMkLst>
        </pc:spChg>
        <pc:spChg chg="add mod">
          <ac:chgData name="Eva Laufey Eggertsdóttir" userId="c05a6ee1-01a2-425e-9b59-cd9d2648d92f" providerId="ADAL" clId="{87774FA4-AD19-4B5C-9D48-1A7C70C61DA5}" dt="2023-11-21T09:29:10.990" v="8422" actId="164"/>
          <ac:spMkLst>
            <pc:docMk/>
            <pc:sldMk cId="4058178162" sldId="302"/>
            <ac:spMk id="40" creationId="{46164C0B-D2A2-0397-CE1A-B09EC1B9CFFC}"/>
          </ac:spMkLst>
        </pc:spChg>
        <pc:spChg chg="add mod">
          <ac:chgData name="Eva Laufey Eggertsdóttir" userId="c05a6ee1-01a2-425e-9b59-cd9d2648d92f" providerId="ADAL" clId="{87774FA4-AD19-4B5C-9D48-1A7C70C61DA5}" dt="2023-11-21T09:29:10.990" v="8422" actId="164"/>
          <ac:spMkLst>
            <pc:docMk/>
            <pc:sldMk cId="4058178162" sldId="302"/>
            <ac:spMk id="41" creationId="{F85AA621-4F76-02B7-6599-160871CB4DA7}"/>
          </ac:spMkLst>
        </pc:spChg>
        <pc:spChg chg="add mod">
          <ac:chgData name="Eva Laufey Eggertsdóttir" userId="c05a6ee1-01a2-425e-9b59-cd9d2648d92f" providerId="ADAL" clId="{87774FA4-AD19-4B5C-9D48-1A7C70C61DA5}" dt="2023-11-21T09:29:10.990" v="8422" actId="164"/>
          <ac:spMkLst>
            <pc:docMk/>
            <pc:sldMk cId="4058178162" sldId="302"/>
            <ac:spMk id="42" creationId="{4063ABCE-ACB1-8153-11DD-5EA4D7010B42}"/>
          </ac:spMkLst>
        </pc:spChg>
        <pc:spChg chg="add mod">
          <ac:chgData name="Eva Laufey Eggertsdóttir" userId="c05a6ee1-01a2-425e-9b59-cd9d2648d92f" providerId="ADAL" clId="{87774FA4-AD19-4B5C-9D48-1A7C70C61DA5}" dt="2023-11-21T09:29:10.990" v="8422" actId="164"/>
          <ac:spMkLst>
            <pc:docMk/>
            <pc:sldMk cId="4058178162" sldId="302"/>
            <ac:spMk id="43" creationId="{3180E838-5824-123D-AC25-A4783F68D0AE}"/>
          </ac:spMkLst>
        </pc:spChg>
        <pc:spChg chg="add mod">
          <ac:chgData name="Eva Laufey Eggertsdóttir" userId="c05a6ee1-01a2-425e-9b59-cd9d2648d92f" providerId="ADAL" clId="{87774FA4-AD19-4B5C-9D48-1A7C70C61DA5}" dt="2023-11-21T09:29:10.990" v="8422" actId="164"/>
          <ac:spMkLst>
            <pc:docMk/>
            <pc:sldMk cId="4058178162" sldId="302"/>
            <ac:spMk id="44" creationId="{07FC0803-CEB2-A46B-AEFC-B9EFB320AC9D}"/>
          </ac:spMkLst>
        </pc:spChg>
        <pc:spChg chg="add mod">
          <ac:chgData name="Eva Laufey Eggertsdóttir" userId="c05a6ee1-01a2-425e-9b59-cd9d2648d92f" providerId="ADAL" clId="{87774FA4-AD19-4B5C-9D48-1A7C70C61DA5}" dt="2023-11-21T09:29:10.990" v="8422" actId="164"/>
          <ac:spMkLst>
            <pc:docMk/>
            <pc:sldMk cId="4058178162" sldId="302"/>
            <ac:spMk id="45" creationId="{191DEC24-1C65-E29C-0D1A-33E240CC30CF}"/>
          </ac:spMkLst>
        </pc:spChg>
        <pc:spChg chg="add mod">
          <ac:chgData name="Eva Laufey Eggertsdóttir" userId="c05a6ee1-01a2-425e-9b59-cd9d2648d92f" providerId="ADAL" clId="{87774FA4-AD19-4B5C-9D48-1A7C70C61DA5}" dt="2023-11-21T09:29:10.990" v="8422" actId="164"/>
          <ac:spMkLst>
            <pc:docMk/>
            <pc:sldMk cId="4058178162" sldId="302"/>
            <ac:spMk id="46" creationId="{B167DA2A-3343-38A1-5C5D-F06A0A1E1B3A}"/>
          </ac:spMkLst>
        </pc:spChg>
        <pc:spChg chg="add mod">
          <ac:chgData name="Eva Laufey Eggertsdóttir" userId="c05a6ee1-01a2-425e-9b59-cd9d2648d92f" providerId="ADAL" clId="{87774FA4-AD19-4B5C-9D48-1A7C70C61DA5}" dt="2023-11-21T09:29:10.990" v="8422" actId="164"/>
          <ac:spMkLst>
            <pc:docMk/>
            <pc:sldMk cId="4058178162" sldId="302"/>
            <ac:spMk id="47" creationId="{19A5FCDC-1005-8136-7F5F-835A8D27AF17}"/>
          </ac:spMkLst>
        </pc:spChg>
        <pc:grpChg chg="del">
          <ac:chgData name="Eva Laufey Eggertsdóttir" userId="c05a6ee1-01a2-425e-9b59-cd9d2648d92f" providerId="ADAL" clId="{87774FA4-AD19-4B5C-9D48-1A7C70C61DA5}" dt="2023-11-21T09:28:50.571" v="8418" actId="478"/>
          <ac:grpSpMkLst>
            <pc:docMk/>
            <pc:sldMk cId="4058178162" sldId="302"/>
            <ac:grpSpMk id="31" creationId="{DFA94E81-52F0-7E45-92B1-97179DD2CC5C}"/>
          </ac:grpSpMkLst>
        </pc:grpChg>
        <pc:grpChg chg="add mod">
          <ac:chgData name="Eva Laufey Eggertsdóttir" userId="c05a6ee1-01a2-425e-9b59-cd9d2648d92f" providerId="ADAL" clId="{87774FA4-AD19-4B5C-9D48-1A7C70C61DA5}" dt="2023-11-21T09:29:20.515" v="8425" actId="1076"/>
          <ac:grpSpMkLst>
            <pc:docMk/>
            <pc:sldMk cId="4058178162" sldId="302"/>
            <ac:grpSpMk id="48" creationId="{77625E12-51C5-42B4-253D-F5ABAC446436}"/>
          </ac:grpSpMkLst>
        </pc:grpChg>
        <pc:graphicFrameChg chg="del">
          <ac:chgData name="Eva Laufey Eggertsdóttir" userId="c05a6ee1-01a2-425e-9b59-cd9d2648d92f" providerId="ADAL" clId="{87774FA4-AD19-4B5C-9D48-1A7C70C61DA5}" dt="2023-11-21T09:32:02.386" v="8454" actId="478"/>
          <ac:graphicFrameMkLst>
            <pc:docMk/>
            <pc:sldMk cId="4058178162" sldId="302"/>
            <ac:graphicFrameMk id="4" creationId="{AAAA8FA9-F5C8-4D50-D91A-0119AF5D9822}"/>
          </ac:graphicFrameMkLst>
        </pc:graphicFrameChg>
        <pc:picChg chg="del">
          <ac:chgData name="Eva Laufey Eggertsdóttir" userId="c05a6ee1-01a2-425e-9b59-cd9d2648d92f" providerId="ADAL" clId="{87774FA4-AD19-4B5C-9D48-1A7C70C61DA5}" dt="2023-11-21T09:32:03.473" v="8455" actId="478"/>
          <ac:picMkLst>
            <pc:docMk/>
            <pc:sldMk cId="4058178162" sldId="302"/>
            <ac:picMk id="3" creationId="{C148A385-B331-4E92-42DA-17951F57B2C1}"/>
          </ac:picMkLst>
        </pc:picChg>
      </pc:sldChg>
    </pc:docChg>
  </pc:docChgLst>
  <pc:docChgLst>
    <pc:chgData name="Björn Þór  Guðmundsson" userId="8dad32d5-075e-497f-97ff-8834494fc70a" providerId="ADAL" clId="{804168F3-E8CE-4045-8DDF-45C19395090D}"/>
    <pc:docChg chg="undo custSel modSld">
      <pc:chgData name="Björn Þór  Guðmundsson" userId="8dad32d5-075e-497f-97ff-8834494fc70a" providerId="ADAL" clId="{804168F3-E8CE-4045-8DDF-45C19395090D}" dt="2023-11-21T10:42:56.104" v="2"/>
      <pc:docMkLst>
        <pc:docMk/>
      </pc:docMkLst>
      <pc:sldChg chg="modSp mod addCm">
        <pc:chgData name="Björn Þór  Guðmundsson" userId="8dad32d5-075e-497f-97ff-8834494fc70a" providerId="ADAL" clId="{804168F3-E8CE-4045-8DDF-45C19395090D}" dt="2023-11-21T10:42:56.104" v="2"/>
        <pc:sldMkLst>
          <pc:docMk/>
          <pc:sldMk cId="2756533135" sldId="277"/>
        </pc:sldMkLst>
        <pc:grpChg chg="mod">
          <ac:chgData name="Björn Þór  Guðmundsson" userId="8dad32d5-075e-497f-97ff-8834494fc70a" providerId="ADAL" clId="{804168F3-E8CE-4045-8DDF-45C19395090D}" dt="2023-11-21T10:42:19.554" v="1" actId="1076"/>
          <ac:grpSpMkLst>
            <pc:docMk/>
            <pc:sldMk cId="2756533135" sldId="277"/>
            <ac:grpSpMk id="4" creationId="{A93C3A4B-A654-D844-A972-D5A60D9E2C9B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jörn Þór  Guðmundsson" userId="8dad32d5-075e-497f-97ff-8834494fc70a" providerId="ADAL" clId="{804168F3-E8CE-4045-8DDF-45C19395090D}" dt="2023-11-21T10:42:56.104" v="2"/>
              <pc2:cmMkLst xmlns:pc2="http://schemas.microsoft.com/office/powerpoint/2019/9/main/command">
                <pc:docMk/>
                <pc:sldMk cId="2756533135" sldId="277"/>
                <pc2:cmMk id="{D62F6885-3E14-4E06-94E4-99B3CB7B443E}"/>
              </pc2:cmMkLst>
            </pc226:cmChg>
          </p:ext>
        </pc:extLst>
      </pc:sldChg>
    </pc:docChg>
  </pc:docChgLst>
  <pc:docChgLst>
    <pc:chgData name="Eva Laufey Eggertsdóttir" userId="S::eva@georg.cluster.is::c05a6ee1-01a2-425e-9b59-cd9d2648d92f" providerId="AD" clId="Web-{B3AF5B69-1C32-4EA9-AA7B-124D19593ECA}"/>
    <pc:docChg chg="addSld modSld">
      <pc:chgData name="Eva Laufey Eggertsdóttir" userId="S::eva@georg.cluster.is::c05a6ee1-01a2-425e-9b59-cd9d2648d92f" providerId="AD" clId="Web-{B3AF5B69-1C32-4EA9-AA7B-124D19593ECA}" dt="2023-12-07T13:36:20.271" v="1062" actId="1076"/>
      <pc:docMkLst>
        <pc:docMk/>
      </pc:docMkLst>
      <pc:sldChg chg="addSp delSp modSp">
        <pc:chgData name="Eva Laufey Eggertsdóttir" userId="S::eva@georg.cluster.is::c05a6ee1-01a2-425e-9b59-cd9d2648d92f" providerId="AD" clId="Web-{B3AF5B69-1C32-4EA9-AA7B-124D19593ECA}" dt="2023-12-07T13:34:11.798" v="1054" actId="1076"/>
        <pc:sldMkLst>
          <pc:docMk/>
          <pc:sldMk cId="2094046103" sldId="316"/>
        </pc:sldMkLst>
        <pc:spChg chg="del">
          <ac:chgData name="Eva Laufey Eggertsdóttir" userId="S::eva@georg.cluster.is::c05a6ee1-01a2-425e-9b59-cd9d2648d92f" providerId="AD" clId="Web-{B3AF5B69-1C32-4EA9-AA7B-124D19593ECA}" dt="2023-12-07T13:34:05.205" v="1053"/>
          <ac:spMkLst>
            <pc:docMk/>
            <pc:sldMk cId="2094046103" sldId="316"/>
            <ac:spMk id="13" creationId="{5E95B2A0-8876-C640-0F5A-0E7FF030087B}"/>
          </ac:spMkLst>
        </pc:spChg>
        <pc:spChg chg="add mod">
          <ac:chgData name="Eva Laufey Eggertsdóttir" userId="S::eva@georg.cluster.is::c05a6ee1-01a2-425e-9b59-cd9d2648d92f" providerId="AD" clId="Web-{B3AF5B69-1C32-4EA9-AA7B-124D19593ECA}" dt="2023-12-07T13:34:11.798" v="1054" actId="1076"/>
          <ac:spMkLst>
            <pc:docMk/>
            <pc:sldMk cId="2094046103" sldId="316"/>
            <ac:spMk id="17" creationId="{0A240DB9-0C15-7347-8DAA-A30FA67951C1}"/>
          </ac:spMkLst>
        </pc:spChg>
        <pc:picChg chg="add mod">
          <ac:chgData name="Eva Laufey Eggertsdóttir" userId="S::eva@georg.cluster.is::c05a6ee1-01a2-425e-9b59-cd9d2648d92f" providerId="AD" clId="Web-{B3AF5B69-1C32-4EA9-AA7B-124D19593ECA}" dt="2023-12-07T13:34:03.611" v="1050" actId="1076"/>
          <ac:picMkLst>
            <pc:docMk/>
            <pc:sldMk cId="2094046103" sldId="316"/>
            <ac:picMk id="8" creationId="{97DD12EF-9639-CA36-EE67-B4D11C293C53}"/>
          </ac:picMkLst>
        </pc:picChg>
        <pc:picChg chg="add mod">
          <ac:chgData name="Eva Laufey Eggertsdóttir" userId="S::eva@georg.cluster.is::c05a6ee1-01a2-425e-9b59-cd9d2648d92f" providerId="AD" clId="Web-{B3AF5B69-1C32-4EA9-AA7B-124D19593ECA}" dt="2023-12-07T13:34:03.658" v="1051" actId="1076"/>
          <ac:picMkLst>
            <pc:docMk/>
            <pc:sldMk cId="2094046103" sldId="316"/>
            <ac:picMk id="12" creationId="{5F5C5784-DB9F-056C-5E8E-190614D96740}"/>
          </ac:picMkLst>
        </pc:picChg>
      </pc:sldChg>
      <pc:sldChg chg="addSp modSp">
        <pc:chgData name="Eva Laufey Eggertsdóttir" userId="S::eva@georg.cluster.is::c05a6ee1-01a2-425e-9b59-cd9d2648d92f" providerId="AD" clId="Web-{B3AF5B69-1C32-4EA9-AA7B-124D19593ECA}" dt="2023-12-07T13:35:21.160" v="1060" actId="1076"/>
        <pc:sldMkLst>
          <pc:docMk/>
          <pc:sldMk cId="1421304419" sldId="317"/>
        </pc:sldMkLst>
        <pc:spChg chg="add mod">
          <ac:chgData name="Eva Laufey Eggertsdóttir" userId="S::eva@georg.cluster.is::c05a6ee1-01a2-425e-9b59-cd9d2648d92f" providerId="AD" clId="Web-{B3AF5B69-1C32-4EA9-AA7B-124D19593ECA}" dt="2023-12-07T13:35:21.160" v="1060" actId="1076"/>
          <ac:spMkLst>
            <pc:docMk/>
            <pc:sldMk cId="1421304419" sldId="317"/>
            <ac:spMk id="11" creationId="{48CA0E4A-9685-B2AF-FE8A-165A40E4AC7E}"/>
          </ac:spMkLst>
        </pc:spChg>
        <pc:picChg chg="add mod">
          <ac:chgData name="Eva Laufey Eggertsdóttir" userId="S::eva@georg.cluster.is::c05a6ee1-01a2-425e-9b59-cd9d2648d92f" providerId="AD" clId="Web-{B3AF5B69-1C32-4EA9-AA7B-124D19593ECA}" dt="2023-12-07T13:35:21.113" v="1058" actId="1076"/>
          <ac:picMkLst>
            <pc:docMk/>
            <pc:sldMk cId="1421304419" sldId="317"/>
            <ac:picMk id="4" creationId="{6ED510E0-DFB8-2471-BD5D-BB1EF4D1E7BD}"/>
          </ac:picMkLst>
        </pc:picChg>
        <pc:picChg chg="add mod">
          <ac:chgData name="Eva Laufey Eggertsdóttir" userId="S::eva@georg.cluster.is::c05a6ee1-01a2-425e-9b59-cd9d2648d92f" providerId="AD" clId="Web-{B3AF5B69-1C32-4EA9-AA7B-124D19593ECA}" dt="2023-12-07T13:35:21.144" v="1059" actId="1076"/>
          <ac:picMkLst>
            <pc:docMk/>
            <pc:sldMk cId="1421304419" sldId="317"/>
            <ac:picMk id="8" creationId="{935F0880-83DC-A859-E626-37C774C4FC8F}"/>
          </ac:picMkLst>
        </pc:picChg>
      </pc:sldChg>
      <pc:sldChg chg="addSp delSp modSp add replId">
        <pc:chgData name="Eva Laufey Eggertsdóttir" userId="S::eva@georg.cluster.is::c05a6ee1-01a2-425e-9b59-cd9d2648d92f" providerId="AD" clId="Web-{B3AF5B69-1C32-4EA9-AA7B-124D19593ECA}" dt="2023-12-07T13:36:20.271" v="1062" actId="1076"/>
        <pc:sldMkLst>
          <pc:docMk/>
          <pc:sldMk cId="3561788646" sldId="335"/>
        </pc:sldMkLst>
        <pc:spChg chg="del">
          <ac:chgData name="Eva Laufey Eggertsdóttir" userId="S::eva@georg.cluster.is::c05a6ee1-01a2-425e-9b59-cd9d2648d92f" providerId="AD" clId="Web-{B3AF5B69-1C32-4EA9-AA7B-124D19593ECA}" dt="2023-12-07T13:28:22.492" v="76"/>
          <ac:spMkLst>
            <pc:docMk/>
            <pc:sldMk cId="3561788646" sldId="335"/>
            <ac:spMk id="2" creationId="{69292064-FEB0-5970-6823-1D7A0F7B463F}"/>
          </ac:spMkLst>
        </pc:spChg>
        <pc:spChg chg="mod">
          <ac:chgData name="Eva Laufey Eggertsdóttir" userId="S::eva@georg.cluster.is::c05a6ee1-01a2-425e-9b59-cd9d2648d92f" providerId="AD" clId="Web-{B3AF5B69-1C32-4EA9-AA7B-124D19593ECA}" dt="2023-12-07T13:32:35.171" v="792" actId="1076"/>
          <ac:spMkLst>
            <pc:docMk/>
            <pc:sldMk cId="3561788646" sldId="335"/>
            <ac:spMk id="3" creationId="{568CCBCD-7B6D-428C-A27F-176B02BDC69A}"/>
          </ac:spMkLst>
        </pc:spChg>
        <pc:spChg chg="del">
          <ac:chgData name="Eva Laufey Eggertsdóttir" userId="S::eva@georg.cluster.is::c05a6ee1-01a2-425e-9b59-cd9d2648d92f" providerId="AD" clId="Web-{B3AF5B69-1C32-4EA9-AA7B-124D19593ECA}" dt="2023-12-07T12:54:11.808" v="7"/>
          <ac:spMkLst>
            <pc:docMk/>
            <pc:sldMk cId="3561788646" sldId="335"/>
            <ac:spMk id="4" creationId="{02045131-0694-272C-52BE-5649FAADBC31}"/>
          </ac:spMkLst>
        </pc:spChg>
        <pc:spChg chg="del">
          <ac:chgData name="Eva Laufey Eggertsdóttir" userId="S::eva@georg.cluster.is::c05a6ee1-01a2-425e-9b59-cd9d2648d92f" providerId="AD" clId="Web-{B3AF5B69-1C32-4EA9-AA7B-124D19593ECA}" dt="2023-12-07T13:28:18.179" v="75"/>
          <ac:spMkLst>
            <pc:docMk/>
            <pc:sldMk cId="3561788646" sldId="335"/>
            <ac:spMk id="7" creationId="{A822C241-A2C4-336C-5308-7C34486D730E}"/>
          </ac:spMkLst>
        </pc:spChg>
        <pc:spChg chg="add">
          <ac:chgData name="Eva Laufey Eggertsdóttir" userId="S::eva@georg.cluster.is::c05a6ee1-01a2-425e-9b59-cd9d2648d92f" providerId="AD" clId="Web-{B3AF5B69-1C32-4EA9-AA7B-124D19593ECA}" dt="2023-12-07T13:28:13.616" v="74"/>
          <ac:spMkLst>
            <pc:docMk/>
            <pc:sldMk cId="3561788646" sldId="335"/>
            <ac:spMk id="29" creationId="{A61A9698-6D00-45DA-CF30-684490251475}"/>
          </ac:spMkLst>
        </pc:spChg>
        <pc:spChg chg="add mod">
          <ac:chgData name="Eva Laufey Eggertsdóttir" userId="S::eva@georg.cluster.is::c05a6ee1-01a2-425e-9b59-cd9d2648d92f" providerId="AD" clId="Web-{B3AF5B69-1C32-4EA9-AA7B-124D19593ECA}" dt="2023-12-07T13:32:47.921" v="1033" actId="1076"/>
          <ac:spMkLst>
            <pc:docMk/>
            <pc:sldMk cId="3561788646" sldId="335"/>
            <ac:spMk id="31" creationId="{12EAA2C7-2A24-FECF-B1EA-EAC4EF9655F7}"/>
          </ac:spMkLst>
        </pc:spChg>
        <pc:spChg chg="add mod">
          <ac:chgData name="Eva Laufey Eggertsdóttir" userId="S::eva@georg.cluster.is::c05a6ee1-01a2-425e-9b59-cd9d2648d92f" providerId="AD" clId="Web-{B3AF5B69-1C32-4EA9-AA7B-124D19593ECA}" dt="2023-12-07T13:36:20.271" v="1062" actId="1076"/>
          <ac:spMkLst>
            <pc:docMk/>
            <pc:sldMk cId="3561788646" sldId="335"/>
            <ac:spMk id="33" creationId="{65E5C9F5-1D1E-6C85-5EFB-50960FF5B974}"/>
          </ac:spMkLst>
        </pc:spChg>
        <pc:grpChg chg="del">
          <ac:chgData name="Eva Laufey Eggertsdóttir" userId="S::eva@georg.cluster.is::c05a6ee1-01a2-425e-9b59-cd9d2648d92f" providerId="AD" clId="Web-{B3AF5B69-1C32-4EA9-AA7B-124D19593ECA}" dt="2023-12-07T12:54:03.621" v="6"/>
          <ac:grpSpMkLst>
            <pc:docMk/>
            <pc:sldMk cId="3561788646" sldId="335"/>
            <ac:grpSpMk id="25" creationId="{2289E31E-8FCF-85D4-B3AE-9FEBC9C9E534}"/>
          </ac:grpSpMkLst>
        </pc:grpChg>
        <pc:picChg chg="add del mod">
          <ac:chgData name="Eva Laufey Eggertsdóttir" userId="S::eva@georg.cluster.is::c05a6ee1-01a2-425e-9b59-cd9d2648d92f" providerId="AD" clId="Web-{B3AF5B69-1C32-4EA9-AA7B-124D19593ECA}" dt="2023-12-07T13:04:13.982" v="17"/>
          <ac:picMkLst>
            <pc:docMk/>
            <pc:sldMk cId="3561788646" sldId="335"/>
            <ac:picMk id="5" creationId="{F01662B5-2A64-1E6F-5781-9E205FF4E9F7}"/>
          </ac:picMkLst>
        </pc:picChg>
        <pc:picChg chg="del">
          <ac:chgData name="Eva Laufey Eggertsdóttir" userId="S::eva@georg.cluster.is::c05a6ee1-01a2-425e-9b59-cd9d2648d92f" providerId="AD" clId="Web-{B3AF5B69-1C32-4EA9-AA7B-124D19593ECA}" dt="2023-12-07T12:54:00.074" v="5"/>
          <ac:picMkLst>
            <pc:docMk/>
            <pc:sldMk cId="3561788646" sldId="335"/>
            <ac:picMk id="6" creationId="{72D98E45-1A6F-B0F5-7FBE-D5D1D866F79F}"/>
          </ac:picMkLst>
        </pc:picChg>
        <pc:picChg chg="add del mod">
          <ac:chgData name="Eva Laufey Eggertsdóttir" userId="S::eva@georg.cluster.is::c05a6ee1-01a2-425e-9b59-cd9d2648d92f" providerId="AD" clId="Web-{B3AF5B69-1C32-4EA9-AA7B-124D19593ECA}" dt="2023-12-07T13:13:27.294" v="28"/>
          <ac:picMkLst>
            <pc:docMk/>
            <pc:sldMk cId="3561788646" sldId="335"/>
            <ac:picMk id="8" creationId="{4353A955-9258-0D2E-DFCD-548038A0276B}"/>
          </ac:picMkLst>
        </pc:picChg>
        <pc:picChg chg="add del mod">
          <ac:chgData name="Eva Laufey Eggertsdóttir" userId="S::eva@georg.cluster.is::c05a6ee1-01a2-425e-9b59-cd9d2648d92f" providerId="AD" clId="Web-{B3AF5B69-1C32-4EA9-AA7B-124D19593ECA}" dt="2023-12-07T13:17:29.895" v="53"/>
          <ac:picMkLst>
            <pc:docMk/>
            <pc:sldMk cId="3561788646" sldId="335"/>
            <ac:picMk id="10" creationId="{C20A799F-BF71-018D-C2F6-7DDB88CC0AF3}"/>
          </ac:picMkLst>
        </pc:picChg>
        <pc:picChg chg="del">
          <ac:chgData name="Eva Laufey Eggertsdóttir" userId="S::eva@georg.cluster.is::c05a6ee1-01a2-425e-9b59-cd9d2648d92f" providerId="AD" clId="Web-{B3AF5B69-1C32-4EA9-AA7B-124D19593ECA}" dt="2023-12-07T12:54:00.027" v="4"/>
          <ac:picMkLst>
            <pc:docMk/>
            <pc:sldMk cId="3561788646" sldId="335"/>
            <ac:picMk id="11" creationId="{99D0275A-193F-D606-1C52-B7093781A5C7}"/>
          </ac:picMkLst>
        </pc:picChg>
        <pc:picChg chg="add del mod">
          <ac:chgData name="Eva Laufey Eggertsdóttir" userId="S::eva@georg.cluster.is::c05a6ee1-01a2-425e-9b59-cd9d2648d92f" providerId="AD" clId="Web-{B3AF5B69-1C32-4EA9-AA7B-124D19593ECA}" dt="2023-12-07T13:10:07.898" v="24"/>
          <ac:picMkLst>
            <pc:docMk/>
            <pc:sldMk cId="3561788646" sldId="335"/>
            <ac:picMk id="12" creationId="{3F8AEF26-A6E3-D0E6-B3E6-21A8ECA081F8}"/>
          </ac:picMkLst>
        </pc:picChg>
        <pc:picChg chg="del">
          <ac:chgData name="Eva Laufey Eggertsdóttir" userId="S::eva@georg.cluster.is::c05a6ee1-01a2-425e-9b59-cd9d2648d92f" providerId="AD" clId="Web-{B3AF5B69-1C32-4EA9-AA7B-124D19593ECA}" dt="2023-12-07T12:53:59.980" v="3"/>
          <ac:picMkLst>
            <pc:docMk/>
            <pc:sldMk cId="3561788646" sldId="335"/>
            <ac:picMk id="14" creationId="{963B7F83-A59D-DABE-F9F0-949A2B1B12E4}"/>
          </ac:picMkLst>
        </pc:picChg>
        <pc:picChg chg="add del mod">
          <ac:chgData name="Eva Laufey Eggertsdóttir" userId="S::eva@georg.cluster.is::c05a6ee1-01a2-425e-9b59-cd9d2648d92f" providerId="AD" clId="Web-{B3AF5B69-1C32-4EA9-AA7B-124D19593ECA}" dt="2023-12-07T13:10:07.273" v="23"/>
          <ac:picMkLst>
            <pc:docMk/>
            <pc:sldMk cId="3561788646" sldId="335"/>
            <ac:picMk id="15" creationId="{9711B584-66B3-482D-4B94-CB22EF2D184D}"/>
          </ac:picMkLst>
        </pc:picChg>
        <pc:picChg chg="del">
          <ac:chgData name="Eva Laufey Eggertsdóttir" userId="S::eva@georg.cluster.is::c05a6ee1-01a2-425e-9b59-cd9d2648d92f" providerId="AD" clId="Web-{B3AF5B69-1C32-4EA9-AA7B-124D19593ECA}" dt="2023-12-07T12:53:59.933" v="2"/>
          <ac:picMkLst>
            <pc:docMk/>
            <pc:sldMk cId="3561788646" sldId="335"/>
            <ac:picMk id="16" creationId="{8475BA3D-5903-45D5-6F86-3670774A7764}"/>
          </ac:picMkLst>
        </pc:picChg>
        <pc:picChg chg="add mod">
          <ac:chgData name="Eva Laufey Eggertsdóttir" userId="S::eva@georg.cluster.is::c05a6ee1-01a2-425e-9b59-cd9d2648d92f" providerId="AD" clId="Web-{B3AF5B69-1C32-4EA9-AA7B-124D19593ECA}" dt="2023-12-07T13:33:30.422" v="1042" actId="1076"/>
          <ac:picMkLst>
            <pc:docMk/>
            <pc:sldMk cId="3561788646" sldId="335"/>
            <ac:picMk id="17" creationId="{30154397-4BDC-CD44-9EDD-8305FAE05E57}"/>
          </ac:picMkLst>
        </pc:picChg>
        <pc:picChg chg="del">
          <ac:chgData name="Eva Laufey Eggertsdóttir" userId="S::eva@georg.cluster.is::c05a6ee1-01a2-425e-9b59-cd9d2648d92f" providerId="AD" clId="Web-{B3AF5B69-1C32-4EA9-AA7B-124D19593ECA}" dt="2023-12-07T12:53:40.182" v="1"/>
          <ac:picMkLst>
            <pc:docMk/>
            <pc:sldMk cId="3561788646" sldId="335"/>
            <ac:picMk id="18" creationId="{95DE3B20-93F2-B8EA-CDB0-1ACF1DE5B90F}"/>
          </ac:picMkLst>
        </pc:picChg>
        <pc:picChg chg="add del mod">
          <ac:chgData name="Eva Laufey Eggertsdóttir" userId="S::eva@georg.cluster.is::c05a6ee1-01a2-425e-9b59-cd9d2648d92f" providerId="AD" clId="Web-{B3AF5B69-1C32-4EA9-AA7B-124D19593ECA}" dt="2023-12-07T13:16:07.612" v="50"/>
          <ac:picMkLst>
            <pc:docMk/>
            <pc:sldMk cId="3561788646" sldId="335"/>
            <ac:picMk id="21" creationId="{6571CB1B-A7F6-FCA5-E523-4B9EB5C53C31}"/>
          </ac:picMkLst>
        </pc:picChg>
        <pc:picChg chg="add mod">
          <ac:chgData name="Eva Laufey Eggertsdóttir" userId="S::eva@georg.cluster.is::c05a6ee1-01a2-425e-9b59-cd9d2648d92f" providerId="AD" clId="Web-{B3AF5B69-1C32-4EA9-AA7B-124D19593ECA}" dt="2023-12-07T13:33:33.235" v="1043" actId="1076"/>
          <ac:picMkLst>
            <pc:docMk/>
            <pc:sldMk cId="3561788646" sldId="335"/>
            <ac:picMk id="26" creationId="{CF9E99B9-E810-DB75-2546-16F27635BE48}"/>
          </ac:picMkLst>
        </pc:picChg>
        <pc:picChg chg="add del mod">
          <ac:chgData name="Eva Laufey Eggertsdóttir" userId="S::eva@georg.cluster.is::c05a6ee1-01a2-425e-9b59-cd9d2648d92f" providerId="AD" clId="Web-{B3AF5B69-1C32-4EA9-AA7B-124D19593ECA}" dt="2023-12-07T13:27:54.835" v="72"/>
          <ac:picMkLst>
            <pc:docMk/>
            <pc:sldMk cId="3561788646" sldId="335"/>
            <ac:picMk id="27" creationId="{CB0B5D9C-4BD2-041A-3F08-CE9DBDDAAC6B}"/>
          </ac:picMkLst>
        </pc:picChg>
      </pc:sldChg>
    </pc:docChg>
  </pc:docChgLst>
</pc:chgInfo>
</file>

<file path=ppt/comments/modernComment_153_ECC2BDD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C0FA654-77CB-472C-B3B4-C799ADCC0A1D}" authorId="{0FB8680A-6759-DED6-0E09-7DA168735F5D}" created="2023-12-07T14:31:48.803">
    <pc:sldMkLst xmlns:pc="http://schemas.microsoft.com/office/powerpoint/2013/main/command">
      <pc:docMk/>
      <pc:sldMk cId="3972185558" sldId="339"/>
    </pc:sldMkLst>
    <p188:txBody>
      <a:bodyPr/>
      <a:lstStyle/>
      <a:p>
        <a:r>
          <a:rPr lang="is-IS"/>
          <a:t>Delete or hide these slides for general audiences, originally made for John Ludden at the 2023 EPOS GA, and used again by Paolo when presenting for Italian government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A5C7E4-0E25-4433-AF4B-5930F7F8416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s-IS"/>
        </a:p>
      </dgm:t>
    </dgm:pt>
    <dgm:pt modelId="{1CEBB46D-B04C-425D-80EB-3B1B4DB4CE4D}">
      <dgm:prSet custT="1"/>
      <dgm:spPr>
        <a:noFill/>
        <a:ln>
          <a:noFill/>
        </a:ln>
      </dgm:spPr>
      <dgm:t>
        <a:bodyPr/>
        <a:lstStyle/>
        <a:p>
          <a:r>
            <a:rPr lang="en-GB" sz="3200">
              <a:latin typeface="Raleway" pitchFamily="2" charset="0"/>
            </a:rPr>
            <a:t>Hottest crust on Earth = Shortest path to magma</a:t>
          </a:r>
          <a:endParaRPr lang="is-IS" sz="3200">
            <a:latin typeface="Raleway" pitchFamily="2" charset="0"/>
          </a:endParaRPr>
        </a:p>
      </dgm:t>
    </dgm:pt>
    <dgm:pt modelId="{7F617740-34B7-4D44-A6F7-A6937A09E523}" type="parTrans" cxnId="{89121F3A-6709-4998-A2EE-4EC5D34BA510}">
      <dgm:prSet/>
      <dgm:spPr/>
      <dgm:t>
        <a:bodyPr/>
        <a:lstStyle/>
        <a:p>
          <a:endParaRPr lang="is-IS"/>
        </a:p>
      </dgm:t>
    </dgm:pt>
    <dgm:pt modelId="{6444DC4F-E8E0-4751-990B-BF8A27AADF6D}" type="sibTrans" cxnId="{89121F3A-6709-4998-A2EE-4EC5D34BA510}">
      <dgm:prSet/>
      <dgm:spPr/>
      <dgm:t>
        <a:bodyPr/>
        <a:lstStyle/>
        <a:p>
          <a:endParaRPr lang="is-IS"/>
        </a:p>
      </dgm:t>
    </dgm:pt>
    <dgm:pt modelId="{94E83128-F78B-4E9A-A5D5-9B8BC98F68C6}">
      <dgm:prSet custT="1"/>
      <dgm:spPr>
        <a:noFill/>
        <a:ln>
          <a:noFill/>
        </a:ln>
      </dgm:spPr>
      <dgm:t>
        <a:bodyPr/>
        <a:lstStyle/>
        <a:p>
          <a:r>
            <a:rPr lang="en-GB" sz="3200">
              <a:latin typeface="Raleway" pitchFamily="2" charset="0"/>
            </a:rPr>
            <a:t>The forefront of super- hot geothermal research and development</a:t>
          </a:r>
          <a:endParaRPr lang="is-IS" sz="3200">
            <a:latin typeface="Raleway" pitchFamily="2" charset="0"/>
          </a:endParaRPr>
        </a:p>
      </dgm:t>
    </dgm:pt>
    <dgm:pt modelId="{F438C4C8-3262-4AC4-89C0-9B864642D572}" type="parTrans" cxnId="{6965EDC6-F450-4233-82A3-5B23FB4A86CB}">
      <dgm:prSet/>
      <dgm:spPr/>
      <dgm:t>
        <a:bodyPr/>
        <a:lstStyle/>
        <a:p>
          <a:endParaRPr lang="is-IS"/>
        </a:p>
      </dgm:t>
    </dgm:pt>
    <dgm:pt modelId="{109C7721-3530-473D-8C67-762EDD107330}" type="sibTrans" cxnId="{6965EDC6-F450-4233-82A3-5B23FB4A86CB}">
      <dgm:prSet/>
      <dgm:spPr/>
      <dgm:t>
        <a:bodyPr/>
        <a:lstStyle/>
        <a:p>
          <a:endParaRPr lang="is-IS"/>
        </a:p>
      </dgm:t>
    </dgm:pt>
    <dgm:pt modelId="{654A5723-17D4-42B1-A4A5-D3ABD9C2D750}">
      <dgm:prSet custT="1"/>
      <dgm:spPr>
        <a:noFill/>
        <a:ln>
          <a:noFill/>
        </a:ln>
      </dgm:spPr>
      <dgm:t>
        <a:bodyPr/>
        <a:lstStyle/>
        <a:p>
          <a:r>
            <a:rPr lang="en-GB" sz="3200">
              <a:latin typeface="Raleway" pitchFamily="2" charset="0"/>
            </a:rPr>
            <a:t>An international magnet for geoscientists for two centuries</a:t>
          </a:r>
          <a:endParaRPr lang="is-IS" sz="3200">
            <a:latin typeface="Raleway" pitchFamily="2" charset="0"/>
          </a:endParaRPr>
        </a:p>
      </dgm:t>
    </dgm:pt>
    <dgm:pt modelId="{2380930A-DDBD-4C44-9682-1619ABCC6521}" type="parTrans" cxnId="{BA1EB815-CF2C-4813-9C21-8EB93D1A1DC1}">
      <dgm:prSet/>
      <dgm:spPr/>
      <dgm:t>
        <a:bodyPr/>
        <a:lstStyle/>
        <a:p>
          <a:endParaRPr lang="is-IS"/>
        </a:p>
      </dgm:t>
    </dgm:pt>
    <dgm:pt modelId="{82CE0B26-6578-4743-AB19-E32AA27263FF}" type="sibTrans" cxnId="{BA1EB815-CF2C-4813-9C21-8EB93D1A1DC1}">
      <dgm:prSet/>
      <dgm:spPr/>
      <dgm:t>
        <a:bodyPr/>
        <a:lstStyle/>
        <a:p>
          <a:endParaRPr lang="is-IS"/>
        </a:p>
      </dgm:t>
    </dgm:pt>
    <dgm:pt modelId="{9A22DF7C-4774-416A-A05A-E0DEA7AC61E9}" type="pres">
      <dgm:prSet presAssocID="{D0A5C7E4-0E25-4433-AF4B-5930F7F841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549A8093-9950-4A30-904F-FA6C9C658341}" type="pres">
      <dgm:prSet presAssocID="{1CEBB46D-B04C-425D-80EB-3B1B4DB4CE4D}" presName="hierRoot1" presStyleCnt="0">
        <dgm:presLayoutVars>
          <dgm:hierBranch val="init"/>
        </dgm:presLayoutVars>
      </dgm:prSet>
      <dgm:spPr/>
    </dgm:pt>
    <dgm:pt modelId="{E83B0605-2461-4AFC-98EC-CBAF38F359D0}" type="pres">
      <dgm:prSet presAssocID="{1CEBB46D-B04C-425D-80EB-3B1B4DB4CE4D}" presName="rootComposite1" presStyleCnt="0"/>
      <dgm:spPr/>
    </dgm:pt>
    <dgm:pt modelId="{2C200930-83E5-4E30-B805-3861DEFDF25D}" type="pres">
      <dgm:prSet presAssocID="{1CEBB46D-B04C-425D-80EB-3B1B4DB4CE4D}" presName="rootText1" presStyleLbl="node0" presStyleIdx="0" presStyleCnt="3" custScaleX="109739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0DA8702-3A09-4830-A6F9-CC4048A9A65A}" type="pres">
      <dgm:prSet presAssocID="{1CEBB46D-B04C-425D-80EB-3B1B4DB4CE4D}" presName="rootConnector1" presStyleLbl="node1" presStyleIdx="0" presStyleCnt="0"/>
      <dgm:spPr/>
      <dgm:t>
        <a:bodyPr/>
        <a:lstStyle/>
        <a:p>
          <a:endParaRPr lang="it-IT"/>
        </a:p>
      </dgm:t>
    </dgm:pt>
    <dgm:pt modelId="{5A4B94BE-62FA-4E86-B493-E3B57E1FDC0D}" type="pres">
      <dgm:prSet presAssocID="{1CEBB46D-B04C-425D-80EB-3B1B4DB4CE4D}" presName="hierChild2" presStyleCnt="0"/>
      <dgm:spPr/>
    </dgm:pt>
    <dgm:pt modelId="{77A97B4C-DEF6-48B1-A539-D61B11C9E211}" type="pres">
      <dgm:prSet presAssocID="{1CEBB46D-B04C-425D-80EB-3B1B4DB4CE4D}" presName="hierChild3" presStyleCnt="0"/>
      <dgm:spPr/>
    </dgm:pt>
    <dgm:pt modelId="{5706CC70-C6F2-4B5C-8DD6-5D33314A065C}" type="pres">
      <dgm:prSet presAssocID="{94E83128-F78B-4E9A-A5D5-9B8BC98F68C6}" presName="hierRoot1" presStyleCnt="0">
        <dgm:presLayoutVars>
          <dgm:hierBranch val="init"/>
        </dgm:presLayoutVars>
      </dgm:prSet>
      <dgm:spPr/>
    </dgm:pt>
    <dgm:pt modelId="{141B9395-6738-40D6-A903-58EDE03D2B47}" type="pres">
      <dgm:prSet presAssocID="{94E83128-F78B-4E9A-A5D5-9B8BC98F68C6}" presName="rootComposite1" presStyleCnt="0"/>
      <dgm:spPr/>
    </dgm:pt>
    <dgm:pt modelId="{C9AF80D2-1991-47CA-9843-1B4B03BA1325}" type="pres">
      <dgm:prSet presAssocID="{94E83128-F78B-4E9A-A5D5-9B8BC98F68C6}" presName="rootText1" presStyleLbl="node0" presStyleIdx="1" presStyleCnt="3" custScaleX="12236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9394B40-FCB0-47AD-8FEC-4B3D7526F3A4}" type="pres">
      <dgm:prSet presAssocID="{94E83128-F78B-4E9A-A5D5-9B8BC98F68C6}" presName="rootConnector1" presStyleLbl="node1" presStyleIdx="0" presStyleCnt="0"/>
      <dgm:spPr/>
      <dgm:t>
        <a:bodyPr/>
        <a:lstStyle/>
        <a:p>
          <a:endParaRPr lang="it-IT"/>
        </a:p>
      </dgm:t>
    </dgm:pt>
    <dgm:pt modelId="{9C21736D-6C4C-4966-B1F7-D392257B364B}" type="pres">
      <dgm:prSet presAssocID="{94E83128-F78B-4E9A-A5D5-9B8BC98F68C6}" presName="hierChild2" presStyleCnt="0"/>
      <dgm:spPr/>
    </dgm:pt>
    <dgm:pt modelId="{D7B35FC1-40FC-42FE-A282-756B33EF2EA1}" type="pres">
      <dgm:prSet presAssocID="{94E83128-F78B-4E9A-A5D5-9B8BC98F68C6}" presName="hierChild3" presStyleCnt="0"/>
      <dgm:spPr/>
    </dgm:pt>
    <dgm:pt modelId="{C73DCE29-06BF-4FBB-A3DE-7037B7C01B19}" type="pres">
      <dgm:prSet presAssocID="{654A5723-17D4-42B1-A4A5-D3ABD9C2D750}" presName="hierRoot1" presStyleCnt="0">
        <dgm:presLayoutVars>
          <dgm:hierBranch val="init"/>
        </dgm:presLayoutVars>
      </dgm:prSet>
      <dgm:spPr/>
    </dgm:pt>
    <dgm:pt modelId="{F98E5E17-00CE-4680-B111-F45BD237F2B8}" type="pres">
      <dgm:prSet presAssocID="{654A5723-17D4-42B1-A4A5-D3ABD9C2D750}" presName="rootComposite1" presStyleCnt="0"/>
      <dgm:spPr/>
    </dgm:pt>
    <dgm:pt modelId="{9588BC3C-94E0-4D34-984A-68DE5808137D}" type="pres">
      <dgm:prSet presAssocID="{654A5723-17D4-42B1-A4A5-D3ABD9C2D750}" presName="rootText1" presStyleLbl="node0" presStyleIdx="2" presStyleCnt="3" custScaleX="11815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CC64D8D-DB57-401A-966B-698EB8B632FD}" type="pres">
      <dgm:prSet presAssocID="{654A5723-17D4-42B1-A4A5-D3ABD9C2D750}" presName="rootConnector1" presStyleLbl="node1" presStyleIdx="0" presStyleCnt="0"/>
      <dgm:spPr/>
      <dgm:t>
        <a:bodyPr/>
        <a:lstStyle/>
        <a:p>
          <a:endParaRPr lang="it-IT"/>
        </a:p>
      </dgm:t>
    </dgm:pt>
    <dgm:pt modelId="{CE803DAB-B2D2-4D08-AABC-CEE8D3E3A993}" type="pres">
      <dgm:prSet presAssocID="{654A5723-17D4-42B1-A4A5-D3ABD9C2D750}" presName="hierChild2" presStyleCnt="0"/>
      <dgm:spPr/>
    </dgm:pt>
    <dgm:pt modelId="{B90BC90D-038E-4016-AE08-7DACDE4A8EF5}" type="pres">
      <dgm:prSet presAssocID="{654A5723-17D4-42B1-A4A5-D3ABD9C2D750}" presName="hierChild3" presStyleCnt="0"/>
      <dgm:spPr/>
    </dgm:pt>
  </dgm:ptLst>
  <dgm:cxnLst>
    <dgm:cxn modelId="{E95E6590-A026-4D54-9AA7-C1995B9283F4}" type="presOf" srcId="{D0A5C7E4-0E25-4433-AF4B-5930F7F84169}" destId="{9A22DF7C-4774-416A-A05A-E0DEA7AC61E9}" srcOrd="0" destOrd="0" presId="urn:microsoft.com/office/officeart/2005/8/layout/orgChart1"/>
    <dgm:cxn modelId="{89121F3A-6709-4998-A2EE-4EC5D34BA510}" srcId="{D0A5C7E4-0E25-4433-AF4B-5930F7F84169}" destId="{1CEBB46D-B04C-425D-80EB-3B1B4DB4CE4D}" srcOrd="0" destOrd="0" parTransId="{7F617740-34B7-4D44-A6F7-A6937A09E523}" sibTransId="{6444DC4F-E8E0-4751-990B-BF8A27AADF6D}"/>
    <dgm:cxn modelId="{BA1EB815-CF2C-4813-9C21-8EB93D1A1DC1}" srcId="{D0A5C7E4-0E25-4433-AF4B-5930F7F84169}" destId="{654A5723-17D4-42B1-A4A5-D3ABD9C2D750}" srcOrd="2" destOrd="0" parTransId="{2380930A-DDBD-4C44-9682-1619ABCC6521}" sibTransId="{82CE0B26-6578-4743-AB19-E32AA27263FF}"/>
    <dgm:cxn modelId="{ECD2CF3A-C4F9-49D0-A3C4-672460992790}" type="presOf" srcId="{1CEBB46D-B04C-425D-80EB-3B1B4DB4CE4D}" destId="{D0DA8702-3A09-4830-A6F9-CC4048A9A65A}" srcOrd="1" destOrd="0" presId="urn:microsoft.com/office/officeart/2005/8/layout/orgChart1"/>
    <dgm:cxn modelId="{475C2C58-F67F-4AD8-96C4-FD48E4C85C54}" type="presOf" srcId="{94E83128-F78B-4E9A-A5D5-9B8BC98F68C6}" destId="{C9AF80D2-1991-47CA-9843-1B4B03BA1325}" srcOrd="0" destOrd="0" presId="urn:microsoft.com/office/officeart/2005/8/layout/orgChart1"/>
    <dgm:cxn modelId="{6965EDC6-F450-4233-82A3-5B23FB4A86CB}" srcId="{D0A5C7E4-0E25-4433-AF4B-5930F7F84169}" destId="{94E83128-F78B-4E9A-A5D5-9B8BC98F68C6}" srcOrd="1" destOrd="0" parTransId="{F438C4C8-3262-4AC4-89C0-9B864642D572}" sibTransId="{109C7721-3530-473D-8C67-762EDD107330}"/>
    <dgm:cxn modelId="{2008B6B7-49B7-460A-A5F7-9325AE432C15}" type="presOf" srcId="{1CEBB46D-B04C-425D-80EB-3B1B4DB4CE4D}" destId="{2C200930-83E5-4E30-B805-3861DEFDF25D}" srcOrd="0" destOrd="0" presId="urn:microsoft.com/office/officeart/2005/8/layout/orgChart1"/>
    <dgm:cxn modelId="{F34EE5E4-0934-4429-AE1A-BDC425831BB8}" type="presOf" srcId="{94E83128-F78B-4E9A-A5D5-9B8BC98F68C6}" destId="{99394B40-FCB0-47AD-8FEC-4B3D7526F3A4}" srcOrd="1" destOrd="0" presId="urn:microsoft.com/office/officeart/2005/8/layout/orgChart1"/>
    <dgm:cxn modelId="{5AF22678-0447-4339-89A0-C416CC2FE719}" type="presOf" srcId="{654A5723-17D4-42B1-A4A5-D3ABD9C2D750}" destId="{3CC64D8D-DB57-401A-966B-698EB8B632FD}" srcOrd="1" destOrd="0" presId="urn:microsoft.com/office/officeart/2005/8/layout/orgChart1"/>
    <dgm:cxn modelId="{2745951A-2F7C-4B95-9448-617EB997AA9F}" type="presOf" srcId="{654A5723-17D4-42B1-A4A5-D3ABD9C2D750}" destId="{9588BC3C-94E0-4D34-984A-68DE5808137D}" srcOrd="0" destOrd="0" presId="urn:microsoft.com/office/officeart/2005/8/layout/orgChart1"/>
    <dgm:cxn modelId="{7AF761E9-717E-4564-9DD1-BFD69CB00182}" type="presParOf" srcId="{9A22DF7C-4774-416A-A05A-E0DEA7AC61E9}" destId="{549A8093-9950-4A30-904F-FA6C9C658341}" srcOrd="0" destOrd="0" presId="urn:microsoft.com/office/officeart/2005/8/layout/orgChart1"/>
    <dgm:cxn modelId="{BDF472A5-B58A-4987-BDB2-E1C50E2EC253}" type="presParOf" srcId="{549A8093-9950-4A30-904F-FA6C9C658341}" destId="{E83B0605-2461-4AFC-98EC-CBAF38F359D0}" srcOrd="0" destOrd="0" presId="urn:microsoft.com/office/officeart/2005/8/layout/orgChart1"/>
    <dgm:cxn modelId="{5F16CC08-0D8E-4F28-8A68-7EB234C8EE12}" type="presParOf" srcId="{E83B0605-2461-4AFC-98EC-CBAF38F359D0}" destId="{2C200930-83E5-4E30-B805-3861DEFDF25D}" srcOrd="0" destOrd="0" presId="urn:microsoft.com/office/officeart/2005/8/layout/orgChart1"/>
    <dgm:cxn modelId="{BD53C3D8-BE8B-4630-A467-39FE34C7A296}" type="presParOf" srcId="{E83B0605-2461-4AFC-98EC-CBAF38F359D0}" destId="{D0DA8702-3A09-4830-A6F9-CC4048A9A65A}" srcOrd="1" destOrd="0" presId="urn:microsoft.com/office/officeart/2005/8/layout/orgChart1"/>
    <dgm:cxn modelId="{18795D8C-EC48-4DE1-8F93-F1E539542D98}" type="presParOf" srcId="{549A8093-9950-4A30-904F-FA6C9C658341}" destId="{5A4B94BE-62FA-4E86-B493-E3B57E1FDC0D}" srcOrd="1" destOrd="0" presId="urn:microsoft.com/office/officeart/2005/8/layout/orgChart1"/>
    <dgm:cxn modelId="{FD0AF3AC-ED4C-40A3-BB94-3EBD96C431DA}" type="presParOf" srcId="{549A8093-9950-4A30-904F-FA6C9C658341}" destId="{77A97B4C-DEF6-48B1-A539-D61B11C9E211}" srcOrd="2" destOrd="0" presId="urn:microsoft.com/office/officeart/2005/8/layout/orgChart1"/>
    <dgm:cxn modelId="{2FFCBC07-F529-475E-9D81-BD0097C4772F}" type="presParOf" srcId="{9A22DF7C-4774-416A-A05A-E0DEA7AC61E9}" destId="{5706CC70-C6F2-4B5C-8DD6-5D33314A065C}" srcOrd="1" destOrd="0" presId="urn:microsoft.com/office/officeart/2005/8/layout/orgChart1"/>
    <dgm:cxn modelId="{5A7C1576-9B51-43FB-A398-DD81E8A18CFB}" type="presParOf" srcId="{5706CC70-C6F2-4B5C-8DD6-5D33314A065C}" destId="{141B9395-6738-40D6-A903-58EDE03D2B47}" srcOrd="0" destOrd="0" presId="urn:microsoft.com/office/officeart/2005/8/layout/orgChart1"/>
    <dgm:cxn modelId="{79AB5219-1981-44DD-AD49-AE0DBEAB8869}" type="presParOf" srcId="{141B9395-6738-40D6-A903-58EDE03D2B47}" destId="{C9AF80D2-1991-47CA-9843-1B4B03BA1325}" srcOrd="0" destOrd="0" presId="urn:microsoft.com/office/officeart/2005/8/layout/orgChart1"/>
    <dgm:cxn modelId="{4A2BBAE5-65F8-4C93-8378-2AB823279561}" type="presParOf" srcId="{141B9395-6738-40D6-A903-58EDE03D2B47}" destId="{99394B40-FCB0-47AD-8FEC-4B3D7526F3A4}" srcOrd="1" destOrd="0" presId="urn:microsoft.com/office/officeart/2005/8/layout/orgChart1"/>
    <dgm:cxn modelId="{5EAB619F-1D46-41F9-83F2-CD8B7D045B3D}" type="presParOf" srcId="{5706CC70-C6F2-4B5C-8DD6-5D33314A065C}" destId="{9C21736D-6C4C-4966-B1F7-D392257B364B}" srcOrd="1" destOrd="0" presId="urn:microsoft.com/office/officeart/2005/8/layout/orgChart1"/>
    <dgm:cxn modelId="{60384DF6-6077-4C80-9E92-A47A8EAEBE4D}" type="presParOf" srcId="{5706CC70-C6F2-4B5C-8DD6-5D33314A065C}" destId="{D7B35FC1-40FC-42FE-A282-756B33EF2EA1}" srcOrd="2" destOrd="0" presId="urn:microsoft.com/office/officeart/2005/8/layout/orgChart1"/>
    <dgm:cxn modelId="{F92F46B8-9A44-4B0C-91AD-13A8007ABE06}" type="presParOf" srcId="{9A22DF7C-4774-416A-A05A-E0DEA7AC61E9}" destId="{C73DCE29-06BF-4FBB-A3DE-7037B7C01B19}" srcOrd="2" destOrd="0" presId="urn:microsoft.com/office/officeart/2005/8/layout/orgChart1"/>
    <dgm:cxn modelId="{0C7EBFC7-2731-4CBC-8481-54931D111AD7}" type="presParOf" srcId="{C73DCE29-06BF-4FBB-A3DE-7037B7C01B19}" destId="{F98E5E17-00CE-4680-B111-F45BD237F2B8}" srcOrd="0" destOrd="0" presId="urn:microsoft.com/office/officeart/2005/8/layout/orgChart1"/>
    <dgm:cxn modelId="{7639547D-3463-4C7B-9BC8-9D58425CB429}" type="presParOf" srcId="{F98E5E17-00CE-4680-B111-F45BD237F2B8}" destId="{9588BC3C-94E0-4D34-984A-68DE5808137D}" srcOrd="0" destOrd="0" presId="urn:microsoft.com/office/officeart/2005/8/layout/orgChart1"/>
    <dgm:cxn modelId="{31DF2CD6-6821-4EAA-93B2-96D150FEE0B0}" type="presParOf" srcId="{F98E5E17-00CE-4680-B111-F45BD237F2B8}" destId="{3CC64D8D-DB57-401A-966B-698EB8B632FD}" srcOrd="1" destOrd="0" presId="urn:microsoft.com/office/officeart/2005/8/layout/orgChart1"/>
    <dgm:cxn modelId="{725B5741-9560-4506-9DCF-FF90C899BC2E}" type="presParOf" srcId="{C73DCE29-06BF-4FBB-A3DE-7037B7C01B19}" destId="{CE803DAB-B2D2-4D08-AABC-CEE8D3E3A993}" srcOrd="1" destOrd="0" presId="urn:microsoft.com/office/officeart/2005/8/layout/orgChart1"/>
    <dgm:cxn modelId="{56A60221-DF0A-481B-BEA7-87894E185216}" type="presParOf" srcId="{C73DCE29-06BF-4FBB-A3DE-7037B7C01B19}" destId="{B90BC90D-038E-4016-AE08-7DACDE4A8E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80A9A65-D238-4663-85F1-694122934E18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s-IS"/>
        </a:p>
      </dgm:t>
    </dgm:pt>
    <dgm:pt modelId="{D88F490E-EC27-460D-847A-202EEF0B351B}">
      <dgm:prSet custT="1"/>
      <dgm:spPr>
        <a:noFill/>
        <a:ln>
          <a:noFill/>
        </a:ln>
      </dgm:spPr>
      <dgm:t>
        <a:bodyPr/>
        <a:lstStyle/>
        <a:p>
          <a:r>
            <a:rPr lang="en-GB" sz="2800"/>
            <a:t>One to drill, sample, and instrument the rock-magma interface </a:t>
          </a:r>
          <a:endParaRPr lang="is-IS" sz="2800"/>
        </a:p>
      </dgm:t>
    </dgm:pt>
    <dgm:pt modelId="{742D96BB-7734-44CA-AC6D-4DDB18228A05}" type="parTrans" cxnId="{682D3B23-61BE-433E-B088-F84E101A7B19}">
      <dgm:prSet/>
      <dgm:spPr>
        <a:solidFill>
          <a:srgbClr val="F37053"/>
        </a:solidFill>
        <a:ln>
          <a:solidFill>
            <a:srgbClr val="F37053"/>
          </a:solidFill>
        </a:ln>
      </dgm:spPr>
      <dgm:t>
        <a:bodyPr/>
        <a:lstStyle/>
        <a:p>
          <a:endParaRPr lang="is-IS"/>
        </a:p>
      </dgm:t>
    </dgm:pt>
    <dgm:pt modelId="{42205835-7058-4630-B3BD-5997EA67FA0E}" type="sibTrans" cxnId="{682D3B23-61BE-433E-B088-F84E101A7B19}">
      <dgm:prSet/>
      <dgm:spPr/>
      <dgm:t>
        <a:bodyPr/>
        <a:lstStyle/>
        <a:p>
          <a:endParaRPr lang="is-IS"/>
        </a:p>
      </dgm:t>
    </dgm:pt>
    <dgm:pt modelId="{FFFEBD5D-01DD-44A9-A780-D1AD11D5C617}">
      <dgm:prSet custT="1"/>
      <dgm:spPr>
        <a:noFill/>
        <a:ln>
          <a:noFill/>
        </a:ln>
      </dgm:spPr>
      <dgm:t>
        <a:bodyPr/>
        <a:lstStyle/>
        <a:p>
          <a:r>
            <a:rPr lang="en-GB" sz="2800"/>
            <a:t>One to conduct experiments directly on the magma and to flow-test the system to discover how to exploit this extreme enthalpy resource</a:t>
          </a:r>
          <a:endParaRPr lang="is-IS" sz="2800"/>
        </a:p>
      </dgm:t>
    </dgm:pt>
    <dgm:pt modelId="{8B96E85F-4AB8-42D3-BD9D-6F07318E8CCB}" type="parTrans" cxnId="{F31A0C8A-1E76-4727-8949-26A2B0A8A2CB}">
      <dgm:prSet/>
      <dgm:spPr>
        <a:solidFill>
          <a:srgbClr val="F37053"/>
        </a:solidFill>
        <a:ln>
          <a:solidFill>
            <a:srgbClr val="F37053"/>
          </a:solidFill>
        </a:ln>
      </dgm:spPr>
      <dgm:t>
        <a:bodyPr/>
        <a:lstStyle/>
        <a:p>
          <a:endParaRPr lang="is-IS"/>
        </a:p>
      </dgm:t>
    </dgm:pt>
    <dgm:pt modelId="{0A1A7D6B-B74D-4508-9074-D506A4818409}" type="sibTrans" cxnId="{F31A0C8A-1E76-4727-8949-26A2B0A8A2CB}">
      <dgm:prSet/>
      <dgm:spPr/>
      <dgm:t>
        <a:bodyPr/>
        <a:lstStyle/>
        <a:p>
          <a:endParaRPr lang="is-IS"/>
        </a:p>
      </dgm:t>
    </dgm:pt>
    <dgm:pt modelId="{E95F311C-C13A-4433-8166-E0CBA302AB77}">
      <dgm:prSet custT="1"/>
      <dgm:spPr>
        <a:noFill/>
        <a:ln>
          <a:noFill/>
        </a:ln>
      </dgm:spPr>
      <dgm:t>
        <a:bodyPr/>
        <a:lstStyle/>
        <a:p>
          <a:r>
            <a:rPr lang="en-GB" sz="6000" b="1">
              <a:solidFill>
                <a:srgbClr val="F37053"/>
              </a:solidFill>
              <a:effectLst>
                <a:glow rad="101600">
                  <a:schemeClr val="accent6">
                    <a:satMod val="175000"/>
                    <a:alpha val="19000"/>
                  </a:schemeClr>
                </a:glow>
              </a:effectLst>
            </a:rPr>
            <a:t>Two Boreholes</a:t>
          </a:r>
          <a:endParaRPr lang="is-IS" sz="6000" b="1">
            <a:solidFill>
              <a:srgbClr val="F37053"/>
            </a:solidFill>
          </a:endParaRPr>
        </a:p>
      </dgm:t>
    </dgm:pt>
    <dgm:pt modelId="{42091733-4CC8-4898-8D6B-731AF876C011}" type="sibTrans" cxnId="{D39A28C2-C6E5-4F5C-8BA6-2662445FFFE8}">
      <dgm:prSet/>
      <dgm:spPr/>
      <dgm:t>
        <a:bodyPr/>
        <a:lstStyle/>
        <a:p>
          <a:endParaRPr lang="is-IS"/>
        </a:p>
      </dgm:t>
    </dgm:pt>
    <dgm:pt modelId="{5B84A19A-908A-4E7A-9662-865DD48D8502}" type="parTrans" cxnId="{D39A28C2-C6E5-4F5C-8BA6-2662445FFFE8}">
      <dgm:prSet/>
      <dgm:spPr/>
      <dgm:t>
        <a:bodyPr/>
        <a:lstStyle/>
        <a:p>
          <a:endParaRPr lang="is-IS"/>
        </a:p>
      </dgm:t>
    </dgm:pt>
    <dgm:pt modelId="{2D78733F-C5EE-4C41-837F-7DAADF229309}" type="pres">
      <dgm:prSet presAssocID="{680A9A65-D238-4663-85F1-694122934E1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1F12099-48BB-400E-B66A-83569435C92A}" type="pres">
      <dgm:prSet presAssocID="{680A9A65-D238-4663-85F1-694122934E18}" presName="hierFlow" presStyleCnt="0"/>
      <dgm:spPr/>
    </dgm:pt>
    <dgm:pt modelId="{EF833CB4-8E4C-4554-B0E2-CDE0638F6F4C}" type="pres">
      <dgm:prSet presAssocID="{680A9A65-D238-4663-85F1-694122934E1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E9A0175-79F4-4A59-8238-7D4E92FDA461}" type="pres">
      <dgm:prSet presAssocID="{E95F311C-C13A-4433-8166-E0CBA302AB77}" presName="Name14" presStyleCnt="0"/>
      <dgm:spPr/>
    </dgm:pt>
    <dgm:pt modelId="{202E4A5F-FAD0-437B-A66C-6AE4006233BE}" type="pres">
      <dgm:prSet presAssocID="{E95F311C-C13A-4433-8166-E0CBA302AB77}" presName="level1Shape" presStyleLbl="node0" presStyleIdx="0" presStyleCnt="1" custScaleX="147118" custScaleY="2111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FBC294F-A47B-4CE8-AFDF-4C48E256AE10}" type="pres">
      <dgm:prSet presAssocID="{E95F311C-C13A-4433-8166-E0CBA302AB77}" presName="hierChild2" presStyleCnt="0"/>
      <dgm:spPr/>
    </dgm:pt>
    <dgm:pt modelId="{705C392C-E1E9-4B45-99E6-7E1D5102830A}" type="pres">
      <dgm:prSet presAssocID="{742D96BB-7734-44CA-AC6D-4DDB18228A05}" presName="Name19" presStyleLbl="parChTrans1D2" presStyleIdx="0" presStyleCnt="2"/>
      <dgm:spPr/>
      <dgm:t>
        <a:bodyPr/>
        <a:lstStyle/>
        <a:p>
          <a:endParaRPr lang="it-IT"/>
        </a:p>
      </dgm:t>
    </dgm:pt>
    <dgm:pt modelId="{56D09B10-EA2A-4553-8565-7F37B7DE6B1A}" type="pres">
      <dgm:prSet presAssocID="{D88F490E-EC27-460D-847A-202EEF0B351B}" presName="Name21" presStyleCnt="0"/>
      <dgm:spPr/>
    </dgm:pt>
    <dgm:pt modelId="{9648F2F0-4BAD-4275-8AEE-9610B81FEC94}" type="pres">
      <dgm:prSet presAssocID="{D88F490E-EC27-460D-847A-202EEF0B351B}" presName="level2Shape" presStyleLbl="node2" presStyleIdx="0" presStyleCnt="2" custScaleX="72640" custLinFactNeighborX="-55905" custLinFactNeighborY="-4300"/>
      <dgm:spPr/>
      <dgm:t>
        <a:bodyPr/>
        <a:lstStyle/>
        <a:p>
          <a:endParaRPr lang="it-IT"/>
        </a:p>
      </dgm:t>
    </dgm:pt>
    <dgm:pt modelId="{84FA5606-FC33-469C-B9CC-B16C87F674C1}" type="pres">
      <dgm:prSet presAssocID="{D88F490E-EC27-460D-847A-202EEF0B351B}" presName="hierChild3" presStyleCnt="0"/>
      <dgm:spPr/>
    </dgm:pt>
    <dgm:pt modelId="{2722A75D-858B-4174-8720-D868FB2A649B}" type="pres">
      <dgm:prSet presAssocID="{8B96E85F-4AB8-42D3-BD9D-6F07318E8CCB}" presName="Name19" presStyleLbl="parChTrans1D2" presStyleIdx="1" presStyleCnt="2"/>
      <dgm:spPr/>
      <dgm:t>
        <a:bodyPr/>
        <a:lstStyle/>
        <a:p>
          <a:endParaRPr lang="it-IT"/>
        </a:p>
      </dgm:t>
    </dgm:pt>
    <dgm:pt modelId="{6E1E92CE-1334-4C1D-B7DB-0930107D9695}" type="pres">
      <dgm:prSet presAssocID="{FFFEBD5D-01DD-44A9-A780-D1AD11D5C617}" presName="Name21" presStyleCnt="0"/>
      <dgm:spPr/>
    </dgm:pt>
    <dgm:pt modelId="{2D6BD3D5-EA90-4989-976C-F3EFA6EE03A3}" type="pres">
      <dgm:prSet presAssocID="{FFFEBD5D-01DD-44A9-A780-D1AD11D5C617}" presName="level2Shape" presStyleLbl="node2" presStyleIdx="1" presStyleCnt="2" custScaleX="85046" custLinFactNeighborX="49294" custLinFactNeighborY="-3725"/>
      <dgm:spPr/>
      <dgm:t>
        <a:bodyPr/>
        <a:lstStyle/>
        <a:p>
          <a:endParaRPr lang="it-IT"/>
        </a:p>
      </dgm:t>
    </dgm:pt>
    <dgm:pt modelId="{87E6940E-E25B-405D-A553-DB3748E92320}" type="pres">
      <dgm:prSet presAssocID="{FFFEBD5D-01DD-44A9-A780-D1AD11D5C617}" presName="hierChild3" presStyleCnt="0"/>
      <dgm:spPr/>
    </dgm:pt>
    <dgm:pt modelId="{74BCBDC6-1D43-4498-8784-60504688D8CF}" type="pres">
      <dgm:prSet presAssocID="{680A9A65-D238-4663-85F1-694122934E18}" presName="bgShapesFlow" presStyleCnt="0"/>
      <dgm:spPr/>
    </dgm:pt>
  </dgm:ptLst>
  <dgm:cxnLst>
    <dgm:cxn modelId="{67457374-5E47-4ADD-8C76-04ACC42F0DF9}" type="presOf" srcId="{742D96BB-7734-44CA-AC6D-4DDB18228A05}" destId="{705C392C-E1E9-4B45-99E6-7E1D5102830A}" srcOrd="0" destOrd="0" presId="urn:microsoft.com/office/officeart/2005/8/layout/hierarchy6"/>
    <dgm:cxn modelId="{03AAF3A6-54BA-4E31-A1B6-13F72B073BEE}" type="presOf" srcId="{680A9A65-D238-4663-85F1-694122934E18}" destId="{2D78733F-C5EE-4C41-837F-7DAADF229309}" srcOrd="0" destOrd="0" presId="urn:microsoft.com/office/officeart/2005/8/layout/hierarchy6"/>
    <dgm:cxn modelId="{423DD07E-EEA0-4C01-83B4-9CD49BBCF4D4}" type="presOf" srcId="{D88F490E-EC27-460D-847A-202EEF0B351B}" destId="{9648F2F0-4BAD-4275-8AEE-9610B81FEC94}" srcOrd="0" destOrd="0" presId="urn:microsoft.com/office/officeart/2005/8/layout/hierarchy6"/>
    <dgm:cxn modelId="{A3DA07C2-3084-4D2A-884D-6ED49FAB1B13}" type="presOf" srcId="{FFFEBD5D-01DD-44A9-A780-D1AD11D5C617}" destId="{2D6BD3D5-EA90-4989-976C-F3EFA6EE03A3}" srcOrd="0" destOrd="0" presId="urn:microsoft.com/office/officeart/2005/8/layout/hierarchy6"/>
    <dgm:cxn modelId="{4B8847EB-EF3B-4FBF-B834-F154E908ABC4}" type="presOf" srcId="{8B96E85F-4AB8-42D3-BD9D-6F07318E8CCB}" destId="{2722A75D-858B-4174-8720-D868FB2A649B}" srcOrd="0" destOrd="0" presId="urn:microsoft.com/office/officeart/2005/8/layout/hierarchy6"/>
    <dgm:cxn modelId="{FEA961F4-5C84-4E34-8014-17BD6A61A660}" type="presOf" srcId="{E95F311C-C13A-4433-8166-E0CBA302AB77}" destId="{202E4A5F-FAD0-437B-A66C-6AE4006233BE}" srcOrd="0" destOrd="0" presId="urn:microsoft.com/office/officeart/2005/8/layout/hierarchy6"/>
    <dgm:cxn modelId="{F31A0C8A-1E76-4727-8949-26A2B0A8A2CB}" srcId="{E95F311C-C13A-4433-8166-E0CBA302AB77}" destId="{FFFEBD5D-01DD-44A9-A780-D1AD11D5C617}" srcOrd="1" destOrd="0" parTransId="{8B96E85F-4AB8-42D3-BD9D-6F07318E8CCB}" sibTransId="{0A1A7D6B-B74D-4508-9074-D506A4818409}"/>
    <dgm:cxn modelId="{682D3B23-61BE-433E-B088-F84E101A7B19}" srcId="{E95F311C-C13A-4433-8166-E0CBA302AB77}" destId="{D88F490E-EC27-460D-847A-202EEF0B351B}" srcOrd="0" destOrd="0" parTransId="{742D96BB-7734-44CA-AC6D-4DDB18228A05}" sibTransId="{42205835-7058-4630-B3BD-5997EA67FA0E}"/>
    <dgm:cxn modelId="{D39A28C2-C6E5-4F5C-8BA6-2662445FFFE8}" srcId="{680A9A65-D238-4663-85F1-694122934E18}" destId="{E95F311C-C13A-4433-8166-E0CBA302AB77}" srcOrd="0" destOrd="0" parTransId="{5B84A19A-908A-4E7A-9662-865DD48D8502}" sibTransId="{42091733-4CC8-4898-8D6B-731AF876C011}"/>
    <dgm:cxn modelId="{36631B59-D4F4-4746-A4DA-B3F7999F71DA}" type="presParOf" srcId="{2D78733F-C5EE-4C41-837F-7DAADF229309}" destId="{71F12099-48BB-400E-B66A-83569435C92A}" srcOrd="0" destOrd="0" presId="urn:microsoft.com/office/officeart/2005/8/layout/hierarchy6"/>
    <dgm:cxn modelId="{43255DCF-0697-4092-B72A-790C59E772DD}" type="presParOf" srcId="{71F12099-48BB-400E-B66A-83569435C92A}" destId="{EF833CB4-8E4C-4554-B0E2-CDE0638F6F4C}" srcOrd="0" destOrd="0" presId="urn:microsoft.com/office/officeart/2005/8/layout/hierarchy6"/>
    <dgm:cxn modelId="{9C4EAB8B-0B93-4905-9FD5-E97BE08A4DC0}" type="presParOf" srcId="{EF833CB4-8E4C-4554-B0E2-CDE0638F6F4C}" destId="{AE9A0175-79F4-4A59-8238-7D4E92FDA461}" srcOrd="0" destOrd="0" presId="urn:microsoft.com/office/officeart/2005/8/layout/hierarchy6"/>
    <dgm:cxn modelId="{2D880A9F-88A1-4A4B-8510-F54897F3B541}" type="presParOf" srcId="{AE9A0175-79F4-4A59-8238-7D4E92FDA461}" destId="{202E4A5F-FAD0-437B-A66C-6AE4006233BE}" srcOrd="0" destOrd="0" presId="urn:microsoft.com/office/officeart/2005/8/layout/hierarchy6"/>
    <dgm:cxn modelId="{BC77E6A6-A57C-472D-8FAE-7507A5AF7916}" type="presParOf" srcId="{AE9A0175-79F4-4A59-8238-7D4E92FDA461}" destId="{5FBC294F-A47B-4CE8-AFDF-4C48E256AE10}" srcOrd="1" destOrd="0" presId="urn:microsoft.com/office/officeart/2005/8/layout/hierarchy6"/>
    <dgm:cxn modelId="{CD817194-C602-4D7A-88B1-E5E4462D1452}" type="presParOf" srcId="{5FBC294F-A47B-4CE8-AFDF-4C48E256AE10}" destId="{705C392C-E1E9-4B45-99E6-7E1D5102830A}" srcOrd="0" destOrd="0" presId="urn:microsoft.com/office/officeart/2005/8/layout/hierarchy6"/>
    <dgm:cxn modelId="{20789C84-2AC8-4E12-BAE4-85F1360F21EC}" type="presParOf" srcId="{5FBC294F-A47B-4CE8-AFDF-4C48E256AE10}" destId="{56D09B10-EA2A-4553-8565-7F37B7DE6B1A}" srcOrd="1" destOrd="0" presId="urn:microsoft.com/office/officeart/2005/8/layout/hierarchy6"/>
    <dgm:cxn modelId="{55607301-2CC5-4EE5-8438-DAC1E7ECE119}" type="presParOf" srcId="{56D09B10-EA2A-4553-8565-7F37B7DE6B1A}" destId="{9648F2F0-4BAD-4275-8AEE-9610B81FEC94}" srcOrd="0" destOrd="0" presId="urn:microsoft.com/office/officeart/2005/8/layout/hierarchy6"/>
    <dgm:cxn modelId="{7D0DB245-355C-48BD-AD61-E8675730D3B6}" type="presParOf" srcId="{56D09B10-EA2A-4553-8565-7F37B7DE6B1A}" destId="{84FA5606-FC33-469C-B9CC-B16C87F674C1}" srcOrd="1" destOrd="0" presId="urn:microsoft.com/office/officeart/2005/8/layout/hierarchy6"/>
    <dgm:cxn modelId="{75FF8DC0-9211-4156-87AC-A52B58B92FBA}" type="presParOf" srcId="{5FBC294F-A47B-4CE8-AFDF-4C48E256AE10}" destId="{2722A75D-858B-4174-8720-D868FB2A649B}" srcOrd="2" destOrd="0" presId="urn:microsoft.com/office/officeart/2005/8/layout/hierarchy6"/>
    <dgm:cxn modelId="{51D7C8F6-D0D5-489A-91B2-B4C0C3CDFC33}" type="presParOf" srcId="{5FBC294F-A47B-4CE8-AFDF-4C48E256AE10}" destId="{6E1E92CE-1334-4C1D-B7DB-0930107D9695}" srcOrd="3" destOrd="0" presId="urn:microsoft.com/office/officeart/2005/8/layout/hierarchy6"/>
    <dgm:cxn modelId="{03024796-D7E2-413A-8325-711262F61D27}" type="presParOf" srcId="{6E1E92CE-1334-4C1D-B7DB-0930107D9695}" destId="{2D6BD3D5-EA90-4989-976C-F3EFA6EE03A3}" srcOrd="0" destOrd="0" presId="urn:microsoft.com/office/officeart/2005/8/layout/hierarchy6"/>
    <dgm:cxn modelId="{BD607B14-D8BE-4450-83EA-BD5C30592DF2}" type="presParOf" srcId="{6E1E92CE-1334-4C1D-B7DB-0930107D9695}" destId="{87E6940E-E25B-405D-A553-DB3748E92320}" srcOrd="1" destOrd="0" presId="urn:microsoft.com/office/officeart/2005/8/layout/hierarchy6"/>
    <dgm:cxn modelId="{69C7FB9D-8642-4493-9DF3-10F97BBCC0CB}" type="presParOf" srcId="{2D78733F-C5EE-4C41-837F-7DAADF229309}" destId="{74BCBDC6-1D43-4498-8784-60504688D8C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80A9A65-D238-4663-85F1-694122934E18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s-IS"/>
        </a:p>
      </dgm:t>
    </dgm:pt>
    <dgm:pt modelId="{D88F490E-EC27-460D-847A-202EEF0B351B}">
      <dgm:prSet custT="1"/>
      <dgm:spPr>
        <a:noFill/>
        <a:ln>
          <a:noFill/>
        </a:ln>
      </dgm:spPr>
      <dgm:t>
        <a:bodyPr/>
        <a:lstStyle/>
        <a:p>
          <a:r>
            <a:rPr lang="en-GB" sz="2800"/>
            <a:t>One to drill, sample, and instrument the rock-magma interface </a:t>
          </a:r>
          <a:endParaRPr lang="is-IS" sz="2800"/>
        </a:p>
      </dgm:t>
    </dgm:pt>
    <dgm:pt modelId="{742D96BB-7734-44CA-AC6D-4DDB18228A05}" type="parTrans" cxnId="{682D3B23-61BE-433E-B088-F84E101A7B19}">
      <dgm:prSet/>
      <dgm:spPr>
        <a:solidFill>
          <a:srgbClr val="F37053"/>
        </a:solidFill>
        <a:ln>
          <a:solidFill>
            <a:srgbClr val="F37053"/>
          </a:solidFill>
        </a:ln>
      </dgm:spPr>
      <dgm:t>
        <a:bodyPr/>
        <a:lstStyle/>
        <a:p>
          <a:endParaRPr lang="is-IS"/>
        </a:p>
      </dgm:t>
    </dgm:pt>
    <dgm:pt modelId="{42205835-7058-4630-B3BD-5997EA67FA0E}" type="sibTrans" cxnId="{682D3B23-61BE-433E-B088-F84E101A7B19}">
      <dgm:prSet/>
      <dgm:spPr/>
      <dgm:t>
        <a:bodyPr/>
        <a:lstStyle/>
        <a:p>
          <a:endParaRPr lang="is-IS"/>
        </a:p>
      </dgm:t>
    </dgm:pt>
    <dgm:pt modelId="{FFFEBD5D-01DD-44A9-A780-D1AD11D5C617}">
      <dgm:prSet custT="1"/>
      <dgm:spPr>
        <a:noFill/>
        <a:ln>
          <a:noFill/>
        </a:ln>
      </dgm:spPr>
      <dgm:t>
        <a:bodyPr/>
        <a:lstStyle/>
        <a:p>
          <a:r>
            <a:rPr lang="en-GB" sz="2800"/>
            <a:t>One to conduct experiments directly on the magma and to flow-test the system to discover how to exploit this extreme enthalpy resource</a:t>
          </a:r>
          <a:endParaRPr lang="is-IS" sz="2800"/>
        </a:p>
      </dgm:t>
    </dgm:pt>
    <dgm:pt modelId="{8B96E85F-4AB8-42D3-BD9D-6F07318E8CCB}" type="parTrans" cxnId="{F31A0C8A-1E76-4727-8949-26A2B0A8A2CB}">
      <dgm:prSet/>
      <dgm:spPr>
        <a:solidFill>
          <a:srgbClr val="F37053"/>
        </a:solidFill>
        <a:ln>
          <a:solidFill>
            <a:srgbClr val="F37053"/>
          </a:solidFill>
        </a:ln>
      </dgm:spPr>
      <dgm:t>
        <a:bodyPr/>
        <a:lstStyle/>
        <a:p>
          <a:endParaRPr lang="is-IS"/>
        </a:p>
      </dgm:t>
    </dgm:pt>
    <dgm:pt modelId="{0A1A7D6B-B74D-4508-9074-D506A4818409}" type="sibTrans" cxnId="{F31A0C8A-1E76-4727-8949-26A2B0A8A2CB}">
      <dgm:prSet/>
      <dgm:spPr/>
      <dgm:t>
        <a:bodyPr/>
        <a:lstStyle/>
        <a:p>
          <a:endParaRPr lang="is-IS"/>
        </a:p>
      </dgm:t>
    </dgm:pt>
    <dgm:pt modelId="{E95F311C-C13A-4433-8166-E0CBA302AB77}">
      <dgm:prSet custT="1"/>
      <dgm:spPr>
        <a:noFill/>
        <a:ln>
          <a:noFill/>
        </a:ln>
      </dgm:spPr>
      <dgm:t>
        <a:bodyPr/>
        <a:lstStyle/>
        <a:p>
          <a:r>
            <a:rPr lang="en-GB" sz="6000" b="1">
              <a:solidFill>
                <a:srgbClr val="F37053"/>
              </a:solidFill>
              <a:effectLst>
                <a:glow rad="101600">
                  <a:schemeClr val="accent6">
                    <a:satMod val="175000"/>
                    <a:alpha val="19000"/>
                  </a:schemeClr>
                </a:glow>
              </a:effectLst>
            </a:rPr>
            <a:t>Two Boreholes</a:t>
          </a:r>
          <a:endParaRPr lang="is-IS" sz="6000" b="1">
            <a:solidFill>
              <a:srgbClr val="F37053"/>
            </a:solidFill>
          </a:endParaRPr>
        </a:p>
      </dgm:t>
    </dgm:pt>
    <dgm:pt modelId="{42091733-4CC8-4898-8D6B-731AF876C011}" type="sibTrans" cxnId="{D39A28C2-C6E5-4F5C-8BA6-2662445FFFE8}">
      <dgm:prSet/>
      <dgm:spPr/>
      <dgm:t>
        <a:bodyPr/>
        <a:lstStyle/>
        <a:p>
          <a:endParaRPr lang="is-IS"/>
        </a:p>
      </dgm:t>
    </dgm:pt>
    <dgm:pt modelId="{5B84A19A-908A-4E7A-9662-865DD48D8502}" type="parTrans" cxnId="{D39A28C2-C6E5-4F5C-8BA6-2662445FFFE8}">
      <dgm:prSet/>
      <dgm:spPr/>
      <dgm:t>
        <a:bodyPr/>
        <a:lstStyle/>
        <a:p>
          <a:endParaRPr lang="is-IS"/>
        </a:p>
      </dgm:t>
    </dgm:pt>
    <dgm:pt modelId="{2D78733F-C5EE-4C41-837F-7DAADF229309}" type="pres">
      <dgm:prSet presAssocID="{680A9A65-D238-4663-85F1-694122934E1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1F12099-48BB-400E-B66A-83569435C92A}" type="pres">
      <dgm:prSet presAssocID="{680A9A65-D238-4663-85F1-694122934E18}" presName="hierFlow" presStyleCnt="0"/>
      <dgm:spPr/>
    </dgm:pt>
    <dgm:pt modelId="{EF833CB4-8E4C-4554-B0E2-CDE0638F6F4C}" type="pres">
      <dgm:prSet presAssocID="{680A9A65-D238-4663-85F1-694122934E1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E9A0175-79F4-4A59-8238-7D4E92FDA461}" type="pres">
      <dgm:prSet presAssocID="{E95F311C-C13A-4433-8166-E0CBA302AB77}" presName="Name14" presStyleCnt="0"/>
      <dgm:spPr/>
    </dgm:pt>
    <dgm:pt modelId="{202E4A5F-FAD0-437B-A66C-6AE4006233BE}" type="pres">
      <dgm:prSet presAssocID="{E95F311C-C13A-4433-8166-E0CBA302AB77}" presName="level1Shape" presStyleLbl="node0" presStyleIdx="0" presStyleCnt="1" custScaleX="133880" custScaleY="2111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FBC294F-A47B-4CE8-AFDF-4C48E256AE10}" type="pres">
      <dgm:prSet presAssocID="{E95F311C-C13A-4433-8166-E0CBA302AB77}" presName="hierChild2" presStyleCnt="0"/>
      <dgm:spPr/>
    </dgm:pt>
    <dgm:pt modelId="{705C392C-E1E9-4B45-99E6-7E1D5102830A}" type="pres">
      <dgm:prSet presAssocID="{742D96BB-7734-44CA-AC6D-4DDB18228A05}" presName="Name19" presStyleLbl="parChTrans1D2" presStyleIdx="0" presStyleCnt="2"/>
      <dgm:spPr/>
      <dgm:t>
        <a:bodyPr/>
        <a:lstStyle/>
        <a:p>
          <a:endParaRPr lang="it-IT"/>
        </a:p>
      </dgm:t>
    </dgm:pt>
    <dgm:pt modelId="{56D09B10-EA2A-4553-8565-7F37B7DE6B1A}" type="pres">
      <dgm:prSet presAssocID="{D88F490E-EC27-460D-847A-202EEF0B351B}" presName="Name21" presStyleCnt="0"/>
      <dgm:spPr/>
    </dgm:pt>
    <dgm:pt modelId="{9648F2F0-4BAD-4275-8AEE-9610B81FEC94}" type="pres">
      <dgm:prSet presAssocID="{D88F490E-EC27-460D-847A-202EEF0B351B}" presName="level2Shape" presStyleLbl="node2" presStyleIdx="0" presStyleCnt="2" custScaleX="72640" custLinFactNeighborX="-55905" custLinFactNeighborY="-4300"/>
      <dgm:spPr/>
      <dgm:t>
        <a:bodyPr/>
        <a:lstStyle/>
        <a:p>
          <a:endParaRPr lang="it-IT"/>
        </a:p>
      </dgm:t>
    </dgm:pt>
    <dgm:pt modelId="{84FA5606-FC33-469C-B9CC-B16C87F674C1}" type="pres">
      <dgm:prSet presAssocID="{D88F490E-EC27-460D-847A-202EEF0B351B}" presName="hierChild3" presStyleCnt="0"/>
      <dgm:spPr/>
    </dgm:pt>
    <dgm:pt modelId="{2722A75D-858B-4174-8720-D868FB2A649B}" type="pres">
      <dgm:prSet presAssocID="{8B96E85F-4AB8-42D3-BD9D-6F07318E8CCB}" presName="Name19" presStyleLbl="parChTrans1D2" presStyleIdx="1" presStyleCnt="2"/>
      <dgm:spPr/>
      <dgm:t>
        <a:bodyPr/>
        <a:lstStyle/>
        <a:p>
          <a:endParaRPr lang="it-IT"/>
        </a:p>
      </dgm:t>
    </dgm:pt>
    <dgm:pt modelId="{6E1E92CE-1334-4C1D-B7DB-0930107D9695}" type="pres">
      <dgm:prSet presAssocID="{FFFEBD5D-01DD-44A9-A780-D1AD11D5C617}" presName="Name21" presStyleCnt="0"/>
      <dgm:spPr/>
    </dgm:pt>
    <dgm:pt modelId="{2D6BD3D5-EA90-4989-976C-F3EFA6EE03A3}" type="pres">
      <dgm:prSet presAssocID="{FFFEBD5D-01DD-44A9-A780-D1AD11D5C617}" presName="level2Shape" presStyleLbl="node2" presStyleIdx="1" presStyleCnt="2" custScaleX="85046" custLinFactNeighborX="49294" custLinFactNeighborY="-3725"/>
      <dgm:spPr/>
      <dgm:t>
        <a:bodyPr/>
        <a:lstStyle/>
        <a:p>
          <a:endParaRPr lang="it-IT"/>
        </a:p>
      </dgm:t>
    </dgm:pt>
    <dgm:pt modelId="{87E6940E-E25B-405D-A553-DB3748E92320}" type="pres">
      <dgm:prSet presAssocID="{FFFEBD5D-01DD-44A9-A780-D1AD11D5C617}" presName="hierChild3" presStyleCnt="0"/>
      <dgm:spPr/>
    </dgm:pt>
    <dgm:pt modelId="{74BCBDC6-1D43-4498-8784-60504688D8CF}" type="pres">
      <dgm:prSet presAssocID="{680A9A65-D238-4663-85F1-694122934E18}" presName="bgShapesFlow" presStyleCnt="0"/>
      <dgm:spPr/>
    </dgm:pt>
  </dgm:ptLst>
  <dgm:cxnLst>
    <dgm:cxn modelId="{67457374-5E47-4ADD-8C76-04ACC42F0DF9}" type="presOf" srcId="{742D96BB-7734-44CA-AC6D-4DDB18228A05}" destId="{705C392C-E1E9-4B45-99E6-7E1D5102830A}" srcOrd="0" destOrd="0" presId="urn:microsoft.com/office/officeart/2005/8/layout/hierarchy6"/>
    <dgm:cxn modelId="{03AAF3A6-54BA-4E31-A1B6-13F72B073BEE}" type="presOf" srcId="{680A9A65-D238-4663-85F1-694122934E18}" destId="{2D78733F-C5EE-4C41-837F-7DAADF229309}" srcOrd="0" destOrd="0" presId="urn:microsoft.com/office/officeart/2005/8/layout/hierarchy6"/>
    <dgm:cxn modelId="{423DD07E-EEA0-4C01-83B4-9CD49BBCF4D4}" type="presOf" srcId="{D88F490E-EC27-460D-847A-202EEF0B351B}" destId="{9648F2F0-4BAD-4275-8AEE-9610B81FEC94}" srcOrd="0" destOrd="0" presId="urn:microsoft.com/office/officeart/2005/8/layout/hierarchy6"/>
    <dgm:cxn modelId="{A3DA07C2-3084-4D2A-884D-6ED49FAB1B13}" type="presOf" srcId="{FFFEBD5D-01DD-44A9-A780-D1AD11D5C617}" destId="{2D6BD3D5-EA90-4989-976C-F3EFA6EE03A3}" srcOrd="0" destOrd="0" presId="urn:microsoft.com/office/officeart/2005/8/layout/hierarchy6"/>
    <dgm:cxn modelId="{4B8847EB-EF3B-4FBF-B834-F154E908ABC4}" type="presOf" srcId="{8B96E85F-4AB8-42D3-BD9D-6F07318E8CCB}" destId="{2722A75D-858B-4174-8720-D868FB2A649B}" srcOrd="0" destOrd="0" presId="urn:microsoft.com/office/officeart/2005/8/layout/hierarchy6"/>
    <dgm:cxn modelId="{FEA961F4-5C84-4E34-8014-17BD6A61A660}" type="presOf" srcId="{E95F311C-C13A-4433-8166-E0CBA302AB77}" destId="{202E4A5F-FAD0-437B-A66C-6AE4006233BE}" srcOrd="0" destOrd="0" presId="urn:microsoft.com/office/officeart/2005/8/layout/hierarchy6"/>
    <dgm:cxn modelId="{F31A0C8A-1E76-4727-8949-26A2B0A8A2CB}" srcId="{E95F311C-C13A-4433-8166-E0CBA302AB77}" destId="{FFFEBD5D-01DD-44A9-A780-D1AD11D5C617}" srcOrd="1" destOrd="0" parTransId="{8B96E85F-4AB8-42D3-BD9D-6F07318E8CCB}" sibTransId="{0A1A7D6B-B74D-4508-9074-D506A4818409}"/>
    <dgm:cxn modelId="{682D3B23-61BE-433E-B088-F84E101A7B19}" srcId="{E95F311C-C13A-4433-8166-E0CBA302AB77}" destId="{D88F490E-EC27-460D-847A-202EEF0B351B}" srcOrd="0" destOrd="0" parTransId="{742D96BB-7734-44CA-AC6D-4DDB18228A05}" sibTransId="{42205835-7058-4630-B3BD-5997EA67FA0E}"/>
    <dgm:cxn modelId="{D39A28C2-C6E5-4F5C-8BA6-2662445FFFE8}" srcId="{680A9A65-D238-4663-85F1-694122934E18}" destId="{E95F311C-C13A-4433-8166-E0CBA302AB77}" srcOrd="0" destOrd="0" parTransId="{5B84A19A-908A-4E7A-9662-865DD48D8502}" sibTransId="{42091733-4CC8-4898-8D6B-731AF876C011}"/>
    <dgm:cxn modelId="{36631B59-D4F4-4746-A4DA-B3F7999F71DA}" type="presParOf" srcId="{2D78733F-C5EE-4C41-837F-7DAADF229309}" destId="{71F12099-48BB-400E-B66A-83569435C92A}" srcOrd="0" destOrd="0" presId="urn:microsoft.com/office/officeart/2005/8/layout/hierarchy6"/>
    <dgm:cxn modelId="{43255DCF-0697-4092-B72A-790C59E772DD}" type="presParOf" srcId="{71F12099-48BB-400E-B66A-83569435C92A}" destId="{EF833CB4-8E4C-4554-B0E2-CDE0638F6F4C}" srcOrd="0" destOrd="0" presId="urn:microsoft.com/office/officeart/2005/8/layout/hierarchy6"/>
    <dgm:cxn modelId="{9C4EAB8B-0B93-4905-9FD5-E97BE08A4DC0}" type="presParOf" srcId="{EF833CB4-8E4C-4554-B0E2-CDE0638F6F4C}" destId="{AE9A0175-79F4-4A59-8238-7D4E92FDA461}" srcOrd="0" destOrd="0" presId="urn:microsoft.com/office/officeart/2005/8/layout/hierarchy6"/>
    <dgm:cxn modelId="{2D880A9F-88A1-4A4B-8510-F54897F3B541}" type="presParOf" srcId="{AE9A0175-79F4-4A59-8238-7D4E92FDA461}" destId="{202E4A5F-FAD0-437B-A66C-6AE4006233BE}" srcOrd="0" destOrd="0" presId="urn:microsoft.com/office/officeart/2005/8/layout/hierarchy6"/>
    <dgm:cxn modelId="{BC77E6A6-A57C-472D-8FAE-7507A5AF7916}" type="presParOf" srcId="{AE9A0175-79F4-4A59-8238-7D4E92FDA461}" destId="{5FBC294F-A47B-4CE8-AFDF-4C48E256AE10}" srcOrd="1" destOrd="0" presId="urn:microsoft.com/office/officeart/2005/8/layout/hierarchy6"/>
    <dgm:cxn modelId="{CD817194-C602-4D7A-88B1-E5E4462D1452}" type="presParOf" srcId="{5FBC294F-A47B-4CE8-AFDF-4C48E256AE10}" destId="{705C392C-E1E9-4B45-99E6-7E1D5102830A}" srcOrd="0" destOrd="0" presId="urn:microsoft.com/office/officeart/2005/8/layout/hierarchy6"/>
    <dgm:cxn modelId="{20789C84-2AC8-4E12-BAE4-85F1360F21EC}" type="presParOf" srcId="{5FBC294F-A47B-4CE8-AFDF-4C48E256AE10}" destId="{56D09B10-EA2A-4553-8565-7F37B7DE6B1A}" srcOrd="1" destOrd="0" presId="urn:microsoft.com/office/officeart/2005/8/layout/hierarchy6"/>
    <dgm:cxn modelId="{55607301-2CC5-4EE5-8438-DAC1E7ECE119}" type="presParOf" srcId="{56D09B10-EA2A-4553-8565-7F37B7DE6B1A}" destId="{9648F2F0-4BAD-4275-8AEE-9610B81FEC94}" srcOrd="0" destOrd="0" presId="urn:microsoft.com/office/officeart/2005/8/layout/hierarchy6"/>
    <dgm:cxn modelId="{7D0DB245-355C-48BD-AD61-E8675730D3B6}" type="presParOf" srcId="{56D09B10-EA2A-4553-8565-7F37B7DE6B1A}" destId="{84FA5606-FC33-469C-B9CC-B16C87F674C1}" srcOrd="1" destOrd="0" presId="urn:microsoft.com/office/officeart/2005/8/layout/hierarchy6"/>
    <dgm:cxn modelId="{75FF8DC0-9211-4156-87AC-A52B58B92FBA}" type="presParOf" srcId="{5FBC294F-A47B-4CE8-AFDF-4C48E256AE10}" destId="{2722A75D-858B-4174-8720-D868FB2A649B}" srcOrd="2" destOrd="0" presId="urn:microsoft.com/office/officeart/2005/8/layout/hierarchy6"/>
    <dgm:cxn modelId="{51D7C8F6-D0D5-489A-91B2-B4C0C3CDFC33}" type="presParOf" srcId="{5FBC294F-A47B-4CE8-AFDF-4C48E256AE10}" destId="{6E1E92CE-1334-4C1D-B7DB-0930107D9695}" srcOrd="3" destOrd="0" presId="urn:microsoft.com/office/officeart/2005/8/layout/hierarchy6"/>
    <dgm:cxn modelId="{03024796-D7E2-413A-8325-711262F61D27}" type="presParOf" srcId="{6E1E92CE-1334-4C1D-B7DB-0930107D9695}" destId="{2D6BD3D5-EA90-4989-976C-F3EFA6EE03A3}" srcOrd="0" destOrd="0" presId="urn:microsoft.com/office/officeart/2005/8/layout/hierarchy6"/>
    <dgm:cxn modelId="{BD607B14-D8BE-4450-83EA-BD5C30592DF2}" type="presParOf" srcId="{6E1E92CE-1334-4C1D-B7DB-0930107D9695}" destId="{87E6940E-E25B-405D-A553-DB3748E92320}" srcOrd="1" destOrd="0" presId="urn:microsoft.com/office/officeart/2005/8/layout/hierarchy6"/>
    <dgm:cxn modelId="{69C7FB9D-8642-4493-9DF3-10F97BBCC0CB}" type="presParOf" srcId="{2D78733F-C5EE-4C41-837F-7DAADF229309}" destId="{74BCBDC6-1D43-4498-8784-60504688D8C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80A9A65-D238-4663-85F1-694122934E18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s-IS"/>
        </a:p>
      </dgm:t>
    </dgm:pt>
    <dgm:pt modelId="{D88F490E-EC27-460D-847A-202EEF0B351B}">
      <dgm:prSet custT="1"/>
      <dgm:spPr>
        <a:noFill/>
        <a:ln>
          <a:noFill/>
        </a:ln>
      </dgm:spPr>
      <dgm:t>
        <a:bodyPr/>
        <a:lstStyle/>
        <a:p>
          <a:r>
            <a:rPr lang="en-GB" sz="2800"/>
            <a:t>One to drill, sample, and instrument the rock-magma interface </a:t>
          </a:r>
          <a:endParaRPr lang="is-IS" sz="2800"/>
        </a:p>
      </dgm:t>
    </dgm:pt>
    <dgm:pt modelId="{742D96BB-7734-44CA-AC6D-4DDB18228A05}" type="parTrans" cxnId="{682D3B23-61BE-433E-B088-F84E101A7B19}">
      <dgm:prSet/>
      <dgm:spPr>
        <a:solidFill>
          <a:srgbClr val="F37053"/>
        </a:solidFill>
        <a:ln>
          <a:solidFill>
            <a:srgbClr val="F37053"/>
          </a:solidFill>
        </a:ln>
      </dgm:spPr>
      <dgm:t>
        <a:bodyPr/>
        <a:lstStyle/>
        <a:p>
          <a:endParaRPr lang="is-IS"/>
        </a:p>
      </dgm:t>
    </dgm:pt>
    <dgm:pt modelId="{42205835-7058-4630-B3BD-5997EA67FA0E}" type="sibTrans" cxnId="{682D3B23-61BE-433E-B088-F84E101A7B19}">
      <dgm:prSet/>
      <dgm:spPr/>
      <dgm:t>
        <a:bodyPr/>
        <a:lstStyle/>
        <a:p>
          <a:endParaRPr lang="is-IS"/>
        </a:p>
      </dgm:t>
    </dgm:pt>
    <dgm:pt modelId="{FFFEBD5D-01DD-44A9-A780-D1AD11D5C617}">
      <dgm:prSet custT="1"/>
      <dgm:spPr>
        <a:noFill/>
        <a:ln>
          <a:noFill/>
        </a:ln>
      </dgm:spPr>
      <dgm:t>
        <a:bodyPr/>
        <a:lstStyle/>
        <a:p>
          <a:r>
            <a:rPr lang="en-GB" sz="2800"/>
            <a:t>One to conduct experiments directly on the magma and to flow-test the system to discover how to exploit this extreme enthalpy resource.</a:t>
          </a:r>
          <a:endParaRPr lang="is-IS" sz="2800"/>
        </a:p>
      </dgm:t>
    </dgm:pt>
    <dgm:pt modelId="{8B96E85F-4AB8-42D3-BD9D-6F07318E8CCB}" type="parTrans" cxnId="{F31A0C8A-1E76-4727-8949-26A2B0A8A2CB}">
      <dgm:prSet/>
      <dgm:spPr>
        <a:solidFill>
          <a:srgbClr val="F37053"/>
        </a:solidFill>
        <a:ln>
          <a:solidFill>
            <a:srgbClr val="F37053"/>
          </a:solidFill>
        </a:ln>
      </dgm:spPr>
      <dgm:t>
        <a:bodyPr/>
        <a:lstStyle/>
        <a:p>
          <a:endParaRPr lang="is-IS"/>
        </a:p>
      </dgm:t>
    </dgm:pt>
    <dgm:pt modelId="{0A1A7D6B-B74D-4508-9074-D506A4818409}" type="sibTrans" cxnId="{F31A0C8A-1E76-4727-8949-26A2B0A8A2CB}">
      <dgm:prSet/>
      <dgm:spPr/>
      <dgm:t>
        <a:bodyPr/>
        <a:lstStyle/>
        <a:p>
          <a:endParaRPr lang="is-IS"/>
        </a:p>
      </dgm:t>
    </dgm:pt>
    <dgm:pt modelId="{E95F311C-C13A-4433-8166-E0CBA302AB77}">
      <dgm:prSet custT="1"/>
      <dgm:spPr>
        <a:noFill/>
        <a:ln>
          <a:noFill/>
        </a:ln>
      </dgm:spPr>
      <dgm:t>
        <a:bodyPr/>
        <a:lstStyle/>
        <a:p>
          <a:r>
            <a:rPr lang="en-GB" sz="6000" b="1">
              <a:solidFill>
                <a:srgbClr val="F37053"/>
              </a:solidFill>
              <a:effectLst>
                <a:glow rad="101600">
                  <a:schemeClr val="accent6">
                    <a:satMod val="175000"/>
                    <a:alpha val="19000"/>
                  </a:schemeClr>
                </a:glow>
              </a:effectLst>
            </a:rPr>
            <a:t>Two Boreholes</a:t>
          </a:r>
          <a:endParaRPr lang="is-IS" sz="6000" b="1">
            <a:solidFill>
              <a:srgbClr val="F37053"/>
            </a:solidFill>
          </a:endParaRPr>
        </a:p>
      </dgm:t>
    </dgm:pt>
    <dgm:pt modelId="{42091733-4CC8-4898-8D6B-731AF876C011}" type="sibTrans" cxnId="{D39A28C2-C6E5-4F5C-8BA6-2662445FFFE8}">
      <dgm:prSet/>
      <dgm:spPr/>
      <dgm:t>
        <a:bodyPr/>
        <a:lstStyle/>
        <a:p>
          <a:endParaRPr lang="is-IS"/>
        </a:p>
      </dgm:t>
    </dgm:pt>
    <dgm:pt modelId="{5B84A19A-908A-4E7A-9662-865DD48D8502}" type="parTrans" cxnId="{D39A28C2-C6E5-4F5C-8BA6-2662445FFFE8}">
      <dgm:prSet/>
      <dgm:spPr/>
      <dgm:t>
        <a:bodyPr/>
        <a:lstStyle/>
        <a:p>
          <a:endParaRPr lang="is-IS"/>
        </a:p>
      </dgm:t>
    </dgm:pt>
    <dgm:pt modelId="{2D78733F-C5EE-4C41-837F-7DAADF229309}" type="pres">
      <dgm:prSet presAssocID="{680A9A65-D238-4663-85F1-694122934E1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1F12099-48BB-400E-B66A-83569435C92A}" type="pres">
      <dgm:prSet presAssocID="{680A9A65-D238-4663-85F1-694122934E18}" presName="hierFlow" presStyleCnt="0"/>
      <dgm:spPr/>
    </dgm:pt>
    <dgm:pt modelId="{EF833CB4-8E4C-4554-B0E2-CDE0638F6F4C}" type="pres">
      <dgm:prSet presAssocID="{680A9A65-D238-4663-85F1-694122934E1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E9A0175-79F4-4A59-8238-7D4E92FDA461}" type="pres">
      <dgm:prSet presAssocID="{E95F311C-C13A-4433-8166-E0CBA302AB77}" presName="Name14" presStyleCnt="0"/>
      <dgm:spPr/>
    </dgm:pt>
    <dgm:pt modelId="{202E4A5F-FAD0-437B-A66C-6AE4006233BE}" type="pres">
      <dgm:prSet presAssocID="{E95F311C-C13A-4433-8166-E0CBA302AB77}" presName="level1Shape" presStyleLbl="node0" presStyleIdx="0" presStyleCnt="1" custScaleX="133880" custScaleY="2111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FBC294F-A47B-4CE8-AFDF-4C48E256AE10}" type="pres">
      <dgm:prSet presAssocID="{E95F311C-C13A-4433-8166-E0CBA302AB77}" presName="hierChild2" presStyleCnt="0"/>
      <dgm:spPr/>
    </dgm:pt>
    <dgm:pt modelId="{705C392C-E1E9-4B45-99E6-7E1D5102830A}" type="pres">
      <dgm:prSet presAssocID="{742D96BB-7734-44CA-AC6D-4DDB18228A05}" presName="Name19" presStyleLbl="parChTrans1D2" presStyleIdx="0" presStyleCnt="2"/>
      <dgm:spPr/>
      <dgm:t>
        <a:bodyPr/>
        <a:lstStyle/>
        <a:p>
          <a:endParaRPr lang="it-IT"/>
        </a:p>
      </dgm:t>
    </dgm:pt>
    <dgm:pt modelId="{56D09B10-EA2A-4553-8565-7F37B7DE6B1A}" type="pres">
      <dgm:prSet presAssocID="{D88F490E-EC27-460D-847A-202EEF0B351B}" presName="Name21" presStyleCnt="0"/>
      <dgm:spPr/>
    </dgm:pt>
    <dgm:pt modelId="{9648F2F0-4BAD-4275-8AEE-9610B81FEC94}" type="pres">
      <dgm:prSet presAssocID="{D88F490E-EC27-460D-847A-202EEF0B351B}" presName="level2Shape" presStyleLbl="node2" presStyleIdx="0" presStyleCnt="2" custScaleX="72640" custLinFactNeighborX="-55905" custLinFactNeighborY="-4300"/>
      <dgm:spPr/>
      <dgm:t>
        <a:bodyPr/>
        <a:lstStyle/>
        <a:p>
          <a:endParaRPr lang="it-IT"/>
        </a:p>
      </dgm:t>
    </dgm:pt>
    <dgm:pt modelId="{84FA5606-FC33-469C-B9CC-B16C87F674C1}" type="pres">
      <dgm:prSet presAssocID="{D88F490E-EC27-460D-847A-202EEF0B351B}" presName="hierChild3" presStyleCnt="0"/>
      <dgm:spPr/>
    </dgm:pt>
    <dgm:pt modelId="{2722A75D-858B-4174-8720-D868FB2A649B}" type="pres">
      <dgm:prSet presAssocID="{8B96E85F-4AB8-42D3-BD9D-6F07318E8CCB}" presName="Name19" presStyleLbl="parChTrans1D2" presStyleIdx="1" presStyleCnt="2"/>
      <dgm:spPr/>
      <dgm:t>
        <a:bodyPr/>
        <a:lstStyle/>
        <a:p>
          <a:endParaRPr lang="it-IT"/>
        </a:p>
      </dgm:t>
    </dgm:pt>
    <dgm:pt modelId="{6E1E92CE-1334-4C1D-B7DB-0930107D9695}" type="pres">
      <dgm:prSet presAssocID="{FFFEBD5D-01DD-44A9-A780-D1AD11D5C617}" presName="Name21" presStyleCnt="0"/>
      <dgm:spPr/>
    </dgm:pt>
    <dgm:pt modelId="{2D6BD3D5-EA90-4989-976C-F3EFA6EE03A3}" type="pres">
      <dgm:prSet presAssocID="{FFFEBD5D-01DD-44A9-A780-D1AD11D5C617}" presName="level2Shape" presStyleLbl="node2" presStyleIdx="1" presStyleCnt="2" custScaleX="85046" custLinFactNeighborX="49294" custLinFactNeighborY="-3725"/>
      <dgm:spPr/>
      <dgm:t>
        <a:bodyPr/>
        <a:lstStyle/>
        <a:p>
          <a:endParaRPr lang="it-IT"/>
        </a:p>
      </dgm:t>
    </dgm:pt>
    <dgm:pt modelId="{87E6940E-E25B-405D-A553-DB3748E92320}" type="pres">
      <dgm:prSet presAssocID="{FFFEBD5D-01DD-44A9-A780-D1AD11D5C617}" presName="hierChild3" presStyleCnt="0"/>
      <dgm:spPr/>
    </dgm:pt>
    <dgm:pt modelId="{74BCBDC6-1D43-4498-8784-60504688D8CF}" type="pres">
      <dgm:prSet presAssocID="{680A9A65-D238-4663-85F1-694122934E18}" presName="bgShapesFlow" presStyleCnt="0"/>
      <dgm:spPr/>
    </dgm:pt>
  </dgm:ptLst>
  <dgm:cxnLst>
    <dgm:cxn modelId="{67457374-5E47-4ADD-8C76-04ACC42F0DF9}" type="presOf" srcId="{742D96BB-7734-44CA-AC6D-4DDB18228A05}" destId="{705C392C-E1E9-4B45-99E6-7E1D5102830A}" srcOrd="0" destOrd="0" presId="urn:microsoft.com/office/officeart/2005/8/layout/hierarchy6"/>
    <dgm:cxn modelId="{03AAF3A6-54BA-4E31-A1B6-13F72B073BEE}" type="presOf" srcId="{680A9A65-D238-4663-85F1-694122934E18}" destId="{2D78733F-C5EE-4C41-837F-7DAADF229309}" srcOrd="0" destOrd="0" presId="urn:microsoft.com/office/officeart/2005/8/layout/hierarchy6"/>
    <dgm:cxn modelId="{423DD07E-EEA0-4C01-83B4-9CD49BBCF4D4}" type="presOf" srcId="{D88F490E-EC27-460D-847A-202EEF0B351B}" destId="{9648F2F0-4BAD-4275-8AEE-9610B81FEC94}" srcOrd="0" destOrd="0" presId="urn:microsoft.com/office/officeart/2005/8/layout/hierarchy6"/>
    <dgm:cxn modelId="{A3DA07C2-3084-4D2A-884D-6ED49FAB1B13}" type="presOf" srcId="{FFFEBD5D-01DD-44A9-A780-D1AD11D5C617}" destId="{2D6BD3D5-EA90-4989-976C-F3EFA6EE03A3}" srcOrd="0" destOrd="0" presId="urn:microsoft.com/office/officeart/2005/8/layout/hierarchy6"/>
    <dgm:cxn modelId="{4B8847EB-EF3B-4FBF-B834-F154E908ABC4}" type="presOf" srcId="{8B96E85F-4AB8-42D3-BD9D-6F07318E8CCB}" destId="{2722A75D-858B-4174-8720-D868FB2A649B}" srcOrd="0" destOrd="0" presId="urn:microsoft.com/office/officeart/2005/8/layout/hierarchy6"/>
    <dgm:cxn modelId="{FEA961F4-5C84-4E34-8014-17BD6A61A660}" type="presOf" srcId="{E95F311C-C13A-4433-8166-E0CBA302AB77}" destId="{202E4A5F-FAD0-437B-A66C-6AE4006233BE}" srcOrd="0" destOrd="0" presId="urn:microsoft.com/office/officeart/2005/8/layout/hierarchy6"/>
    <dgm:cxn modelId="{F31A0C8A-1E76-4727-8949-26A2B0A8A2CB}" srcId="{E95F311C-C13A-4433-8166-E0CBA302AB77}" destId="{FFFEBD5D-01DD-44A9-A780-D1AD11D5C617}" srcOrd="1" destOrd="0" parTransId="{8B96E85F-4AB8-42D3-BD9D-6F07318E8CCB}" sibTransId="{0A1A7D6B-B74D-4508-9074-D506A4818409}"/>
    <dgm:cxn modelId="{682D3B23-61BE-433E-B088-F84E101A7B19}" srcId="{E95F311C-C13A-4433-8166-E0CBA302AB77}" destId="{D88F490E-EC27-460D-847A-202EEF0B351B}" srcOrd="0" destOrd="0" parTransId="{742D96BB-7734-44CA-AC6D-4DDB18228A05}" sibTransId="{42205835-7058-4630-B3BD-5997EA67FA0E}"/>
    <dgm:cxn modelId="{D39A28C2-C6E5-4F5C-8BA6-2662445FFFE8}" srcId="{680A9A65-D238-4663-85F1-694122934E18}" destId="{E95F311C-C13A-4433-8166-E0CBA302AB77}" srcOrd="0" destOrd="0" parTransId="{5B84A19A-908A-4E7A-9662-865DD48D8502}" sibTransId="{42091733-4CC8-4898-8D6B-731AF876C011}"/>
    <dgm:cxn modelId="{36631B59-D4F4-4746-A4DA-B3F7999F71DA}" type="presParOf" srcId="{2D78733F-C5EE-4C41-837F-7DAADF229309}" destId="{71F12099-48BB-400E-B66A-83569435C92A}" srcOrd="0" destOrd="0" presId="urn:microsoft.com/office/officeart/2005/8/layout/hierarchy6"/>
    <dgm:cxn modelId="{43255DCF-0697-4092-B72A-790C59E772DD}" type="presParOf" srcId="{71F12099-48BB-400E-B66A-83569435C92A}" destId="{EF833CB4-8E4C-4554-B0E2-CDE0638F6F4C}" srcOrd="0" destOrd="0" presId="urn:microsoft.com/office/officeart/2005/8/layout/hierarchy6"/>
    <dgm:cxn modelId="{9C4EAB8B-0B93-4905-9FD5-E97BE08A4DC0}" type="presParOf" srcId="{EF833CB4-8E4C-4554-B0E2-CDE0638F6F4C}" destId="{AE9A0175-79F4-4A59-8238-7D4E92FDA461}" srcOrd="0" destOrd="0" presId="urn:microsoft.com/office/officeart/2005/8/layout/hierarchy6"/>
    <dgm:cxn modelId="{2D880A9F-88A1-4A4B-8510-F54897F3B541}" type="presParOf" srcId="{AE9A0175-79F4-4A59-8238-7D4E92FDA461}" destId="{202E4A5F-FAD0-437B-A66C-6AE4006233BE}" srcOrd="0" destOrd="0" presId="urn:microsoft.com/office/officeart/2005/8/layout/hierarchy6"/>
    <dgm:cxn modelId="{BC77E6A6-A57C-472D-8FAE-7507A5AF7916}" type="presParOf" srcId="{AE9A0175-79F4-4A59-8238-7D4E92FDA461}" destId="{5FBC294F-A47B-4CE8-AFDF-4C48E256AE10}" srcOrd="1" destOrd="0" presId="urn:microsoft.com/office/officeart/2005/8/layout/hierarchy6"/>
    <dgm:cxn modelId="{CD817194-C602-4D7A-88B1-E5E4462D1452}" type="presParOf" srcId="{5FBC294F-A47B-4CE8-AFDF-4C48E256AE10}" destId="{705C392C-E1E9-4B45-99E6-7E1D5102830A}" srcOrd="0" destOrd="0" presId="urn:microsoft.com/office/officeart/2005/8/layout/hierarchy6"/>
    <dgm:cxn modelId="{20789C84-2AC8-4E12-BAE4-85F1360F21EC}" type="presParOf" srcId="{5FBC294F-A47B-4CE8-AFDF-4C48E256AE10}" destId="{56D09B10-EA2A-4553-8565-7F37B7DE6B1A}" srcOrd="1" destOrd="0" presId="urn:microsoft.com/office/officeart/2005/8/layout/hierarchy6"/>
    <dgm:cxn modelId="{55607301-2CC5-4EE5-8438-DAC1E7ECE119}" type="presParOf" srcId="{56D09B10-EA2A-4553-8565-7F37B7DE6B1A}" destId="{9648F2F0-4BAD-4275-8AEE-9610B81FEC94}" srcOrd="0" destOrd="0" presId="urn:microsoft.com/office/officeart/2005/8/layout/hierarchy6"/>
    <dgm:cxn modelId="{7D0DB245-355C-48BD-AD61-E8675730D3B6}" type="presParOf" srcId="{56D09B10-EA2A-4553-8565-7F37B7DE6B1A}" destId="{84FA5606-FC33-469C-B9CC-B16C87F674C1}" srcOrd="1" destOrd="0" presId="urn:microsoft.com/office/officeart/2005/8/layout/hierarchy6"/>
    <dgm:cxn modelId="{75FF8DC0-9211-4156-87AC-A52B58B92FBA}" type="presParOf" srcId="{5FBC294F-A47B-4CE8-AFDF-4C48E256AE10}" destId="{2722A75D-858B-4174-8720-D868FB2A649B}" srcOrd="2" destOrd="0" presId="urn:microsoft.com/office/officeart/2005/8/layout/hierarchy6"/>
    <dgm:cxn modelId="{51D7C8F6-D0D5-489A-91B2-B4C0C3CDFC33}" type="presParOf" srcId="{5FBC294F-A47B-4CE8-AFDF-4C48E256AE10}" destId="{6E1E92CE-1334-4C1D-B7DB-0930107D9695}" srcOrd="3" destOrd="0" presId="urn:microsoft.com/office/officeart/2005/8/layout/hierarchy6"/>
    <dgm:cxn modelId="{03024796-D7E2-413A-8325-711262F61D27}" type="presParOf" srcId="{6E1E92CE-1334-4C1D-B7DB-0930107D9695}" destId="{2D6BD3D5-EA90-4989-976C-F3EFA6EE03A3}" srcOrd="0" destOrd="0" presId="urn:microsoft.com/office/officeart/2005/8/layout/hierarchy6"/>
    <dgm:cxn modelId="{BD607B14-D8BE-4450-83EA-BD5C30592DF2}" type="presParOf" srcId="{6E1E92CE-1334-4C1D-B7DB-0930107D9695}" destId="{87E6940E-E25B-405D-A553-DB3748E92320}" srcOrd="1" destOrd="0" presId="urn:microsoft.com/office/officeart/2005/8/layout/hierarchy6"/>
    <dgm:cxn modelId="{69C7FB9D-8642-4493-9DF3-10F97BBCC0CB}" type="presParOf" srcId="{2D78733F-C5EE-4C41-837F-7DAADF229309}" destId="{74BCBDC6-1D43-4498-8784-60504688D8C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A5C7E4-0E25-4433-AF4B-5930F7F8416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s-IS"/>
        </a:p>
      </dgm:t>
    </dgm:pt>
    <dgm:pt modelId="{1CEBB46D-B04C-425D-80EB-3B1B4DB4CE4D}">
      <dgm:prSet custT="1"/>
      <dgm:spPr>
        <a:noFill/>
        <a:ln>
          <a:noFill/>
        </a:ln>
      </dgm:spPr>
      <dgm:t>
        <a:bodyPr/>
        <a:lstStyle/>
        <a:p>
          <a:r>
            <a:rPr lang="en-GB" sz="3200">
              <a:latin typeface="Raleway" pitchFamily="2" charset="0"/>
            </a:rPr>
            <a:t>Hottest crust on Earth = Shortest path to magma</a:t>
          </a:r>
          <a:endParaRPr lang="is-IS" sz="3200">
            <a:latin typeface="Raleway" pitchFamily="2" charset="0"/>
          </a:endParaRPr>
        </a:p>
      </dgm:t>
    </dgm:pt>
    <dgm:pt modelId="{7F617740-34B7-4D44-A6F7-A6937A09E523}" type="parTrans" cxnId="{89121F3A-6709-4998-A2EE-4EC5D34BA510}">
      <dgm:prSet/>
      <dgm:spPr/>
      <dgm:t>
        <a:bodyPr/>
        <a:lstStyle/>
        <a:p>
          <a:endParaRPr lang="is-IS"/>
        </a:p>
      </dgm:t>
    </dgm:pt>
    <dgm:pt modelId="{6444DC4F-E8E0-4751-990B-BF8A27AADF6D}" type="sibTrans" cxnId="{89121F3A-6709-4998-A2EE-4EC5D34BA510}">
      <dgm:prSet/>
      <dgm:spPr/>
      <dgm:t>
        <a:bodyPr/>
        <a:lstStyle/>
        <a:p>
          <a:endParaRPr lang="is-IS"/>
        </a:p>
      </dgm:t>
    </dgm:pt>
    <dgm:pt modelId="{94E83128-F78B-4E9A-A5D5-9B8BC98F68C6}">
      <dgm:prSet custT="1"/>
      <dgm:spPr>
        <a:noFill/>
        <a:ln>
          <a:noFill/>
        </a:ln>
      </dgm:spPr>
      <dgm:t>
        <a:bodyPr/>
        <a:lstStyle/>
        <a:p>
          <a:r>
            <a:rPr lang="en-GB" sz="3200">
              <a:latin typeface="Raleway" pitchFamily="2" charset="0"/>
            </a:rPr>
            <a:t>The forefront of super- hot geothermal research and development</a:t>
          </a:r>
          <a:endParaRPr lang="is-IS" sz="3200">
            <a:latin typeface="Raleway" pitchFamily="2" charset="0"/>
          </a:endParaRPr>
        </a:p>
      </dgm:t>
    </dgm:pt>
    <dgm:pt modelId="{F438C4C8-3262-4AC4-89C0-9B864642D572}" type="parTrans" cxnId="{6965EDC6-F450-4233-82A3-5B23FB4A86CB}">
      <dgm:prSet/>
      <dgm:spPr/>
      <dgm:t>
        <a:bodyPr/>
        <a:lstStyle/>
        <a:p>
          <a:endParaRPr lang="is-IS"/>
        </a:p>
      </dgm:t>
    </dgm:pt>
    <dgm:pt modelId="{109C7721-3530-473D-8C67-762EDD107330}" type="sibTrans" cxnId="{6965EDC6-F450-4233-82A3-5B23FB4A86CB}">
      <dgm:prSet/>
      <dgm:spPr/>
      <dgm:t>
        <a:bodyPr/>
        <a:lstStyle/>
        <a:p>
          <a:endParaRPr lang="is-IS"/>
        </a:p>
      </dgm:t>
    </dgm:pt>
    <dgm:pt modelId="{654A5723-17D4-42B1-A4A5-D3ABD9C2D750}">
      <dgm:prSet custT="1"/>
      <dgm:spPr>
        <a:noFill/>
        <a:ln>
          <a:noFill/>
        </a:ln>
      </dgm:spPr>
      <dgm:t>
        <a:bodyPr/>
        <a:lstStyle/>
        <a:p>
          <a:r>
            <a:rPr lang="en-GB" sz="3200">
              <a:latin typeface="Raleway" pitchFamily="2" charset="0"/>
            </a:rPr>
            <a:t>An international magnet for geoscientists for two centuries</a:t>
          </a:r>
          <a:endParaRPr lang="is-IS" sz="3200">
            <a:latin typeface="Raleway" pitchFamily="2" charset="0"/>
          </a:endParaRPr>
        </a:p>
      </dgm:t>
    </dgm:pt>
    <dgm:pt modelId="{2380930A-DDBD-4C44-9682-1619ABCC6521}" type="parTrans" cxnId="{BA1EB815-CF2C-4813-9C21-8EB93D1A1DC1}">
      <dgm:prSet/>
      <dgm:spPr/>
      <dgm:t>
        <a:bodyPr/>
        <a:lstStyle/>
        <a:p>
          <a:endParaRPr lang="is-IS"/>
        </a:p>
      </dgm:t>
    </dgm:pt>
    <dgm:pt modelId="{82CE0B26-6578-4743-AB19-E32AA27263FF}" type="sibTrans" cxnId="{BA1EB815-CF2C-4813-9C21-8EB93D1A1DC1}">
      <dgm:prSet/>
      <dgm:spPr/>
      <dgm:t>
        <a:bodyPr/>
        <a:lstStyle/>
        <a:p>
          <a:endParaRPr lang="is-IS"/>
        </a:p>
      </dgm:t>
    </dgm:pt>
    <dgm:pt modelId="{9A22DF7C-4774-416A-A05A-E0DEA7AC61E9}" type="pres">
      <dgm:prSet presAssocID="{D0A5C7E4-0E25-4433-AF4B-5930F7F841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549A8093-9950-4A30-904F-FA6C9C658341}" type="pres">
      <dgm:prSet presAssocID="{1CEBB46D-B04C-425D-80EB-3B1B4DB4CE4D}" presName="hierRoot1" presStyleCnt="0">
        <dgm:presLayoutVars>
          <dgm:hierBranch val="init"/>
        </dgm:presLayoutVars>
      </dgm:prSet>
      <dgm:spPr/>
    </dgm:pt>
    <dgm:pt modelId="{E83B0605-2461-4AFC-98EC-CBAF38F359D0}" type="pres">
      <dgm:prSet presAssocID="{1CEBB46D-B04C-425D-80EB-3B1B4DB4CE4D}" presName="rootComposite1" presStyleCnt="0"/>
      <dgm:spPr/>
    </dgm:pt>
    <dgm:pt modelId="{2C200930-83E5-4E30-B805-3861DEFDF25D}" type="pres">
      <dgm:prSet presAssocID="{1CEBB46D-B04C-425D-80EB-3B1B4DB4CE4D}" presName="rootText1" presStyleLbl="node0" presStyleIdx="0" presStyleCnt="3" custScaleX="109739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0DA8702-3A09-4830-A6F9-CC4048A9A65A}" type="pres">
      <dgm:prSet presAssocID="{1CEBB46D-B04C-425D-80EB-3B1B4DB4CE4D}" presName="rootConnector1" presStyleLbl="node1" presStyleIdx="0" presStyleCnt="0"/>
      <dgm:spPr/>
      <dgm:t>
        <a:bodyPr/>
        <a:lstStyle/>
        <a:p>
          <a:endParaRPr lang="it-IT"/>
        </a:p>
      </dgm:t>
    </dgm:pt>
    <dgm:pt modelId="{5A4B94BE-62FA-4E86-B493-E3B57E1FDC0D}" type="pres">
      <dgm:prSet presAssocID="{1CEBB46D-B04C-425D-80EB-3B1B4DB4CE4D}" presName="hierChild2" presStyleCnt="0"/>
      <dgm:spPr/>
    </dgm:pt>
    <dgm:pt modelId="{77A97B4C-DEF6-48B1-A539-D61B11C9E211}" type="pres">
      <dgm:prSet presAssocID="{1CEBB46D-B04C-425D-80EB-3B1B4DB4CE4D}" presName="hierChild3" presStyleCnt="0"/>
      <dgm:spPr/>
    </dgm:pt>
    <dgm:pt modelId="{5706CC70-C6F2-4B5C-8DD6-5D33314A065C}" type="pres">
      <dgm:prSet presAssocID="{94E83128-F78B-4E9A-A5D5-9B8BC98F68C6}" presName="hierRoot1" presStyleCnt="0">
        <dgm:presLayoutVars>
          <dgm:hierBranch val="init"/>
        </dgm:presLayoutVars>
      </dgm:prSet>
      <dgm:spPr/>
    </dgm:pt>
    <dgm:pt modelId="{141B9395-6738-40D6-A903-58EDE03D2B47}" type="pres">
      <dgm:prSet presAssocID="{94E83128-F78B-4E9A-A5D5-9B8BC98F68C6}" presName="rootComposite1" presStyleCnt="0"/>
      <dgm:spPr/>
    </dgm:pt>
    <dgm:pt modelId="{C9AF80D2-1991-47CA-9843-1B4B03BA1325}" type="pres">
      <dgm:prSet presAssocID="{94E83128-F78B-4E9A-A5D5-9B8BC98F68C6}" presName="rootText1" presStyleLbl="node0" presStyleIdx="1" presStyleCnt="3" custScaleX="12236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9394B40-FCB0-47AD-8FEC-4B3D7526F3A4}" type="pres">
      <dgm:prSet presAssocID="{94E83128-F78B-4E9A-A5D5-9B8BC98F68C6}" presName="rootConnector1" presStyleLbl="node1" presStyleIdx="0" presStyleCnt="0"/>
      <dgm:spPr/>
      <dgm:t>
        <a:bodyPr/>
        <a:lstStyle/>
        <a:p>
          <a:endParaRPr lang="it-IT"/>
        </a:p>
      </dgm:t>
    </dgm:pt>
    <dgm:pt modelId="{9C21736D-6C4C-4966-B1F7-D392257B364B}" type="pres">
      <dgm:prSet presAssocID="{94E83128-F78B-4E9A-A5D5-9B8BC98F68C6}" presName="hierChild2" presStyleCnt="0"/>
      <dgm:spPr/>
    </dgm:pt>
    <dgm:pt modelId="{D7B35FC1-40FC-42FE-A282-756B33EF2EA1}" type="pres">
      <dgm:prSet presAssocID="{94E83128-F78B-4E9A-A5D5-9B8BC98F68C6}" presName="hierChild3" presStyleCnt="0"/>
      <dgm:spPr/>
    </dgm:pt>
    <dgm:pt modelId="{C73DCE29-06BF-4FBB-A3DE-7037B7C01B19}" type="pres">
      <dgm:prSet presAssocID="{654A5723-17D4-42B1-A4A5-D3ABD9C2D750}" presName="hierRoot1" presStyleCnt="0">
        <dgm:presLayoutVars>
          <dgm:hierBranch val="init"/>
        </dgm:presLayoutVars>
      </dgm:prSet>
      <dgm:spPr/>
    </dgm:pt>
    <dgm:pt modelId="{F98E5E17-00CE-4680-B111-F45BD237F2B8}" type="pres">
      <dgm:prSet presAssocID="{654A5723-17D4-42B1-A4A5-D3ABD9C2D750}" presName="rootComposite1" presStyleCnt="0"/>
      <dgm:spPr/>
    </dgm:pt>
    <dgm:pt modelId="{9588BC3C-94E0-4D34-984A-68DE5808137D}" type="pres">
      <dgm:prSet presAssocID="{654A5723-17D4-42B1-A4A5-D3ABD9C2D750}" presName="rootText1" presStyleLbl="node0" presStyleIdx="2" presStyleCnt="3" custScaleX="11815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CC64D8D-DB57-401A-966B-698EB8B632FD}" type="pres">
      <dgm:prSet presAssocID="{654A5723-17D4-42B1-A4A5-D3ABD9C2D750}" presName="rootConnector1" presStyleLbl="node1" presStyleIdx="0" presStyleCnt="0"/>
      <dgm:spPr/>
      <dgm:t>
        <a:bodyPr/>
        <a:lstStyle/>
        <a:p>
          <a:endParaRPr lang="it-IT"/>
        </a:p>
      </dgm:t>
    </dgm:pt>
    <dgm:pt modelId="{CE803DAB-B2D2-4D08-AABC-CEE8D3E3A993}" type="pres">
      <dgm:prSet presAssocID="{654A5723-17D4-42B1-A4A5-D3ABD9C2D750}" presName="hierChild2" presStyleCnt="0"/>
      <dgm:spPr/>
    </dgm:pt>
    <dgm:pt modelId="{B90BC90D-038E-4016-AE08-7DACDE4A8EF5}" type="pres">
      <dgm:prSet presAssocID="{654A5723-17D4-42B1-A4A5-D3ABD9C2D750}" presName="hierChild3" presStyleCnt="0"/>
      <dgm:spPr/>
    </dgm:pt>
  </dgm:ptLst>
  <dgm:cxnLst>
    <dgm:cxn modelId="{E95E6590-A026-4D54-9AA7-C1995B9283F4}" type="presOf" srcId="{D0A5C7E4-0E25-4433-AF4B-5930F7F84169}" destId="{9A22DF7C-4774-416A-A05A-E0DEA7AC61E9}" srcOrd="0" destOrd="0" presId="urn:microsoft.com/office/officeart/2005/8/layout/orgChart1"/>
    <dgm:cxn modelId="{89121F3A-6709-4998-A2EE-4EC5D34BA510}" srcId="{D0A5C7E4-0E25-4433-AF4B-5930F7F84169}" destId="{1CEBB46D-B04C-425D-80EB-3B1B4DB4CE4D}" srcOrd="0" destOrd="0" parTransId="{7F617740-34B7-4D44-A6F7-A6937A09E523}" sibTransId="{6444DC4F-E8E0-4751-990B-BF8A27AADF6D}"/>
    <dgm:cxn modelId="{BA1EB815-CF2C-4813-9C21-8EB93D1A1DC1}" srcId="{D0A5C7E4-0E25-4433-AF4B-5930F7F84169}" destId="{654A5723-17D4-42B1-A4A5-D3ABD9C2D750}" srcOrd="2" destOrd="0" parTransId="{2380930A-DDBD-4C44-9682-1619ABCC6521}" sibTransId="{82CE0B26-6578-4743-AB19-E32AA27263FF}"/>
    <dgm:cxn modelId="{ECD2CF3A-C4F9-49D0-A3C4-672460992790}" type="presOf" srcId="{1CEBB46D-B04C-425D-80EB-3B1B4DB4CE4D}" destId="{D0DA8702-3A09-4830-A6F9-CC4048A9A65A}" srcOrd="1" destOrd="0" presId="urn:microsoft.com/office/officeart/2005/8/layout/orgChart1"/>
    <dgm:cxn modelId="{475C2C58-F67F-4AD8-96C4-FD48E4C85C54}" type="presOf" srcId="{94E83128-F78B-4E9A-A5D5-9B8BC98F68C6}" destId="{C9AF80D2-1991-47CA-9843-1B4B03BA1325}" srcOrd="0" destOrd="0" presId="urn:microsoft.com/office/officeart/2005/8/layout/orgChart1"/>
    <dgm:cxn modelId="{6965EDC6-F450-4233-82A3-5B23FB4A86CB}" srcId="{D0A5C7E4-0E25-4433-AF4B-5930F7F84169}" destId="{94E83128-F78B-4E9A-A5D5-9B8BC98F68C6}" srcOrd="1" destOrd="0" parTransId="{F438C4C8-3262-4AC4-89C0-9B864642D572}" sibTransId="{109C7721-3530-473D-8C67-762EDD107330}"/>
    <dgm:cxn modelId="{2008B6B7-49B7-460A-A5F7-9325AE432C15}" type="presOf" srcId="{1CEBB46D-B04C-425D-80EB-3B1B4DB4CE4D}" destId="{2C200930-83E5-4E30-B805-3861DEFDF25D}" srcOrd="0" destOrd="0" presId="urn:microsoft.com/office/officeart/2005/8/layout/orgChart1"/>
    <dgm:cxn modelId="{F34EE5E4-0934-4429-AE1A-BDC425831BB8}" type="presOf" srcId="{94E83128-F78B-4E9A-A5D5-9B8BC98F68C6}" destId="{99394B40-FCB0-47AD-8FEC-4B3D7526F3A4}" srcOrd="1" destOrd="0" presId="urn:microsoft.com/office/officeart/2005/8/layout/orgChart1"/>
    <dgm:cxn modelId="{5AF22678-0447-4339-89A0-C416CC2FE719}" type="presOf" srcId="{654A5723-17D4-42B1-A4A5-D3ABD9C2D750}" destId="{3CC64D8D-DB57-401A-966B-698EB8B632FD}" srcOrd="1" destOrd="0" presId="urn:microsoft.com/office/officeart/2005/8/layout/orgChart1"/>
    <dgm:cxn modelId="{2745951A-2F7C-4B95-9448-617EB997AA9F}" type="presOf" srcId="{654A5723-17D4-42B1-A4A5-D3ABD9C2D750}" destId="{9588BC3C-94E0-4D34-984A-68DE5808137D}" srcOrd="0" destOrd="0" presId="urn:microsoft.com/office/officeart/2005/8/layout/orgChart1"/>
    <dgm:cxn modelId="{7AF761E9-717E-4564-9DD1-BFD69CB00182}" type="presParOf" srcId="{9A22DF7C-4774-416A-A05A-E0DEA7AC61E9}" destId="{549A8093-9950-4A30-904F-FA6C9C658341}" srcOrd="0" destOrd="0" presId="urn:microsoft.com/office/officeart/2005/8/layout/orgChart1"/>
    <dgm:cxn modelId="{BDF472A5-B58A-4987-BDB2-E1C50E2EC253}" type="presParOf" srcId="{549A8093-9950-4A30-904F-FA6C9C658341}" destId="{E83B0605-2461-4AFC-98EC-CBAF38F359D0}" srcOrd="0" destOrd="0" presId="urn:microsoft.com/office/officeart/2005/8/layout/orgChart1"/>
    <dgm:cxn modelId="{5F16CC08-0D8E-4F28-8A68-7EB234C8EE12}" type="presParOf" srcId="{E83B0605-2461-4AFC-98EC-CBAF38F359D0}" destId="{2C200930-83E5-4E30-B805-3861DEFDF25D}" srcOrd="0" destOrd="0" presId="urn:microsoft.com/office/officeart/2005/8/layout/orgChart1"/>
    <dgm:cxn modelId="{BD53C3D8-BE8B-4630-A467-39FE34C7A296}" type="presParOf" srcId="{E83B0605-2461-4AFC-98EC-CBAF38F359D0}" destId="{D0DA8702-3A09-4830-A6F9-CC4048A9A65A}" srcOrd="1" destOrd="0" presId="urn:microsoft.com/office/officeart/2005/8/layout/orgChart1"/>
    <dgm:cxn modelId="{18795D8C-EC48-4DE1-8F93-F1E539542D98}" type="presParOf" srcId="{549A8093-9950-4A30-904F-FA6C9C658341}" destId="{5A4B94BE-62FA-4E86-B493-E3B57E1FDC0D}" srcOrd="1" destOrd="0" presId="urn:microsoft.com/office/officeart/2005/8/layout/orgChart1"/>
    <dgm:cxn modelId="{FD0AF3AC-ED4C-40A3-BB94-3EBD96C431DA}" type="presParOf" srcId="{549A8093-9950-4A30-904F-FA6C9C658341}" destId="{77A97B4C-DEF6-48B1-A539-D61B11C9E211}" srcOrd="2" destOrd="0" presId="urn:microsoft.com/office/officeart/2005/8/layout/orgChart1"/>
    <dgm:cxn modelId="{2FFCBC07-F529-475E-9D81-BD0097C4772F}" type="presParOf" srcId="{9A22DF7C-4774-416A-A05A-E0DEA7AC61E9}" destId="{5706CC70-C6F2-4B5C-8DD6-5D33314A065C}" srcOrd="1" destOrd="0" presId="urn:microsoft.com/office/officeart/2005/8/layout/orgChart1"/>
    <dgm:cxn modelId="{5A7C1576-9B51-43FB-A398-DD81E8A18CFB}" type="presParOf" srcId="{5706CC70-C6F2-4B5C-8DD6-5D33314A065C}" destId="{141B9395-6738-40D6-A903-58EDE03D2B47}" srcOrd="0" destOrd="0" presId="urn:microsoft.com/office/officeart/2005/8/layout/orgChart1"/>
    <dgm:cxn modelId="{79AB5219-1981-44DD-AD49-AE0DBEAB8869}" type="presParOf" srcId="{141B9395-6738-40D6-A903-58EDE03D2B47}" destId="{C9AF80D2-1991-47CA-9843-1B4B03BA1325}" srcOrd="0" destOrd="0" presId="urn:microsoft.com/office/officeart/2005/8/layout/orgChart1"/>
    <dgm:cxn modelId="{4A2BBAE5-65F8-4C93-8378-2AB823279561}" type="presParOf" srcId="{141B9395-6738-40D6-A903-58EDE03D2B47}" destId="{99394B40-FCB0-47AD-8FEC-4B3D7526F3A4}" srcOrd="1" destOrd="0" presId="urn:microsoft.com/office/officeart/2005/8/layout/orgChart1"/>
    <dgm:cxn modelId="{5EAB619F-1D46-41F9-83F2-CD8B7D045B3D}" type="presParOf" srcId="{5706CC70-C6F2-4B5C-8DD6-5D33314A065C}" destId="{9C21736D-6C4C-4966-B1F7-D392257B364B}" srcOrd="1" destOrd="0" presId="urn:microsoft.com/office/officeart/2005/8/layout/orgChart1"/>
    <dgm:cxn modelId="{60384DF6-6077-4C80-9E92-A47A8EAEBE4D}" type="presParOf" srcId="{5706CC70-C6F2-4B5C-8DD6-5D33314A065C}" destId="{D7B35FC1-40FC-42FE-A282-756B33EF2EA1}" srcOrd="2" destOrd="0" presId="urn:microsoft.com/office/officeart/2005/8/layout/orgChart1"/>
    <dgm:cxn modelId="{F92F46B8-9A44-4B0C-91AD-13A8007ABE06}" type="presParOf" srcId="{9A22DF7C-4774-416A-A05A-E0DEA7AC61E9}" destId="{C73DCE29-06BF-4FBB-A3DE-7037B7C01B19}" srcOrd="2" destOrd="0" presId="urn:microsoft.com/office/officeart/2005/8/layout/orgChart1"/>
    <dgm:cxn modelId="{0C7EBFC7-2731-4CBC-8481-54931D111AD7}" type="presParOf" srcId="{C73DCE29-06BF-4FBB-A3DE-7037B7C01B19}" destId="{F98E5E17-00CE-4680-B111-F45BD237F2B8}" srcOrd="0" destOrd="0" presId="urn:microsoft.com/office/officeart/2005/8/layout/orgChart1"/>
    <dgm:cxn modelId="{7639547D-3463-4C7B-9BC8-9D58425CB429}" type="presParOf" srcId="{F98E5E17-00CE-4680-B111-F45BD237F2B8}" destId="{9588BC3C-94E0-4D34-984A-68DE5808137D}" srcOrd="0" destOrd="0" presId="urn:microsoft.com/office/officeart/2005/8/layout/orgChart1"/>
    <dgm:cxn modelId="{31DF2CD6-6821-4EAA-93B2-96D150FEE0B0}" type="presParOf" srcId="{F98E5E17-00CE-4680-B111-F45BD237F2B8}" destId="{3CC64D8D-DB57-401A-966B-698EB8B632FD}" srcOrd="1" destOrd="0" presId="urn:microsoft.com/office/officeart/2005/8/layout/orgChart1"/>
    <dgm:cxn modelId="{725B5741-9560-4506-9DCF-FF90C899BC2E}" type="presParOf" srcId="{C73DCE29-06BF-4FBB-A3DE-7037B7C01B19}" destId="{CE803DAB-B2D2-4D08-AABC-CEE8D3E3A993}" srcOrd="1" destOrd="0" presId="urn:microsoft.com/office/officeart/2005/8/layout/orgChart1"/>
    <dgm:cxn modelId="{56A60221-DF0A-481B-BEA7-87894E185216}" type="presParOf" srcId="{C73DCE29-06BF-4FBB-A3DE-7037B7C01B19}" destId="{B90BC90D-038E-4016-AE08-7DACDE4A8E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A5C7E4-0E25-4433-AF4B-5930F7F8416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s-IS"/>
        </a:p>
      </dgm:t>
    </dgm:pt>
    <dgm:pt modelId="{1CEBB46D-B04C-425D-80EB-3B1B4DB4CE4D}">
      <dgm:prSet custT="1"/>
      <dgm:spPr>
        <a:noFill/>
        <a:ln>
          <a:noFill/>
        </a:ln>
      </dgm:spPr>
      <dgm:t>
        <a:bodyPr/>
        <a:lstStyle/>
        <a:p>
          <a:r>
            <a:rPr lang="en-GB" sz="3200" b="0">
              <a:solidFill>
                <a:srgbClr val="EAECEE"/>
              </a:solidFill>
              <a:latin typeface="Raleway" pitchFamily="2" charset="0"/>
              <a:sym typeface="Wingdings" panose="05000000000000000000" pitchFamily="2" charset="2"/>
            </a:rPr>
            <a:t>One of the most researched magma-hydrothermal area in the world</a:t>
          </a:r>
          <a:endParaRPr lang="is-IS" sz="3200" b="0">
            <a:latin typeface="Raleway" pitchFamily="2" charset="0"/>
          </a:endParaRPr>
        </a:p>
      </dgm:t>
    </dgm:pt>
    <dgm:pt modelId="{7F617740-34B7-4D44-A6F7-A6937A09E523}" type="parTrans" cxnId="{89121F3A-6709-4998-A2EE-4EC5D34BA510}">
      <dgm:prSet/>
      <dgm:spPr/>
      <dgm:t>
        <a:bodyPr/>
        <a:lstStyle/>
        <a:p>
          <a:endParaRPr lang="is-IS" b="1"/>
        </a:p>
      </dgm:t>
    </dgm:pt>
    <dgm:pt modelId="{6444DC4F-E8E0-4751-990B-BF8A27AADF6D}" type="sibTrans" cxnId="{89121F3A-6709-4998-A2EE-4EC5D34BA510}">
      <dgm:prSet/>
      <dgm:spPr/>
      <dgm:t>
        <a:bodyPr/>
        <a:lstStyle/>
        <a:p>
          <a:endParaRPr lang="is-IS" b="1"/>
        </a:p>
      </dgm:t>
    </dgm:pt>
    <dgm:pt modelId="{36445C54-730A-4409-A3C4-12BF0DED201F}">
      <dgm:prSet custT="1"/>
      <dgm:spPr>
        <a:noFill/>
        <a:ln>
          <a:noFill/>
        </a:ln>
      </dgm:spPr>
      <dgm:t>
        <a:bodyPr/>
        <a:lstStyle/>
        <a:p>
          <a:r>
            <a:rPr lang="en-GB" sz="3200" b="0">
              <a:solidFill>
                <a:srgbClr val="EAECEE"/>
              </a:solidFill>
              <a:latin typeface="Raleway" pitchFamily="2" charset="0"/>
              <a:sym typeface="Wingdings" panose="05000000000000000000" pitchFamily="2" charset="2"/>
            </a:rPr>
            <a:t>Unique synergy for volcano and geothermal science to come together</a:t>
          </a:r>
          <a:endParaRPr lang="is-IS" sz="3200" b="0">
            <a:latin typeface="Raleway" pitchFamily="2" charset="0"/>
          </a:endParaRPr>
        </a:p>
      </dgm:t>
    </dgm:pt>
    <dgm:pt modelId="{17608DE0-8CB6-4A45-8B2D-B9EBF2B381D4}" type="parTrans" cxnId="{86A6032D-4548-45A9-863A-B3CB1E3B86C5}">
      <dgm:prSet/>
      <dgm:spPr/>
      <dgm:t>
        <a:bodyPr/>
        <a:lstStyle/>
        <a:p>
          <a:endParaRPr lang="is-IS" b="1"/>
        </a:p>
      </dgm:t>
    </dgm:pt>
    <dgm:pt modelId="{B9B07FDF-98F0-448E-BA03-CB7AAF8C240C}" type="sibTrans" cxnId="{86A6032D-4548-45A9-863A-B3CB1E3B86C5}">
      <dgm:prSet/>
      <dgm:spPr/>
      <dgm:t>
        <a:bodyPr/>
        <a:lstStyle/>
        <a:p>
          <a:endParaRPr lang="is-IS" b="1"/>
        </a:p>
      </dgm:t>
    </dgm:pt>
    <dgm:pt modelId="{4ACD4E31-8A3A-4F54-A330-4C267CF4F04C}">
      <dgm:prSet custT="1"/>
      <dgm:spPr>
        <a:noFill/>
        <a:ln>
          <a:noFill/>
        </a:ln>
      </dgm:spPr>
      <dgm:t>
        <a:bodyPr/>
        <a:lstStyle/>
        <a:p>
          <a:r>
            <a:rPr lang="en-GB" sz="3200" b="0">
              <a:solidFill>
                <a:srgbClr val="EAECEE"/>
              </a:solidFill>
              <a:latin typeface="Raleway" pitchFamily="2" charset="0"/>
              <a:sym typeface="Wingdings" panose="05000000000000000000" pitchFamily="2" charset="2"/>
            </a:rPr>
            <a:t>Easily accessible with a plentiful water supply</a:t>
          </a:r>
          <a:endParaRPr lang="is-IS" sz="3200" b="0">
            <a:latin typeface="Raleway" pitchFamily="2" charset="0"/>
          </a:endParaRPr>
        </a:p>
      </dgm:t>
    </dgm:pt>
    <dgm:pt modelId="{50D4FE4C-60CE-46E3-8460-28C27C418299}" type="parTrans" cxnId="{2FB752F5-03D0-41EB-9E1A-8D9DA175512E}">
      <dgm:prSet/>
      <dgm:spPr/>
      <dgm:t>
        <a:bodyPr/>
        <a:lstStyle/>
        <a:p>
          <a:endParaRPr lang="is-IS" b="1"/>
        </a:p>
      </dgm:t>
    </dgm:pt>
    <dgm:pt modelId="{4E2FAC97-C836-40F8-BDAC-6B7CDD39CFBC}" type="sibTrans" cxnId="{2FB752F5-03D0-41EB-9E1A-8D9DA175512E}">
      <dgm:prSet/>
      <dgm:spPr/>
      <dgm:t>
        <a:bodyPr/>
        <a:lstStyle/>
        <a:p>
          <a:endParaRPr lang="is-IS" b="1"/>
        </a:p>
      </dgm:t>
    </dgm:pt>
    <dgm:pt modelId="{9A22DF7C-4774-416A-A05A-E0DEA7AC61E9}" type="pres">
      <dgm:prSet presAssocID="{D0A5C7E4-0E25-4433-AF4B-5930F7F841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549A8093-9950-4A30-904F-FA6C9C658341}" type="pres">
      <dgm:prSet presAssocID="{1CEBB46D-B04C-425D-80EB-3B1B4DB4CE4D}" presName="hierRoot1" presStyleCnt="0">
        <dgm:presLayoutVars>
          <dgm:hierBranch val="init"/>
        </dgm:presLayoutVars>
      </dgm:prSet>
      <dgm:spPr/>
    </dgm:pt>
    <dgm:pt modelId="{E83B0605-2461-4AFC-98EC-CBAF38F359D0}" type="pres">
      <dgm:prSet presAssocID="{1CEBB46D-B04C-425D-80EB-3B1B4DB4CE4D}" presName="rootComposite1" presStyleCnt="0"/>
      <dgm:spPr/>
    </dgm:pt>
    <dgm:pt modelId="{2C200930-83E5-4E30-B805-3861DEFDF25D}" type="pres">
      <dgm:prSet presAssocID="{1CEBB46D-B04C-425D-80EB-3B1B4DB4CE4D}" presName="rootText1" presStyleLbl="node0" presStyleIdx="0" presStyleCnt="3" custScaleX="95090" custLinFactNeighborX="1501" custLinFactNeighborY="22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0DA8702-3A09-4830-A6F9-CC4048A9A65A}" type="pres">
      <dgm:prSet presAssocID="{1CEBB46D-B04C-425D-80EB-3B1B4DB4CE4D}" presName="rootConnector1" presStyleLbl="node1" presStyleIdx="0" presStyleCnt="0"/>
      <dgm:spPr/>
      <dgm:t>
        <a:bodyPr/>
        <a:lstStyle/>
        <a:p>
          <a:endParaRPr lang="it-IT"/>
        </a:p>
      </dgm:t>
    </dgm:pt>
    <dgm:pt modelId="{5A4B94BE-62FA-4E86-B493-E3B57E1FDC0D}" type="pres">
      <dgm:prSet presAssocID="{1CEBB46D-B04C-425D-80EB-3B1B4DB4CE4D}" presName="hierChild2" presStyleCnt="0"/>
      <dgm:spPr/>
    </dgm:pt>
    <dgm:pt modelId="{77A97B4C-DEF6-48B1-A539-D61B11C9E211}" type="pres">
      <dgm:prSet presAssocID="{1CEBB46D-B04C-425D-80EB-3B1B4DB4CE4D}" presName="hierChild3" presStyleCnt="0"/>
      <dgm:spPr/>
    </dgm:pt>
    <dgm:pt modelId="{76B6FDC9-AC5C-4D3B-B6B4-D83E5DEA6B98}" type="pres">
      <dgm:prSet presAssocID="{36445C54-730A-4409-A3C4-12BF0DED201F}" presName="hierRoot1" presStyleCnt="0">
        <dgm:presLayoutVars>
          <dgm:hierBranch val="init"/>
        </dgm:presLayoutVars>
      </dgm:prSet>
      <dgm:spPr/>
    </dgm:pt>
    <dgm:pt modelId="{C8E30606-AABE-424C-8745-F51A6EEF0F69}" type="pres">
      <dgm:prSet presAssocID="{36445C54-730A-4409-A3C4-12BF0DED201F}" presName="rootComposite1" presStyleCnt="0"/>
      <dgm:spPr/>
    </dgm:pt>
    <dgm:pt modelId="{28B249C0-76E3-4BC8-B673-15E1AE64E5A6}" type="pres">
      <dgm:prSet presAssocID="{36445C54-730A-4409-A3C4-12BF0DED201F}" presName="rootText1" presStyleLbl="node0" presStyleIdx="1" presStyleCnt="3" custScaleX="95284" custLinFactNeighborX="-2431" custLinFactNeighborY="342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D64C8A8-00E5-4C5E-BD96-852CB61269A0}" type="pres">
      <dgm:prSet presAssocID="{36445C54-730A-4409-A3C4-12BF0DED201F}" presName="rootConnector1" presStyleLbl="node1" presStyleIdx="0" presStyleCnt="0"/>
      <dgm:spPr/>
      <dgm:t>
        <a:bodyPr/>
        <a:lstStyle/>
        <a:p>
          <a:endParaRPr lang="it-IT"/>
        </a:p>
      </dgm:t>
    </dgm:pt>
    <dgm:pt modelId="{648341BD-6B9F-4CA5-BDB9-7920FB16CFA2}" type="pres">
      <dgm:prSet presAssocID="{36445C54-730A-4409-A3C4-12BF0DED201F}" presName="hierChild2" presStyleCnt="0"/>
      <dgm:spPr/>
    </dgm:pt>
    <dgm:pt modelId="{2F5AB3D7-42D4-4562-A575-B05B0C339A3A}" type="pres">
      <dgm:prSet presAssocID="{36445C54-730A-4409-A3C4-12BF0DED201F}" presName="hierChild3" presStyleCnt="0"/>
      <dgm:spPr/>
    </dgm:pt>
    <dgm:pt modelId="{E2DDC4D8-FB49-4080-A00B-4F9702C151A2}" type="pres">
      <dgm:prSet presAssocID="{4ACD4E31-8A3A-4F54-A330-4C267CF4F04C}" presName="hierRoot1" presStyleCnt="0">
        <dgm:presLayoutVars>
          <dgm:hierBranch val="init"/>
        </dgm:presLayoutVars>
      </dgm:prSet>
      <dgm:spPr/>
    </dgm:pt>
    <dgm:pt modelId="{A0B60EDB-EDB7-4AA5-B668-81D69784E9C9}" type="pres">
      <dgm:prSet presAssocID="{4ACD4E31-8A3A-4F54-A330-4C267CF4F04C}" presName="rootComposite1" presStyleCnt="0"/>
      <dgm:spPr/>
    </dgm:pt>
    <dgm:pt modelId="{74DAD249-0577-4E42-A5A0-B51127E18D7F}" type="pres">
      <dgm:prSet presAssocID="{4ACD4E31-8A3A-4F54-A330-4C267CF4F04C}" presName="rootText1" presStyleLbl="node0" presStyleIdx="2" presStyleCnt="3" custScaleX="9639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4DC6A81-9AF9-4153-93D7-2B070B34C2A1}" type="pres">
      <dgm:prSet presAssocID="{4ACD4E31-8A3A-4F54-A330-4C267CF4F04C}" presName="rootConnector1" presStyleLbl="node1" presStyleIdx="0" presStyleCnt="0"/>
      <dgm:spPr/>
      <dgm:t>
        <a:bodyPr/>
        <a:lstStyle/>
        <a:p>
          <a:endParaRPr lang="it-IT"/>
        </a:p>
      </dgm:t>
    </dgm:pt>
    <dgm:pt modelId="{EFD5A4A2-4F3D-4392-B816-83F8D25CCC00}" type="pres">
      <dgm:prSet presAssocID="{4ACD4E31-8A3A-4F54-A330-4C267CF4F04C}" presName="hierChild2" presStyleCnt="0"/>
      <dgm:spPr/>
    </dgm:pt>
    <dgm:pt modelId="{BD553D57-EE94-4209-A9E7-B18511AA263F}" type="pres">
      <dgm:prSet presAssocID="{4ACD4E31-8A3A-4F54-A330-4C267CF4F04C}" presName="hierChild3" presStyleCnt="0"/>
      <dgm:spPr/>
    </dgm:pt>
  </dgm:ptLst>
  <dgm:cxnLst>
    <dgm:cxn modelId="{DC7FAA82-359E-407A-A155-263110D8322B}" type="presOf" srcId="{4ACD4E31-8A3A-4F54-A330-4C267CF4F04C}" destId="{A4DC6A81-9AF9-4153-93D7-2B070B34C2A1}" srcOrd="1" destOrd="0" presId="urn:microsoft.com/office/officeart/2005/8/layout/orgChart1"/>
    <dgm:cxn modelId="{E95E6590-A026-4D54-9AA7-C1995B9283F4}" type="presOf" srcId="{D0A5C7E4-0E25-4433-AF4B-5930F7F84169}" destId="{9A22DF7C-4774-416A-A05A-E0DEA7AC61E9}" srcOrd="0" destOrd="0" presId="urn:microsoft.com/office/officeart/2005/8/layout/orgChart1"/>
    <dgm:cxn modelId="{89121F3A-6709-4998-A2EE-4EC5D34BA510}" srcId="{D0A5C7E4-0E25-4433-AF4B-5930F7F84169}" destId="{1CEBB46D-B04C-425D-80EB-3B1B4DB4CE4D}" srcOrd="0" destOrd="0" parTransId="{7F617740-34B7-4D44-A6F7-A6937A09E523}" sibTransId="{6444DC4F-E8E0-4751-990B-BF8A27AADF6D}"/>
    <dgm:cxn modelId="{2FB752F5-03D0-41EB-9E1A-8D9DA175512E}" srcId="{D0A5C7E4-0E25-4433-AF4B-5930F7F84169}" destId="{4ACD4E31-8A3A-4F54-A330-4C267CF4F04C}" srcOrd="2" destOrd="0" parTransId="{50D4FE4C-60CE-46E3-8460-28C27C418299}" sibTransId="{4E2FAC97-C836-40F8-BDAC-6B7CDD39CFBC}"/>
    <dgm:cxn modelId="{686E43E9-CE9D-42E7-816E-2718CEE9A089}" type="presOf" srcId="{36445C54-730A-4409-A3C4-12BF0DED201F}" destId="{2D64C8A8-00E5-4C5E-BD96-852CB61269A0}" srcOrd="1" destOrd="0" presId="urn:microsoft.com/office/officeart/2005/8/layout/orgChart1"/>
    <dgm:cxn modelId="{ECD2CF3A-C4F9-49D0-A3C4-672460992790}" type="presOf" srcId="{1CEBB46D-B04C-425D-80EB-3B1B4DB4CE4D}" destId="{D0DA8702-3A09-4830-A6F9-CC4048A9A65A}" srcOrd="1" destOrd="0" presId="urn:microsoft.com/office/officeart/2005/8/layout/orgChart1"/>
    <dgm:cxn modelId="{86A6032D-4548-45A9-863A-B3CB1E3B86C5}" srcId="{D0A5C7E4-0E25-4433-AF4B-5930F7F84169}" destId="{36445C54-730A-4409-A3C4-12BF0DED201F}" srcOrd="1" destOrd="0" parTransId="{17608DE0-8CB6-4A45-8B2D-B9EBF2B381D4}" sibTransId="{B9B07FDF-98F0-448E-BA03-CB7AAF8C240C}"/>
    <dgm:cxn modelId="{7B7B1B8A-CF52-4CB7-A95D-AD1FFBA10513}" type="presOf" srcId="{4ACD4E31-8A3A-4F54-A330-4C267CF4F04C}" destId="{74DAD249-0577-4E42-A5A0-B51127E18D7F}" srcOrd="0" destOrd="0" presId="urn:microsoft.com/office/officeart/2005/8/layout/orgChart1"/>
    <dgm:cxn modelId="{2008B6B7-49B7-460A-A5F7-9325AE432C15}" type="presOf" srcId="{1CEBB46D-B04C-425D-80EB-3B1B4DB4CE4D}" destId="{2C200930-83E5-4E30-B805-3861DEFDF25D}" srcOrd="0" destOrd="0" presId="urn:microsoft.com/office/officeart/2005/8/layout/orgChart1"/>
    <dgm:cxn modelId="{0544BF68-4A53-44F6-B21D-EA0D5432748F}" type="presOf" srcId="{36445C54-730A-4409-A3C4-12BF0DED201F}" destId="{28B249C0-76E3-4BC8-B673-15E1AE64E5A6}" srcOrd="0" destOrd="0" presId="urn:microsoft.com/office/officeart/2005/8/layout/orgChart1"/>
    <dgm:cxn modelId="{7AF761E9-717E-4564-9DD1-BFD69CB00182}" type="presParOf" srcId="{9A22DF7C-4774-416A-A05A-E0DEA7AC61E9}" destId="{549A8093-9950-4A30-904F-FA6C9C658341}" srcOrd="0" destOrd="0" presId="urn:microsoft.com/office/officeart/2005/8/layout/orgChart1"/>
    <dgm:cxn modelId="{BDF472A5-B58A-4987-BDB2-E1C50E2EC253}" type="presParOf" srcId="{549A8093-9950-4A30-904F-FA6C9C658341}" destId="{E83B0605-2461-4AFC-98EC-CBAF38F359D0}" srcOrd="0" destOrd="0" presId="urn:microsoft.com/office/officeart/2005/8/layout/orgChart1"/>
    <dgm:cxn modelId="{5F16CC08-0D8E-4F28-8A68-7EB234C8EE12}" type="presParOf" srcId="{E83B0605-2461-4AFC-98EC-CBAF38F359D0}" destId="{2C200930-83E5-4E30-B805-3861DEFDF25D}" srcOrd="0" destOrd="0" presId="urn:microsoft.com/office/officeart/2005/8/layout/orgChart1"/>
    <dgm:cxn modelId="{BD53C3D8-BE8B-4630-A467-39FE34C7A296}" type="presParOf" srcId="{E83B0605-2461-4AFC-98EC-CBAF38F359D0}" destId="{D0DA8702-3A09-4830-A6F9-CC4048A9A65A}" srcOrd="1" destOrd="0" presId="urn:microsoft.com/office/officeart/2005/8/layout/orgChart1"/>
    <dgm:cxn modelId="{18795D8C-EC48-4DE1-8F93-F1E539542D98}" type="presParOf" srcId="{549A8093-9950-4A30-904F-FA6C9C658341}" destId="{5A4B94BE-62FA-4E86-B493-E3B57E1FDC0D}" srcOrd="1" destOrd="0" presId="urn:microsoft.com/office/officeart/2005/8/layout/orgChart1"/>
    <dgm:cxn modelId="{FD0AF3AC-ED4C-40A3-BB94-3EBD96C431DA}" type="presParOf" srcId="{549A8093-9950-4A30-904F-FA6C9C658341}" destId="{77A97B4C-DEF6-48B1-A539-D61B11C9E211}" srcOrd="2" destOrd="0" presId="urn:microsoft.com/office/officeart/2005/8/layout/orgChart1"/>
    <dgm:cxn modelId="{57AF71A4-035F-4E30-93C9-1E99C4C6451E}" type="presParOf" srcId="{9A22DF7C-4774-416A-A05A-E0DEA7AC61E9}" destId="{76B6FDC9-AC5C-4D3B-B6B4-D83E5DEA6B98}" srcOrd="1" destOrd="0" presId="urn:microsoft.com/office/officeart/2005/8/layout/orgChart1"/>
    <dgm:cxn modelId="{846A789B-46D6-4EA8-AFDB-8747CDF7B204}" type="presParOf" srcId="{76B6FDC9-AC5C-4D3B-B6B4-D83E5DEA6B98}" destId="{C8E30606-AABE-424C-8745-F51A6EEF0F69}" srcOrd="0" destOrd="0" presId="urn:microsoft.com/office/officeart/2005/8/layout/orgChart1"/>
    <dgm:cxn modelId="{5F92E905-5462-4B6F-AF1F-193B3B6A7E9F}" type="presParOf" srcId="{C8E30606-AABE-424C-8745-F51A6EEF0F69}" destId="{28B249C0-76E3-4BC8-B673-15E1AE64E5A6}" srcOrd="0" destOrd="0" presId="urn:microsoft.com/office/officeart/2005/8/layout/orgChart1"/>
    <dgm:cxn modelId="{32181B2B-C9A4-4C36-B71F-C401CCC18CF1}" type="presParOf" srcId="{C8E30606-AABE-424C-8745-F51A6EEF0F69}" destId="{2D64C8A8-00E5-4C5E-BD96-852CB61269A0}" srcOrd="1" destOrd="0" presId="urn:microsoft.com/office/officeart/2005/8/layout/orgChart1"/>
    <dgm:cxn modelId="{2DEA1B68-8158-497A-84B0-900E4CE0FF90}" type="presParOf" srcId="{76B6FDC9-AC5C-4D3B-B6B4-D83E5DEA6B98}" destId="{648341BD-6B9F-4CA5-BDB9-7920FB16CFA2}" srcOrd="1" destOrd="0" presId="urn:microsoft.com/office/officeart/2005/8/layout/orgChart1"/>
    <dgm:cxn modelId="{4C2138F4-B159-49B1-811C-3325ACBD7042}" type="presParOf" srcId="{76B6FDC9-AC5C-4D3B-B6B4-D83E5DEA6B98}" destId="{2F5AB3D7-42D4-4562-A575-B05B0C339A3A}" srcOrd="2" destOrd="0" presId="urn:microsoft.com/office/officeart/2005/8/layout/orgChart1"/>
    <dgm:cxn modelId="{413040F8-7B27-4E42-BEF1-5D9D0BD41552}" type="presParOf" srcId="{9A22DF7C-4774-416A-A05A-E0DEA7AC61E9}" destId="{E2DDC4D8-FB49-4080-A00B-4F9702C151A2}" srcOrd="2" destOrd="0" presId="urn:microsoft.com/office/officeart/2005/8/layout/orgChart1"/>
    <dgm:cxn modelId="{CC7D0E2A-55F4-4ED8-B28B-3A09E022D193}" type="presParOf" srcId="{E2DDC4D8-FB49-4080-A00B-4F9702C151A2}" destId="{A0B60EDB-EDB7-4AA5-B668-81D69784E9C9}" srcOrd="0" destOrd="0" presId="urn:microsoft.com/office/officeart/2005/8/layout/orgChart1"/>
    <dgm:cxn modelId="{825F1E8C-2D4D-4491-8CB8-A0AB987120FF}" type="presParOf" srcId="{A0B60EDB-EDB7-4AA5-B668-81D69784E9C9}" destId="{74DAD249-0577-4E42-A5A0-B51127E18D7F}" srcOrd="0" destOrd="0" presId="urn:microsoft.com/office/officeart/2005/8/layout/orgChart1"/>
    <dgm:cxn modelId="{292BF26C-6B64-4A1A-8B3D-CBCA1038394D}" type="presParOf" srcId="{A0B60EDB-EDB7-4AA5-B668-81D69784E9C9}" destId="{A4DC6A81-9AF9-4153-93D7-2B070B34C2A1}" srcOrd="1" destOrd="0" presId="urn:microsoft.com/office/officeart/2005/8/layout/orgChart1"/>
    <dgm:cxn modelId="{AB2809CE-B79A-41D6-BDA9-51CE1F7FBFD5}" type="presParOf" srcId="{E2DDC4D8-FB49-4080-A00B-4F9702C151A2}" destId="{EFD5A4A2-4F3D-4392-B816-83F8D25CCC00}" srcOrd="1" destOrd="0" presId="urn:microsoft.com/office/officeart/2005/8/layout/orgChart1"/>
    <dgm:cxn modelId="{F18E3DDF-B20E-4FB6-871C-201D6E11A865}" type="presParOf" srcId="{E2DDC4D8-FB49-4080-A00B-4F9702C151A2}" destId="{BD553D57-EE94-4209-A9E7-B18511AA26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0A9A65-D238-4663-85F1-694122934E18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s-IS"/>
        </a:p>
      </dgm:t>
    </dgm:pt>
    <dgm:pt modelId="{E95F311C-C13A-4433-8166-E0CBA302AB77}">
      <dgm:prSet custT="1"/>
      <dgm:spPr>
        <a:noFill/>
        <a:ln>
          <a:noFill/>
        </a:ln>
      </dgm:spPr>
      <dgm:t>
        <a:bodyPr/>
        <a:lstStyle/>
        <a:p>
          <a:r>
            <a:rPr lang="en-GB" sz="4400" b="1">
              <a:solidFill>
                <a:srgbClr val="F37053"/>
              </a:solidFill>
            </a:rPr>
            <a:t>Two Boreholes</a:t>
          </a:r>
          <a:endParaRPr lang="is-IS" sz="4400" b="1">
            <a:solidFill>
              <a:srgbClr val="F37053"/>
            </a:solidFill>
          </a:endParaRPr>
        </a:p>
      </dgm:t>
    </dgm:pt>
    <dgm:pt modelId="{5B84A19A-908A-4E7A-9662-865DD48D8502}" type="parTrans" cxnId="{D39A28C2-C6E5-4F5C-8BA6-2662445FFFE8}">
      <dgm:prSet/>
      <dgm:spPr/>
      <dgm:t>
        <a:bodyPr/>
        <a:lstStyle/>
        <a:p>
          <a:endParaRPr lang="is-IS"/>
        </a:p>
      </dgm:t>
    </dgm:pt>
    <dgm:pt modelId="{42091733-4CC8-4898-8D6B-731AF876C011}" type="sibTrans" cxnId="{D39A28C2-C6E5-4F5C-8BA6-2662445FFFE8}">
      <dgm:prSet/>
      <dgm:spPr/>
      <dgm:t>
        <a:bodyPr/>
        <a:lstStyle/>
        <a:p>
          <a:endParaRPr lang="is-IS"/>
        </a:p>
      </dgm:t>
    </dgm:pt>
    <dgm:pt modelId="{D88F490E-EC27-460D-847A-202EEF0B351B}">
      <dgm:prSet custT="1"/>
      <dgm:spPr>
        <a:noFill/>
        <a:ln>
          <a:noFill/>
        </a:ln>
      </dgm:spPr>
      <dgm:t>
        <a:bodyPr/>
        <a:lstStyle/>
        <a:p>
          <a:r>
            <a:rPr lang="en-GB" sz="2800"/>
            <a:t>One to drill, sample, and instrument the rock-magma interface </a:t>
          </a:r>
          <a:endParaRPr lang="is-IS" sz="2800"/>
        </a:p>
      </dgm:t>
    </dgm:pt>
    <dgm:pt modelId="{742D96BB-7734-44CA-AC6D-4DDB18228A05}" type="parTrans" cxnId="{682D3B23-61BE-433E-B088-F84E101A7B19}">
      <dgm:prSet/>
      <dgm:spPr>
        <a:solidFill>
          <a:srgbClr val="F37053"/>
        </a:solidFill>
        <a:ln>
          <a:solidFill>
            <a:srgbClr val="F37053"/>
          </a:solidFill>
        </a:ln>
      </dgm:spPr>
      <dgm:t>
        <a:bodyPr/>
        <a:lstStyle/>
        <a:p>
          <a:endParaRPr lang="is-IS"/>
        </a:p>
      </dgm:t>
    </dgm:pt>
    <dgm:pt modelId="{42205835-7058-4630-B3BD-5997EA67FA0E}" type="sibTrans" cxnId="{682D3B23-61BE-433E-B088-F84E101A7B19}">
      <dgm:prSet/>
      <dgm:spPr/>
      <dgm:t>
        <a:bodyPr/>
        <a:lstStyle/>
        <a:p>
          <a:endParaRPr lang="is-IS"/>
        </a:p>
      </dgm:t>
    </dgm:pt>
    <dgm:pt modelId="{FFFEBD5D-01DD-44A9-A780-D1AD11D5C617}">
      <dgm:prSet custT="1"/>
      <dgm:spPr>
        <a:noFill/>
        <a:ln>
          <a:noFill/>
        </a:ln>
      </dgm:spPr>
      <dgm:t>
        <a:bodyPr/>
        <a:lstStyle/>
        <a:p>
          <a:r>
            <a:rPr lang="en-GB" sz="2800"/>
            <a:t>One to conduct experiments directly on the magma and to flow-test the system to discover how to exploit this extreme enthalpy resource.</a:t>
          </a:r>
          <a:endParaRPr lang="is-IS" sz="2800"/>
        </a:p>
      </dgm:t>
    </dgm:pt>
    <dgm:pt modelId="{8B96E85F-4AB8-42D3-BD9D-6F07318E8CCB}" type="parTrans" cxnId="{F31A0C8A-1E76-4727-8949-26A2B0A8A2CB}">
      <dgm:prSet/>
      <dgm:spPr>
        <a:solidFill>
          <a:srgbClr val="F37053"/>
        </a:solidFill>
        <a:ln>
          <a:solidFill>
            <a:srgbClr val="F37053"/>
          </a:solidFill>
        </a:ln>
      </dgm:spPr>
      <dgm:t>
        <a:bodyPr/>
        <a:lstStyle/>
        <a:p>
          <a:endParaRPr lang="is-IS"/>
        </a:p>
      </dgm:t>
    </dgm:pt>
    <dgm:pt modelId="{0A1A7D6B-B74D-4508-9074-D506A4818409}" type="sibTrans" cxnId="{F31A0C8A-1E76-4727-8949-26A2B0A8A2CB}">
      <dgm:prSet/>
      <dgm:spPr/>
      <dgm:t>
        <a:bodyPr/>
        <a:lstStyle/>
        <a:p>
          <a:endParaRPr lang="is-IS"/>
        </a:p>
      </dgm:t>
    </dgm:pt>
    <dgm:pt modelId="{2D78733F-C5EE-4C41-837F-7DAADF229309}" type="pres">
      <dgm:prSet presAssocID="{680A9A65-D238-4663-85F1-694122934E1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1F12099-48BB-400E-B66A-83569435C92A}" type="pres">
      <dgm:prSet presAssocID="{680A9A65-D238-4663-85F1-694122934E18}" presName="hierFlow" presStyleCnt="0"/>
      <dgm:spPr/>
    </dgm:pt>
    <dgm:pt modelId="{EF833CB4-8E4C-4554-B0E2-CDE0638F6F4C}" type="pres">
      <dgm:prSet presAssocID="{680A9A65-D238-4663-85F1-694122934E1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E9A0175-79F4-4A59-8238-7D4E92FDA461}" type="pres">
      <dgm:prSet presAssocID="{E95F311C-C13A-4433-8166-E0CBA302AB77}" presName="Name14" presStyleCnt="0"/>
      <dgm:spPr/>
    </dgm:pt>
    <dgm:pt modelId="{202E4A5F-FAD0-437B-A66C-6AE4006233BE}" type="pres">
      <dgm:prSet presAssocID="{E95F311C-C13A-4433-8166-E0CBA302AB77}" presName="level1Shape" presStyleLbl="node0" presStyleIdx="0" presStyleCnt="1" custScaleX="80366" custScaleY="2111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FBC294F-A47B-4CE8-AFDF-4C48E256AE10}" type="pres">
      <dgm:prSet presAssocID="{E95F311C-C13A-4433-8166-E0CBA302AB77}" presName="hierChild2" presStyleCnt="0"/>
      <dgm:spPr/>
    </dgm:pt>
    <dgm:pt modelId="{705C392C-E1E9-4B45-99E6-7E1D5102830A}" type="pres">
      <dgm:prSet presAssocID="{742D96BB-7734-44CA-AC6D-4DDB18228A05}" presName="Name19" presStyleLbl="parChTrans1D2" presStyleIdx="0" presStyleCnt="2"/>
      <dgm:spPr/>
      <dgm:t>
        <a:bodyPr/>
        <a:lstStyle/>
        <a:p>
          <a:endParaRPr lang="it-IT"/>
        </a:p>
      </dgm:t>
    </dgm:pt>
    <dgm:pt modelId="{56D09B10-EA2A-4553-8565-7F37B7DE6B1A}" type="pres">
      <dgm:prSet presAssocID="{D88F490E-EC27-460D-847A-202EEF0B351B}" presName="Name21" presStyleCnt="0"/>
      <dgm:spPr/>
    </dgm:pt>
    <dgm:pt modelId="{9648F2F0-4BAD-4275-8AEE-9610B81FEC94}" type="pres">
      <dgm:prSet presAssocID="{D88F490E-EC27-460D-847A-202EEF0B351B}" presName="level2Shape" presStyleLbl="node2" presStyleIdx="0" presStyleCnt="2" custScaleX="72640" custLinFactNeighborX="-55905" custLinFactNeighborY="-4300"/>
      <dgm:spPr/>
      <dgm:t>
        <a:bodyPr/>
        <a:lstStyle/>
        <a:p>
          <a:endParaRPr lang="it-IT"/>
        </a:p>
      </dgm:t>
    </dgm:pt>
    <dgm:pt modelId="{84FA5606-FC33-469C-B9CC-B16C87F674C1}" type="pres">
      <dgm:prSet presAssocID="{D88F490E-EC27-460D-847A-202EEF0B351B}" presName="hierChild3" presStyleCnt="0"/>
      <dgm:spPr/>
    </dgm:pt>
    <dgm:pt modelId="{2722A75D-858B-4174-8720-D868FB2A649B}" type="pres">
      <dgm:prSet presAssocID="{8B96E85F-4AB8-42D3-BD9D-6F07318E8CCB}" presName="Name19" presStyleLbl="parChTrans1D2" presStyleIdx="1" presStyleCnt="2"/>
      <dgm:spPr/>
      <dgm:t>
        <a:bodyPr/>
        <a:lstStyle/>
        <a:p>
          <a:endParaRPr lang="it-IT"/>
        </a:p>
      </dgm:t>
    </dgm:pt>
    <dgm:pt modelId="{6E1E92CE-1334-4C1D-B7DB-0930107D9695}" type="pres">
      <dgm:prSet presAssocID="{FFFEBD5D-01DD-44A9-A780-D1AD11D5C617}" presName="Name21" presStyleCnt="0"/>
      <dgm:spPr/>
    </dgm:pt>
    <dgm:pt modelId="{2D6BD3D5-EA90-4989-976C-F3EFA6EE03A3}" type="pres">
      <dgm:prSet presAssocID="{FFFEBD5D-01DD-44A9-A780-D1AD11D5C617}" presName="level2Shape" presStyleLbl="node2" presStyleIdx="1" presStyleCnt="2" custScaleX="85046" custLinFactNeighborX="49294" custLinFactNeighborY="-3725"/>
      <dgm:spPr/>
      <dgm:t>
        <a:bodyPr/>
        <a:lstStyle/>
        <a:p>
          <a:endParaRPr lang="it-IT"/>
        </a:p>
      </dgm:t>
    </dgm:pt>
    <dgm:pt modelId="{87E6940E-E25B-405D-A553-DB3748E92320}" type="pres">
      <dgm:prSet presAssocID="{FFFEBD5D-01DD-44A9-A780-D1AD11D5C617}" presName="hierChild3" presStyleCnt="0"/>
      <dgm:spPr/>
    </dgm:pt>
    <dgm:pt modelId="{74BCBDC6-1D43-4498-8784-60504688D8CF}" type="pres">
      <dgm:prSet presAssocID="{680A9A65-D238-4663-85F1-694122934E18}" presName="bgShapesFlow" presStyleCnt="0"/>
      <dgm:spPr/>
    </dgm:pt>
  </dgm:ptLst>
  <dgm:cxnLst>
    <dgm:cxn modelId="{67457374-5E47-4ADD-8C76-04ACC42F0DF9}" type="presOf" srcId="{742D96BB-7734-44CA-AC6D-4DDB18228A05}" destId="{705C392C-E1E9-4B45-99E6-7E1D5102830A}" srcOrd="0" destOrd="0" presId="urn:microsoft.com/office/officeart/2005/8/layout/hierarchy6"/>
    <dgm:cxn modelId="{03AAF3A6-54BA-4E31-A1B6-13F72B073BEE}" type="presOf" srcId="{680A9A65-D238-4663-85F1-694122934E18}" destId="{2D78733F-C5EE-4C41-837F-7DAADF229309}" srcOrd="0" destOrd="0" presId="urn:microsoft.com/office/officeart/2005/8/layout/hierarchy6"/>
    <dgm:cxn modelId="{423DD07E-EEA0-4C01-83B4-9CD49BBCF4D4}" type="presOf" srcId="{D88F490E-EC27-460D-847A-202EEF0B351B}" destId="{9648F2F0-4BAD-4275-8AEE-9610B81FEC94}" srcOrd="0" destOrd="0" presId="urn:microsoft.com/office/officeart/2005/8/layout/hierarchy6"/>
    <dgm:cxn modelId="{A3DA07C2-3084-4D2A-884D-6ED49FAB1B13}" type="presOf" srcId="{FFFEBD5D-01DD-44A9-A780-D1AD11D5C617}" destId="{2D6BD3D5-EA90-4989-976C-F3EFA6EE03A3}" srcOrd="0" destOrd="0" presId="urn:microsoft.com/office/officeart/2005/8/layout/hierarchy6"/>
    <dgm:cxn modelId="{4B8847EB-EF3B-4FBF-B834-F154E908ABC4}" type="presOf" srcId="{8B96E85F-4AB8-42D3-BD9D-6F07318E8CCB}" destId="{2722A75D-858B-4174-8720-D868FB2A649B}" srcOrd="0" destOrd="0" presId="urn:microsoft.com/office/officeart/2005/8/layout/hierarchy6"/>
    <dgm:cxn modelId="{FEA961F4-5C84-4E34-8014-17BD6A61A660}" type="presOf" srcId="{E95F311C-C13A-4433-8166-E0CBA302AB77}" destId="{202E4A5F-FAD0-437B-A66C-6AE4006233BE}" srcOrd="0" destOrd="0" presId="urn:microsoft.com/office/officeart/2005/8/layout/hierarchy6"/>
    <dgm:cxn modelId="{F31A0C8A-1E76-4727-8949-26A2B0A8A2CB}" srcId="{E95F311C-C13A-4433-8166-E0CBA302AB77}" destId="{FFFEBD5D-01DD-44A9-A780-D1AD11D5C617}" srcOrd="1" destOrd="0" parTransId="{8B96E85F-4AB8-42D3-BD9D-6F07318E8CCB}" sibTransId="{0A1A7D6B-B74D-4508-9074-D506A4818409}"/>
    <dgm:cxn modelId="{682D3B23-61BE-433E-B088-F84E101A7B19}" srcId="{E95F311C-C13A-4433-8166-E0CBA302AB77}" destId="{D88F490E-EC27-460D-847A-202EEF0B351B}" srcOrd="0" destOrd="0" parTransId="{742D96BB-7734-44CA-AC6D-4DDB18228A05}" sibTransId="{42205835-7058-4630-B3BD-5997EA67FA0E}"/>
    <dgm:cxn modelId="{D39A28C2-C6E5-4F5C-8BA6-2662445FFFE8}" srcId="{680A9A65-D238-4663-85F1-694122934E18}" destId="{E95F311C-C13A-4433-8166-E0CBA302AB77}" srcOrd="0" destOrd="0" parTransId="{5B84A19A-908A-4E7A-9662-865DD48D8502}" sibTransId="{42091733-4CC8-4898-8D6B-731AF876C011}"/>
    <dgm:cxn modelId="{36631B59-D4F4-4746-A4DA-B3F7999F71DA}" type="presParOf" srcId="{2D78733F-C5EE-4C41-837F-7DAADF229309}" destId="{71F12099-48BB-400E-B66A-83569435C92A}" srcOrd="0" destOrd="0" presId="urn:microsoft.com/office/officeart/2005/8/layout/hierarchy6"/>
    <dgm:cxn modelId="{43255DCF-0697-4092-B72A-790C59E772DD}" type="presParOf" srcId="{71F12099-48BB-400E-B66A-83569435C92A}" destId="{EF833CB4-8E4C-4554-B0E2-CDE0638F6F4C}" srcOrd="0" destOrd="0" presId="urn:microsoft.com/office/officeart/2005/8/layout/hierarchy6"/>
    <dgm:cxn modelId="{9C4EAB8B-0B93-4905-9FD5-E97BE08A4DC0}" type="presParOf" srcId="{EF833CB4-8E4C-4554-B0E2-CDE0638F6F4C}" destId="{AE9A0175-79F4-4A59-8238-7D4E92FDA461}" srcOrd="0" destOrd="0" presId="urn:microsoft.com/office/officeart/2005/8/layout/hierarchy6"/>
    <dgm:cxn modelId="{2D880A9F-88A1-4A4B-8510-F54897F3B541}" type="presParOf" srcId="{AE9A0175-79F4-4A59-8238-7D4E92FDA461}" destId="{202E4A5F-FAD0-437B-A66C-6AE4006233BE}" srcOrd="0" destOrd="0" presId="urn:microsoft.com/office/officeart/2005/8/layout/hierarchy6"/>
    <dgm:cxn modelId="{BC77E6A6-A57C-472D-8FAE-7507A5AF7916}" type="presParOf" srcId="{AE9A0175-79F4-4A59-8238-7D4E92FDA461}" destId="{5FBC294F-A47B-4CE8-AFDF-4C48E256AE10}" srcOrd="1" destOrd="0" presId="urn:microsoft.com/office/officeart/2005/8/layout/hierarchy6"/>
    <dgm:cxn modelId="{CD817194-C602-4D7A-88B1-E5E4462D1452}" type="presParOf" srcId="{5FBC294F-A47B-4CE8-AFDF-4C48E256AE10}" destId="{705C392C-E1E9-4B45-99E6-7E1D5102830A}" srcOrd="0" destOrd="0" presId="urn:microsoft.com/office/officeart/2005/8/layout/hierarchy6"/>
    <dgm:cxn modelId="{20789C84-2AC8-4E12-BAE4-85F1360F21EC}" type="presParOf" srcId="{5FBC294F-A47B-4CE8-AFDF-4C48E256AE10}" destId="{56D09B10-EA2A-4553-8565-7F37B7DE6B1A}" srcOrd="1" destOrd="0" presId="urn:microsoft.com/office/officeart/2005/8/layout/hierarchy6"/>
    <dgm:cxn modelId="{55607301-2CC5-4EE5-8438-DAC1E7ECE119}" type="presParOf" srcId="{56D09B10-EA2A-4553-8565-7F37B7DE6B1A}" destId="{9648F2F0-4BAD-4275-8AEE-9610B81FEC94}" srcOrd="0" destOrd="0" presId="urn:microsoft.com/office/officeart/2005/8/layout/hierarchy6"/>
    <dgm:cxn modelId="{7D0DB245-355C-48BD-AD61-E8675730D3B6}" type="presParOf" srcId="{56D09B10-EA2A-4553-8565-7F37B7DE6B1A}" destId="{84FA5606-FC33-469C-B9CC-B16C87F674C1}" srcOrd="1" destOrd="0" presId="urn:microsoft.com/office/officeart/2005/8/layout/hierarchy6"/>
    <dgm:cxn modelId="{75FF8DC0-9211-4156-87AC-A52B58B92FBA}" type="presParOf" srcId="{5FBC294F-A47B-4CE8-AFDF-4C48E256AE10}" destId="{2722A75D-858B-4174-8720-D868FB2A649B}" srcOrd="2" destOrd="0" presId="urn:microsoft.com/office/officeart/2005/8/layout/hierarchy6"/>
    <dgm:cxn modelId="{51D7C8F6-D0D5-489A-91B2-B4C0C3CDFC33}" type="presParOf" srcId="{5FBC294F-A47B-4CE8-AFDF-4C48E256AE10}" destId="{6E1E92CE-1334-4C1D-B7DB-0930107D9695}" srcOrd="3" destOrd="0" presId="urn:microsoft.com/office/officeart/2005/8/layout/hierarchy6"/>
    <dgm:cxn modelId="{03024796-D7E2-413A-8325-711262F61D27}" type="presParOf" srcId="{6E1E92CE-1334-4C1D-B7DB-0930107D9695}" destId="{2D6BD3D5-EA90-4989-976C-F3EFA6EE03A3}" srcOrd="0" destOrd="0" presId="urn:microsoft.com/office/officeart/2005/8/layout/hierarchy6"/>
    <dgm:cxn modelId="{BD607B14-D8BE-4450-83EA-BD5C30592DF2}" type="presParOf" srcId="{6E1E92CE-1334-4C1D-B7DB-0930107D9695}" destId="{87E6940E-E25B-405D-A553-DB3748E92320}" srcOrd="1" destOrd="0" presId="urn:microsoft.com/office/officeart/2005/8/layout/hierarchy6"/>
    <dgm:cxn modelId="{69C7FB9D-8642-4493-9DF3-10F97BBCC0CB}" type="presParOf" srcId="{2D78733F-C5EE-4C41-837F-7DAADF229309}" destId="{74BCBDC6-1D43-4498-8784-60504688D8C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A5C7E4-0E25-4433-AF4B-5930F7F8416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s-IS"/>
        </a:p>
      </dgm:t>
    </dgm:pt>
    <dgm:pt modelId="{1CEBB46D-B04C-425D-80EB-3B1B4DB4CE4D}">
      <dgm:prSet custT="1"/>
      <dgm:spPr>
        <a:noFill/>
        <a:ln>
          <a:noFill/>
        </a:ln>
      </dgm:spPr>
      <dgm:t>
        <a:bodyPr/>
        <a:lstStyle/>
        <a:p>
          <a:r>
            <a:rPr lang="en-GB" sz="3200">
              <a:latin typeface="Raleway" pitchFamily="2" charset="0"/>
            </a:rPr>
            <a:t>Hottest crust on Earth = Shortest path to magma</a:t>
          </a:r>
          <a:endParaRPr lang="is-IS" sz="3200">
            <a:latin typeface="Raleway" pitchFamily="2" charset="0"/>
          </a:endParaRPr>
        </a:p>
      </dgm:t>
    </dgm:pt>
    <dgm:pt modelId="{7F617740-34B7-4D44-A6F7-A6937A09E523}" type="parTrans" cxnId="{89121F3A-6709-4998-A2EE-4EC5D34BA510}">
      <dgm:prSet/>
      <dgm:spPr/>
      <dgm:t>
        <a:bodyPr/>
        <a:lstStyle/>
        <a:p>
          <a:endParaRPr lang="is-IS"/>
        </a:p>
      </dgm:t>
    </dgm:pt>
    <dgm:pt modelId="{6444DC4F-E8E0-4751-990B-BF8A27AADF6D}" type="sibTrans" cxnId="{89121F3A-6709-4998-A2EE-4EC5D34BA510}">
      <dgm:prSet/>
      <dgm:spPr/>
      <dgm:t>
        <a:bodyPr/>
        <a:lstStyle/>
        <a:p>
          <a:endParaRPr lang="is-IS"/>
        </a:p>
      </dgm:t>
    </dgm:pt>
    <dgm:pt modelId="{94E83128-F78B-4E9A-A5D5-9B8BC98F68C6}">
      <dgm:prSet custT="1"/>
      <dgm:spPr>
        <a:noFill/>
        <a:ln>
          <a:noFill/>
        </a:ln>
      </dgm:spPr>
      <dgm:t>
        <a:bodyPr/>
        <a:lstStyle/>
        <a:p>
          <a:r>
            <a:rPr lang="en-GB" sz="3200">
              <a:latin typeface="Raleway" pitchFamily="2" charset="0"/>
            </a:rPr>
            <a:t>The forefront of super- hot geothermal research and development</a:t>
          </a:r>
          <a:endParaRPr lang="is-IS" sz="3200">
            <a:latin typeface="Raleway" pitchFamily="2" charset="0"/>
          </a:endParaRPr>
        </a:p>
      </dgm:t>
    </dgm:pt>
    <dgm:pt modelId="{F438C4C8-3262-4AC4-89C0-9B864642D572}" type="parTrans" cxnId="{6965EDC6-F450-4233-82A3-5B23FB4A86CB}">
      <dgm:prSet/>
      <dgm:spPr/>
      <dgm:t>
        <a:bodyPr/>
        <a:lstStyle/>
        <a:p>
          <a:endParaRPr lang="is-IS"/>
        </a:p>
      </dgm:t>
    </dgm:pt>
    <dgm:pt modelId="{109C7721-3530-473D-8C67-762EDD107330}" type="sibTrans" cxnId="{6965EDC6-F450-4233-82A3-5B23FB4A86CB}">
      <dgm:prSet/>
      <dgm:spPr/>
      <dgm:t>
        <a:bodyPr/>
        <a:lstStyle/>
        <a:p>
          <a:endParaRPr lang="is-IS"/>
        </a:p>
      </dgm:t>
    </dgm:pt>
    <dgm:pt modelId="{654A5723-17D4-42B1-A4A5-D3ABD9C2D750}">
      <dgm:prSet custT="1"/>
      <dgm:spPr>
        <a:noFill/>
        <a:ln>
          <a:noFill/>
        </a:ln>
      </dgm:spPr>
      <dgm:t>
        <a:bodyPr/>
        <a:lstStyle/>
        <a:p>
          <a:r>
            <a:rPr lang="en-GB" sz="3200">
              <a:latin typeface="Raleway" pitchFamily="2" charset="0"/>
            </a:rPr>
            <a:t>An international magnet for geoscientists for two centuries</a:t>
          </a:r>
          <a:endParaRPr lang="is-IS" sz="3200">
            <a:latin typeface="Raleway" pitchFamily="2" charset="0"/>
          </a:endParaRPr>
        </a:p>
      </dgm:t>
    </dgm:pt>
    <dgm:pt modelId="{2380930A-DDBD-4C44-9682-1619ABCC6521}" type="parTrans" cxnId="{BA1EB815-CF2C-4813-9C21-8EB93D1A1DC1}">
      <dgm:prSet/>
      <dgm:spPr/>
      <dgm:t>
        <a:bodyPr/>
        <a:lstStyle/>
        <a:p>
          <a:endParaRPr lang="is-IS"/>
        </a:p>
      </dgm:t>
    </dgm:pt>
    <dgm:pt modelId="{82CE0B26-6578-4743-AB19-E32AA27263FF}" type="sibTrans" cxnId="{BA1EB815-CF2C-4813-9C21-8EB93D1A1DC1}">
      <dgm:prSet/>
      <dgm:spPr/>
      <dgm:t>
        <a:bodyPr/>
        <a:lstStyle/>
        <a:p>
          <a:endParaRPr lang="is-IS"/>
        </a:p>
      </dgm:t>
    </dgm:pt>
    <dgm:pt modelId="{9A22DF7C-4774-416A-A05A-E0DEA7AC61E9}" type="pres">
      <dgm:prSet presAssocID="{D0A5C7E4-0E25-4433-AF4B-5930F7F841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549A8093-9950-4A30-904F-FA6C9C658341}" type="pres">
      <dgm:prSet presAssocID="{1CEBB46D-B04C-425D-80EB-3B1B4DB4CE4D}" presName="hierRoot1" presStyleCnt="0">
        <dgm:presLayoutVars>
          <dgm:hierBranch val="init"/>
        </dgm:presLayoutVars>
      </dgm:prSet>
      <dgm:spPr/>
    </dgm:pt>
    <dgm:pt modelId="{E83B0605-2461-4AFC-98EC-CBAF38F359D0}" type="pres">
      <dgm:prSet presAssocID="{1CEBB46D-B04C-425D-80EB-3B1B4DB4CE4D}" presName="rootComposite1" presStyleCnt="0"/>
      <dgm:spPr/>
    </dgm:pt>
    <dgm:pt modelId="{2C200930-83E5-4E30-B805-3861DEFDF25D}" type="pres">
      <dgm:prSet presAssocID="{1CEBB46D-B04C-425D-80EB-3B1B4DB4CE4D}" presName="rootText1" presStyleLbl="node0" presStyleIdx="0" presStyleCnt="3" custScaleX="109739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0DA8702-3A09-4830-A6F9-CC4048A9A65A}" type="pres">
      <dgm:prSet presAssocID="{1CEBB46D-B04C-425D-80EB-3B1B4DB4CE4D}" presName="rootConnector1" presStyleLbl="node1" presStyleIdx="0" presStyleCnt="0"/>
      <dgm:spPr/>
      <dgm:t>
        <a:bodyPr/>
        <a:lstStyle/>
        <a:p>
          <a:endParaRPr lang="it-IT"/>
        </a:p>
      </dgm:t>
    </dgm:pt>
    <dgm:pt modelId="{5A4B94BE-62FA-4E86-B493-E3B57E1FDC0D}" type="pres">
      <dgm:prSet presAssocID="{1CEBB46D-B04C-425D-80EB-3B1B4DB4CE4D}" presName="hierChild2" presStyleCnt="0"/>
      <dgm:spPr/>
    </dgm:pt>
    <dgm:pt modelId="{77A97B4C-DEF6-48B1-A539-D61B11C9E211}" type="pres">
      <dgm:prSet presAssocID="{1CEBB46D-B04C-425D-80EB-3B1B4DB4CE4D}" presName="hierChild3" presStyleCnt="0"/>
      <dgm:spPr/>
    </dgm:pt>
    <dgm:pt modelId="{5706CC70-C6F2-4B5C-8DD6-5D33314A065C}" type="pres">
      <dgm:prSet presAssocID="{94E83128-F78B-4E9A-A5D5-9B8BC98F68C6}" presName="hierRoot1" presStyleCnt="0">
        <dgm:presLayoutVars>
          <dgm:hierBranch val="init"/>
        </dgm:presLayoutVars>
      </dgm:prSet>
      <dgm:spPr/>
    </dgm:pt>
    <dgm:pt modelId="{141B9395-6738-40D6-A903-58EDE03D2B47}" type="pres">
      <dgm:prSet presAssocID="{94E83128-F78B-4E9A-A5D5-9B8BC98F68C6}" presName="rootComposite1" presStyleCnt="0"/>
      <dgm:spPr/>
    </dgm:pt>
    <dgm:pt modelId="{C9AF80D2-1991-47CA-9843-1B4B03BA1325}" type="pres">
      <dgm:prSet presAssocID="{94E83128-F78B-4E9A-A5D5-9B8BC98F68C6}" presName="rootText1" presStyleLbl="node0" presStyleIdx="1" presStyleCnt="3" custScaleX="12236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9394B40-FCB0-47AD-8FEC-4B3D7526F3A4}" type="pres">
      <dgm:prSet presAssocID="{94E83128-F78B-4E9A-A5D5-9B8BC98F68C6}" presName="rootConnector1" presStyleLbl="node1" presStyleIdx="0" presStyleCnt="0"/>
      <dgm:spPr/>
      <dgm:t>
        <a:bodyPr/>
        <a:lstStyle/>
        <a:p>
          <a:endParaRPr lang="it-IT"/>
        </a:p>
      </dgm:t>
    </dgm:pt>
    <dgm:pt modelId="{9C21736D-6C4C-4966-B1F7-D392257B364B}" type="pres">
      <dgm:prSet presAssocID="{94E83128-F78B-4E9A-A5D5-9B8BC98F68C6}" presName="hierChild2" presStyleCnt="0"/>
      <dgm:spPr/>
    </dgm:pt>
    <dgm:pt modelId="{D7B35FC1-40FC-42FE-A282-756B33EF2EA1}" type="pres">
      <dgm:prSet presAssocID="{94E83128-F78B-4E9A-A5D5-9B8BC98F68C6}" presName="hierChild3" presStyleCnt="0"/>
      <dgm:spPr/>
    </dgm:pt>
    <dgm:pt modelId="{C73DCE29-06BF-4FBB-A3DE-7037B7C01B19}" type="pres">
      <dgm:prSet presAssocID="{654A5723-17D4-42B1-A4A5-D3ABD9C2D750}" presName="hierRoot1" presStyleCnt="0">
        <dgm:presLayoutVars>
          <dgm:hierBranch val="init"/>
        </dgm:presLayoutVars>
      </dgm:prSet>
      <dgm:spPr/>
    </dgm:pt>
    <dgm:pt modelId="{F98E5E17-00CE-4680-B111-F45BD237F2B8}" type="pres">
      <dgm:prSet presAssocID="{654A5723-17D4-42B1-A4A5-D3ABD9C2D750}" presName="rootComposite1" presStyleCnt="0"/>
      <dgm:spPr/>
    </dgm:pt>
    <dgm:pt modelId="{9588BC3C-94E0-4D34-984A-68DE5808137D}" type="pres">
      <dgm:prSet presAssocID="{654A5723-17D4-42B1-A4A5-D3ABD9C2D750}" presName="rootText1" presStyleLbl="node0" presStyleIdx="2" presStyleCnt="3" custScaleX="11815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CC64D8D-DB57-401A-966B-698EB8B632FD}" type="pres">
      <dgm:prSet presAssocID="{654A5723-17D4-42B1-A4A5-D3ABD9C2D750}" presName="rootConnector1" presStyleLbl="node1" presStyleIdx="0" presStyleCnt="0"/>
      <dgm:spPr/>
      <dgm:t>
        <a:bodyPr/>
        <a:lstStyle/>
        <a:p>
          <a:endParaRPr lang="it-IT"/>
        </a:p>
      </dgm:t>
    </dgm:pt>
    <dgm:pt modelId="{CE803DAB-B2D2-4D08-AABC-CEE8D3E3A993}" type="pres">
      <dgm:prSet presAssocID="{654A5723-17D4-42B1-A4A5-D3ABD9C2D750}" presName="hierChild2" presStyleCnt="0"/>
      <dgm:spPr/>
    </dgm:pt>
    <dgm:pt modelId="{B90BC90D-038E-4016-AE08-7DACDE4A8EF5}" type="pres">
      <dgm:prSet presAssocID="{654A5723-17D4-42B1-A4A5-D3ABD9C2D750}" presName="hierChild3" presStyleCnt="0"/>
      <dgm:spPr/>
    </dgm:pt>
  </dgm:ptLst>
  <dgm:cxnLst>
    <dgm:cxn modelId="{E95E6590-A026-4D54-9AA7-C1995B9283F4}" type="presOf" srcId="{D0A5C7E4-0E25-4433-AF4B-5930F7F84169}" destId="{9A22DF7C-4774-416A-A05A-E0DEA7AC61E9}" srcOrd="0" destOrd="0" presId="urn:microsoft.com/office/officeart/2005/8/layout/orgChart1"/>
    <dgm:cxn modelId="{89121F3A-6709-4998-A2EE-4EC5D34BA510}" srcId="{D0A5C7E4-0E25-4433-AF4B-5930F7F84169}" destId="{1CEBB46D-B04C-425D-80EB-3B1B4DB4CE4D}" srcOrd="0" destOrd="0" parTransId="{7F617740-34B7-4D44-A6F7-A6937A09E523}" sibTransId="{6444DC4F-E8E0-4751-990B-BF8A27AADF6D}"/>
    <dgm:cxn modelId="{BA1EB815-CF2C-4813-9C21-8EB93D1A1DC1}" srcId="{D0A5C7E4-0E25-4433-AF4B-5930F7F84169}" destId="{654A5723-17D4-42B1-A4A5-D3ABD9C2D750}" srcOrd="2" destOrd="0" parTransId="{2380930A-DDBD-4C44-9682-1619ABCC6521}" sibTransId="{82CE0B26-6578-4743-AB19-E32AA27263FF}"/>
    <dgm:cxn modelId="{ECD2CF3A-C4F9-49D0-A3C4-672460992790}" type="presOf" srcId="{1CEBB46D-B04C-425D-80EB-3B1B4DB4CE4D}" destId="{D0DA8702-3A09-4830-A6F9-CC4048A9A65A}" srcOrd="1" destOrd="0" presId="urn:microsoft.com/office/officeart/2005/8/layout/orgChart1"/>
    <dgm:cxn modelId="{475C2C58-F67F-4AD8-96C4-FD48E4C85C54}" type="presOf" srcId="{94E83128-F78B-4E9A-A5D5-9B8BC98F68C6}" destId="{C9AF80D2-1991-47CA-9843-1B4B03BA1325}" srcOrd="0" destOrd="0" presId="urn:microsoft.com/office/officeart/2005/8/layout/orgChart1"/>
    <dgm:cxn modelId="{6965EDC6-F450-4233-82A3-5B23FB4A86CB}" srcId="{D0A5C7E4-0E25-4433-AF4B-5930F7F84169}" destId="{94E83128-F78B-4E9A-A5D5-9B8BC98F68C6}" srcOrd="1" destOrd="0" parTransId="{F438C4C8-3262-4AC4-89C0-9B864642D572}" sibTransId="{109C7721-3530-473D-8C67-762EDD107330}"/>
    <dgm:cxn modelId="{2008B6B7-49B7-460A-A5F7-9325AE432C15}" type="presOf" srcId="{1CEBB46D-B04C-425D-80EB-3B1B4DB4CE4D}" destId="{2C200930-83E5-4E30-B805-3861DEFDF25D}" srcOrd="0" destOrd="0" presId="urn:microsoft.com/office/officeart/2005/8/layout/orgChart1"/>
    <dgm:cxn modelId="{F34EE5E4-0934-4429-AE1A-BDC425831BB8}" type="presOf" srcId="{94E83128-F78B-4E9A-A5D5-9B8BC98F68C6}" destId="{99394B40-FCB0-47AD-8FEC-4B3D7526F3A4}" srcOrd="1" destOrd="0" presId="urn:microsoft.com/office/officeart/2005/8/layout/orgChart1"/>
    <dgm:cxn modelId="{5AF22678-0447-4339-89A0-C416CC2FE719}" type="presOf" srcId="{654A5723-17D4-42B1-A4A5-D3ABD9C2D750}" destId="{3CC64D8D-DB57-401A-966B-698EB8B632FD}" srcOrd="1" destOrd="0" presId="urn:microsoft.com/office/officeart/2005/8/layout/orgChart1"/>
    <dgm:cxn modelId="{2745951A-2F7C-4B95-9448-617EB997AA9F}" type="presOf" srcId="{654A5723-17D4-42B1-A4A5-D3ABD9C2D750}" destId="{9588BC3C-94E0-4D34-984A-68DE5808137D}" srcOrd="0" destOrd="0" presId="urn:microsoft.com/office/officeart/2005/8/layout/orgChart1"/>
    <dgm:cxn modelId="{7AF761E9-717E-4564-9DD1-BFD69CB00182}" type="presParOf" srcId="{9A22DF7C-4774-416A-A05A-E0DEA7AC61E9}" destId="{549A8093-9950-4A30-904F-FA6C9C658341}" srcOrd="0" destOrd="0" presId="urn:microsoft.com/office/officeart/2005/8/layout/orgChart1"/>
    <dgm:cxn modelId="{BDF472A5-B58A-4987-BDB2-E1C50E2EC253}" type="presParOf" srcId="{549A8093-9950-4A30-904F-FA6C9C658341}" destId="{E83B0605-2461-4AFC-98EC-CBAF38F359D0}" srcOrd="0" destOrd="0" presId="urn:microsoft.com/office/officeart/2005/8/layout/orgChart1"/>
    <dgm:cxn modelId="{5F16CC08-0D8E-4F28-8A68-7EB234C8EE12}" type="presParOf" srcId="{E83B0605-2461-4AFC-98EC-CBAF38F359D0}" destId="{2C200930-83E5-4E30-B805-3861DEFDF25D}" srcOrd="0" destOrd="0" presId="urn:microsoft.com/office/officeart/2005/8/layout/orgChart1"/>
    <dgm:cxn modelId="{BD53C3D8-BE8B-4630-A467-39FE34C7A296}" type="presParOf" srcId="{E83B0605-2461-4AFC-98EC-CBAF38F359D0}" destId="{D0DA8702-3A09-4830-A6F9-CC4048A9A65A}" srcOrd="1" destOrd="0" presId="urn:microsoft.com/office/officeart/2005/8/layout/orgChart1"/>
    <dgm:cxn modelId="{18795D8C-EC48-4DE1-8F93-F1E539542D98}" type="presParOf" srcId="{549A8093-9950-4A30-904F-FA6C9C658341}" destId="{5A4B94BE-62FA-4E86-B493-E3B57E1FDC0D}" srcOrd="1" destOrd="0" presId="urn:microsoft.com/office/officeart/2005/8/layout/orgChart1"/>
    <dgm:cxn modelId="{FD0AF3AC-ED4C-40A3-BB94-3EBD96C431DA}" type="presParOf" srcId="{549A8093-9950-4A30-904F-FA6C9C658341}" destId="{77A97B4C-DEF6-48B1-A539-D61B11C9E211}" srcOrd="2" destOrd="0" presId="urn:microsoft.com/office/officeart/2005/8/layout/orgChart1"/>
    <dgm:cxn modelId="{2FFCBC07-F529-475E-9D81-BD0097C4772F}" type="presParOf" srcId="{9A22DF7C-4774-416A-A05A-E0DEA7AC61E9}" destId="{5706CC70-C6F2-4B5C-8DD6-5D33314A065C}" srcOrd="1" destOrd="0" presId="urn:microsoft.com/office/officeart/2005/8/layout/orgChart1"/>
    <dgm:cxn modelId="{5A7C1576-9B51-43FB-A398-DD81E8A18CFB}" type="presParOf" srcId="{5706CC70-C6F2-4B5C-8DD6-5D33314A065C}" destId="{141B9395-6738-40D6-A903-58EDE03D2B47}" srcOrd="0" destOrd="0" presId="urn:microsoft.com/office/officeart/2005/8/layout/orgChart1"/>
    <dgm:cxn modelId="{79AB5219-1981-44DD-AD49-AE0DBEAB8869}" type="presParOf" srcId="{141B9395-6738-40D6-A903-58EDE03D2B47}" destId="{C9AF80D2-1991-47CA-9843-1B4B03BA1325}" srcOrd="0" destOrd="0" presId="urn:microsoft.com/office/officeart/2005/8/layout/orgChart1"/>
    <dgm:cxn modelId="{4A2BBAE5-65F8-4C93-8378-2AB823279561}" type="presParOf" srcId="{141B9395-6738-40D6-A903-58EDE03D2B47}" destId="{99394B40-FCB0-47AD-8FEC-4B3D7526F3A4}" srcOrd="1" destOrd="0" presId="urn:microsoft.com/office/officeart/2005/8/layout/orgChart1"/>
    <dgm:cxn modelId="{5EAB619F-1D46-41F9-83F2-CD8B7D045B3D}" type="presParOf" srcId="{5706CC70-C6F2-4B5C-8DD6-5D33314A065C}" destId="{9C21736D-6C4C-4966-B1F7-D392257B364B}" srcOrd="1" destOrd="0" presId="urn:microsoft.com/office/officeart/2005/8/layout/orgChart1"/>
    <dgm:cxn modelId="{60384DF6-6077-4C80-9E92-A47A8EAEBE4D}" type="presParOf" srcId="{5706CC70-C6F2-4B5C-8DD6-5D33314A065C}" destId="{D7B35FC1-40FC-42FE-A282-756B33EF2EA1}" srcOrd="2" destOrd="0" presId="urn:microsoft.com/office/officeart/2005/8/layout/orgChart1"/>
    <dgm:cxn modelId="{F92F46B8-9A44-4B0C-91AD-13A8007ABE06}" type="presParOf" srcId="{9A22DF7C-4774-416A-A05A-E0DEA7AC61E9}" destId="{C73DCE29-06BF-4FBB-A3DE-7037B7C01B19}" srcOrd="2" destOrd="0" presId="urn:microsoft.com/office/officeart/2005/8/layout/orgChart1"/>
    <dgm:cxn modelId="{0C7EBFC7-2731-4CBC-8481-54931D111AD7}" type="presParOf" srcId="{C73DCE29-06BF-4FBB-A3DE-7037B7C01B19}" destId="{F98E5E17-00CE-4680-B111-F45BD237F2B8}" srcOrd="0" destOrd="0" presId="urn:microsoft.com/office/officeart/2005/8/layout/orgChart1"/>
    <dgm:cxn modelId="{7639547D-3463-4C7B-9BC8-9D58425CB429}" type="presParOf" srcId="{F98E5E17-00CE-4680-B111-F45BD237F2B8}" destId="{9588BC3C-94E0-4D34-984A-68DE5808137D}" srcOrd="0" destOrd="0" presId="urn:microsoft.com/office/officeart/2005/8/layout/orgChart1"/>
    <dgm:cxn modelId="{31DF2CD6-6821-4EAA-93B2-96D150FEE0B0}" type="presParOf" srcId="{F98E5E17-00CE-4680-B111-F45BD237F2B8}" destId="{3CC64D8D-DB57-401A-966B-698EB8B632FD}" srcOrd="1" destOrd="0" presId="urn:microsoft.com/office/officeart/2005/8/layout/orgChart1"/>
    <dgm:cxn modelId="{725B5741-9560-4506-9DCF-FF90C899BC2E}" type="presParOf" srcId="{C73DCE29-06BF-4FBB-A3DE-7037B7C01B19}" destId="{CE803DAB-B2D2-4D08-AABC-CEE8D3E3A993}" srcOrd="1" destOrd="0" presId="urn:microsoft.com/office/officeart/2005/8/layout/orgChart1"/>
    <dgm:cxn modelId="{56A60221-DF0A-481B-BEA7-87894E185216}" type="presParOf" srcId="{C73DCE29-06BF-4FBB-A3DE-7037B7C01B19}" destId="{B90BC90D-038E-4016-AE08-7DACDE4A8E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A5C7E4-0E25-4433-AF4B-5930F7F8416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s-IS"/>
        </a:p>
      </dgm:t>
    </dgm:pt>
    <dgm:pt modelId="{1CEBB46D-B04C-425D-80EB-3B1B4DB4CE4D}">
      <dgm:prSet custT="1"/>
      <dgm:spPr>
        <a:noFill/>
        <a:ln>
          <a:noFill/>
        </a:ln>
      </dgm:spPr>
      <dgm:t>
        <a:bodyPr/>
        <a:lstStyle/>
        <a:p>
          <a:r>
            <a:rPr lang="en-GB" sz="3200" b="0">
              <a:solidFill>
                <a:srgbClr val="EAECEE"/>
              </a:solidFill>
              <a:latin typeface="Raleway" pitchFamily="2" charset="0"/>
              <a:sym typeface="Wingdings" panose="05000000000000000000" pitchFamily="2" charset="2"/>
            </a:rPr>
            <a:t>One of the most researched magma-hydrothermal area in the world</a:t>
          </a:r>
          <a:endParaRPr lang="is-IS" sz="3200" b="0">
            <a:latin typeface="Raleway" pitchFamily="2" charset="0"/>
          </a:endParaRPr>
        </a:p>
      </dgm:t>
    </dgm:pt>
    <dgm:pt modelId="{7F617740-34B7-4D44-A6F7-A6937A09E523}" type="parTrans" cxnId="{89121F3A-6709-4998-A2EE-4EC5D34BA510}">
      <dgm:prSet/>
      <dgm:spPr/>
      <dgm:t>
        <a:bodyPr/>
        <a:lstStyle/>
        <a:p>
          <a:endParaRPr lang="is-IS" b="1"/>
        </a:p>
      </dgm:t>
    </dgm:pt>
    <dgm:pt modelId="{6444DC4F-E8E0-4751-990B-BF8A27AADF6D}" type="sibTrans" cxnId="{89121F3A-6709-4998-A2EE-4EC5D34BA510}">
      <dgm:prSet/>
      <dgm:spPr/>
      <dgm:t>
        <a:bodyPr/>
        <a:lstStyle/>
        <a:p>
          <a:endParaRPr lang="is-IS" b="1"/>
        </a:p>
      </dgm:t>
    </dgm:pt>
    <dgm:pt modelId="{36445C54-730A-4409-A3C4-12BF0DED201F}">
      <dgm:prSet custT="1"/>
      <dgm:spPr>
        <a:noFill/>
        <a:ln>
          <a:noFill/>
        </a:ln>
      </dgm:spPr>
      <dgm:t>
        <a:bodyPr/>
        <a:lstStyle/>
        <a:p>
          <a:r>
            <a:rPr lang="en-GB" sz="3200" b="0">
              <a:solidFill>
                <a:srgbClr val="EAECEE"/>
              </a:solidFill>
              <a:latin typeface="Raleway" pitchFamily="2" charset="0"/>
              <a:sym typeface="Wingdings" panose="05000000000000000000" pitchFamily="2" charset="2"/>
            </a:rPr>
            <a:t>Unique synergy for volcano and geothermal science to come together</a:t>
          </a:r>
          <a:endParaRPr lang="is-IS" sz="3200" b="0">
            <a:latin typeface="Raleway" pitchFamily="2" charset="0"/>
          </a:endParaRPr>
        </a:p>
      </dgm:t>
    </dgm:pt>
    <dgm:pt modelId="{17608DE0-8CB6-4A45-8B2D-B9EBF2B381D4}" type="parTrans" cxnId="{86A6032D-4548-45A9-863A-B3CB1E3B86C5}">
      <dgm:prSet/>
      <dgm:spPr/>
      <dgm:t>
        <a:bodyPr/>
        <a:lstStyle/>
        <a:p>
          <a:endParaRPr lang="is-IS" b="1"/>
        </a:p>
      </dgm:t>
    </dgm:pt>
    <dgm:pt modelId="{B9B07FDF-98F0-448E-BA03-CB7AAF8C240C}" type="sibTrans" cxnId="{86A6032D-4548-45A9-863A-B3CB1E3B86C5}">
      <dgm:prSet/>
      <dgm:spPr/>
      <dgm:t>
        <a:bodyPr/>
        <a:lstStyle/>
        <a:p>
          <a:endParaRPr lang="is-IS" b="1"/>
        </a:p>
      </dgm:t>
    </dgm:pt>
    <dgm:pt modelId="{4ACD4E31-8A3A-4F54-A330-4C267CF4F04C}">
      <dgm:prSet custT="1"/>
      <dgm:spPr>
        <a:noFill/>
        <a:ln>
          <a:noFill/>
        </a:ln>
      </dgm:spPr>
      <dgm:t>
        <a:bodyPr/>
        <a:lstStyle/>
        <a:p>
          <a:r>
            <a:rPr lang="en-GB" sz="3200" b="0">
              <a:solidFill>
                <a:srgbClr val="EAECEE"/>
              </a:solidFill>
              <a:latin typeface="Raleway" pitchFamily="2" charset="0"/>
              <a:sym typeface="Wingdings" panose="05000000000000000000" pitchFamily="2" charset="2"/>
            </a:rPr>
            <a:t>Easily accessible with a plentiful water supply</a:t>
          </a:r>
          <a:endParaRPr lang="is-IS" sz="3200" b="0">
            <a:latin typeface="Raleway" pitchFamily="2" charset="0"/>
          </a:endParaRPr>
        </a:p>
      </dgm:t>
    </dgm:pt>
    <dgm:pt modelId="{50D4FE4C-60CE-46E3-8460-28C27C418299}" type="parTrans" cxnId="{2FB752F5-03D0-41EB-9E1A-8D9DA175512E}">
      <dgm:prSet/>
      <dgm:spPr/>
      <dgm:t>
        <a:bodyPr/>
        <a:lstStyle/>
        <a:p>
          <a:endParaRPr lang="is-IS" b="1"/>
        </a:p>
      </dgm:t>
    </dgm:pt>
    <dgm:pt modelId="{4E2FAC97-C836-40F8-BDAC-6B7CDD39CFBC}" type="sibTrans" cxnId="{2FB752F5-03D0-41EB-9E1A-8D9DA175512E}">
      <dgm:prSet/>
      <dgm:spPr/>
      <dgm:t>
        <a:bodyPr/>
        <a:lstStyle/>
        <a:p>
          <a:endParaRPr lang="is-IS" b="1"/>
        </a:p>
      </dgm:t>
    </dgm:pt>
    <dgm:pt modelId="{9A22DF7C-4774-416A-A05A-E0DEA7AC61E9}" type="pres">
      <dgm:prSet presAssocID="{D0A5C7E4-0E25-4433-AF4B-5930F7F841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549A8093-9950-4A30-904F-FA6C9C658341}" type="pres">
      <dgm:prSet presAssocID="{1CEBB46D-B04C-425D-80EB-3B1B4DB4CE4D}" presName="hierRoot1" presStyleCnt="0">
        <dgm:presLayoutVars>
          <dgm:hierBranch val="init"/>
        </dgm:presLayoutVars>
      </dgm:prSet>
      <dgm:spPr/>
    </dgm:pt>
    <dgm:pt modelId="{E83B0605-2461-4AFC-98EC-CBAF38F359D0}" type="pres">
      <dgm:prSet presAssocID="{1CEBB46D-B04C-425D-80EB-3B1B4DB4CE4D}" presName="rootComposite1" presStyleCnt="0"/>
      <dgm:spPr/>
    </dgm:pt>
    <dgm:pt modelId="{2C200930-83E5-4E30-B805-3861DEFDF25D}" type="pres">
      <dgm:prSet presAssocID="{1CEBB46D-B04C-425D-80EB-3B1B4DB4CE4D}" presName="rootText1" presStyleLbl="node0" presStyleIdx="0" presStyleCnt="3" custScaleX="95090" custLinFactNeighborX="1501" custLinFactNeighborY="22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0DA8702-3A09-4830-A6F9-CC4048A9A65A}" type="pres">
      <dgm:prSet presAssocID="{1CEBB46D-B04C-425D-80EB-3B1B4DB4CE4D}" presName="rootConnector1" presStyleLbl="node1" presStyleIdx="0" presStyleCnt="0"/>
      <dgm:spPr/>
      <dgm:t>
        <a:bodyPr/>
        <a:lstStyle/>
        <a:p>
          <a:endParaRPr lang="it-IT"/>
        </a:p>
      </dgm:t>
    </dgm:pt>
    <dgm:pt modelId="{5A4B94BE-62FA-4E86-B493-E3B57E1FDC0D}" type="pres">
      <dgm:prSet presAssocID="{1CEBB46D-B04C-425D-80EB-3B1B4DB4CE4D}" presName="hierChild2" presStyleCnt="0"/>
      <dgm:spPr/>
    </dgm:pt>
    <dgm:pt modelId="{77A97B4C-DEF6-48B1-A539-D61B11C9E211}" type="pres">
      <dgm:prSet presAssocID="{1CEBB46D-B04C-425D-80EB-3B1B4DB4CE4D}" presName="hierChild3" presStyleCnt="0"/>
      <dgm:spPr/>
    </dgm:pt>
    <dgm:pt modelId="{76B6FDC9-AC5C-4D3B-B6B4-D83E5DEA6B98}" type="pres">
      <dgm:prSet presAssocID="{36445C54-730A-4409-A3C4-12BF0DED201F}" presName="hierRoot1" presStyleCnt="0">
        <dgm:presLayoutVars>
          <dgm:hierBranch val="init"/>
        </dgm:presLayoutVars>
      </dgm:prSet>
      <dgm:spPr/>
    </dgm:pt>
    <dgm:pt modelId="{C8E30606-AABE-424C-8745-F51A6EEF0F69}" type="pres">
      <dgm:prSet presAssocID="{36445C54-730A-4409-A3C4-12BF0DED201F}" presName="rootComposite1" presStyleCnt="0"/>
      <dgm:spPr/>
    </dgm:pt>
    <dgm:pt modelId="{28B249C0-76E3-4BC8-B673-15E1AE64E5A6}" type="pres">
      <dgm:prSet presAssocID="{36445C54-730A-4409-A3C4-12BF0DED201F}" presName="rootText1" presStyleLbl="node0" presStyleIdx="1" presStyleCnt="3" custScaleX="95284" custLinFactNeighborX="-2431" custLinFactNeighborY="342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D64C8A8-00E5-4C5E-BD96-852CB61269A0}" type="pres">
      <dgm:prSet presAssocID="{36445C54-730A-4409-A3C4-12BF0DED201F}" presName="rootConnector1" presStyleLbl="node1" presStyleIdx="0" presStyleCnt="0"/>
      <dgm:spPr/>
      <dgm:t>
        <a:bodyPr/>
        <a:lstStyle/>
        <a:p>
          <a:endParaRPr lang="it-IT"/>
        </a:p>
      </dgm:t>
    </dgm:pt>
    <dgm:pt modelId="{648341BD-6B9F-4CA5-BDB9-7920FB16CFA2}" type="pres">
      <dgm:prSet presAssocID="{36445C54-730A-4409-A3C4-12BF0DED201F}" presName="hierChild2" presStyleCnt="0"/>
      <dgm:spPr/>
    </dgm:pt>
    <dgm:pt modelId="{2F5AB3D7-42D4-4562-A575-B05B0C339A3A}" type="pres">
      <dgm:prSet presAssocID="{36445C54-730A-4409-A3C4-12BF0DED201F}" presName="hierChild3" presStyleCnt="0"/>
      <dgm:spPr/>
    </dgm:pt>
    <dgm:pt modelId="{E2DDC4D8-FB49-4080-A00B-4F9702C151A2}" type="pres">
      <dgm:prSet presAssocID="{4ACD4E31-8A3A-4F54-A330-4C267CF4F04C}" presName="hierRoot1" presStyleCnt="0">
        <dgm:presLayoutVars>
          <dgm:hierBranch val="init"/>
        </dgm:presLayoutVars>
      </dgm:prSet>
      <dgm:spPr/>
    </dgm:pt>
    <dgm:pt modelId="{A0B60EDB-EDB7-4AA5-B668-81D69784E9C9}" type="pres">
      <dgm:prSet presAssocID="{4ACD4E31-8A3A-4F54-A330-4C267CF4F04C}" presName="rootComposite1" presStyleCnt="0"/>
      <dgm:spPr/>
    </dgm:pt>
    <dgm:pt modelId="{74DAD249-0577-4E42-A5A0-B51127E18D7F}" type="pres">
      <dgm:prSet presAssocID="{4ACD4E31-8A3A-4F54-A330-4C267CF4F04C}" presName="rootText1" presStyleLbl="node0" presStyleIdx="2" presStyleCnt="3" custScaleX="9639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4DC6A81-9AF9-4153-93D7-2B070B34C2A1}" type="pres">
      <dgm:prSet presAssocID="{4ACD4E31-8A3A-4F54-A330-4C267CF4F04C}" presName="rootConnector1" presStyleLbl="node1" presStyleIdx="0" presStyleCnt="0"/>
      <dgm:spPr/>
      <dgm:t>
        <a:bodyPr/>
        <a:lstStyle/>
        <a:p>
          <a:endParaRPr lang="it-IT"/>
        </a:p>
      </dgm:t>
    </dgm:pt>
    <dgm:pt modelId="{EFD5A4A2-4F3D-4392-B816-83F8D25CCC00}" type="pres">
      <dgm:prSet presAssocID="{4ACD4E31-8A3A-4F54-A330-4C267CF4F04C}" presName="hierChild2" presStyleCnt="0"/>
      <dgm:spPr/>
    </dgm:pt>
    <dgm:pt modelId="{BD553D57-EE94-4209-A9E7-B18511AA263F}" type="pres">
      <dgm:prSet presAssocID="{4ACD4E31-8A3A-4F54-A330-4C267CF4F04C}" presName="hierChild3" presStyleCnt="0"/>
      <dgm:spPr/>
    </dgm:pt>
  </dgm:ptLst>
  <dgm:cxnLst>
    <dgm:cxn modelId="{DC7FAA82-359E-407A-A155-263110D8322B}" type="presOf" srcId="{4ACD4E31-8A3A-4F54-A330-4C267CF4F04C}" destId="{A4DC6A81-9AF9-4153-93D7-2B070B34C2A1}" srcOrd="1" destOrd="0" presId="urn:microsoft.com/office/officeart/2005/8/layout/orgChart1"/>
    <dgm:cxn modelId="{E95E6590-A026-4D54-9AA7-C1995B9283F4}" type="presOf" srcId="{D0A5C7E4-0E25-4433-AF4B-5930F7F84169}" destId="{9A22DF7C-4774-416A-A05A-E0DEA7AC61E9}" srcOrd="0" destOrd="0" presId="urn:microsoft.com/office/officeart/2005/8/layout/orgChart1"/>
    <dgm:cxn modelId="{89121F3A-6709-4998-A2EE-4EC5D34BA510}" srcId="{D0A5C7E4-0E25-4433-AF4B-5930F7F84169}" destId="{1CEBB46D-B04C-425D-80EB-3B1B4DB4CE4D}" srcOrd="0" destOrd="0" parTransId="{7F617740-34B7-4D44-A6F7-A6937A09E523}" sibTransId="{6444DC4F-E8E0-4751-990B-BF8A27AADF6D}"/>
    <dgm:cxn modelId="{2FB752F5-03D0-41EB-9E1A-8D9DA175512E}" srcId="{D0A5C7E4-0E25-4433-AF4B-5930F7F84169}" destId="{4ACD4E31-8A3A-4F54-A330-4C267CF4F04C}" srcOrd="2" destOrd="0" parTransId="{50D4FE4C-60CE-46E3-8460-28C27C418299}" sibTransId="{4E2FAC97-C836-40F8-BDAC-6B7CDD39CFBC}"/>
    <dgm:cxn modelId="{686E43E9-CE9D-42E7-816E-2718CEE9A089}" type="presOf" srcId="{36445C54-730A-4409-A3C4-12BF0DED201F}" destId="{2D64C8A8-00E5-4C5E-BD96-852CB61269A0}" srcOrd="1" destOrd="0" presId="urn:microsoft.com/office/officeart/2005/8/layout/orgChart1"/>
    <dgm:cxn modelId="{ECD2CF3A-C4F9-49D0-A3C4-672460992790}" type="presOf" srcId="{1CEBB46D-B04C-425D-80EB-3B1B4DB4CE4D}" destId="{D0DA8702-3A09-4830-A6F9-CC4048A9A65A}" srcOrd="1" destOrd="0" presId="urn:microsoft.com/office/officeart/2005/8/layout/orgChart1"/>
    <dgm:cxn modelId="{86A6032D-4548-45A9-863A-B3CB1E3B86C5}" srcId="{D0A5C7E4-0E25-4433-AF4B-5930F7F84169}" destId="{36445C54-730A-4409-A3C4-12BF0DED201F}" srcOrd="1" destOrd="0" parTransId="{17608DE0-8CB6-4A45-8B2D-B9EBF2B381D4}" sibTransId="{B9B07FDF-98F0-448E-BA03-CB7AAF8C240C}"/>
    <dgm:cxn modelId="{7B7B1B8A-CF52-4CB7-A95D-AD1FFBA10513}" type="presOf" srcId="{4ACD4E31-8A3A-4F54-A330-4C267CF4F04C}" destId="{74DAD249-0577-4E42-A5A0-B51127E18D7F}" srcOrd="0" destOrd="0" presId="urn:microsoft.com/office/officeart/2005/8/layout/orgChart1"/>
    <dgm:cxn modelId="{2008B6B7-49B7-460A-A5F7-9325AE432C15}" type="presOf" srcId="{1CEBB46D-B04C-425D-80EB-3B1B4DB4CE4D}" destId="{2C200930-83E5-4E30-B805-3861DEFDF25D}" srcOrd="0" destOrd="0" presId="urn:microsoft.com/office/officeart/2005/8/layout/orgChart1"/>
    <dgm:cxn modelId="{0544BF68-4A53-44F6-B21D-EA0D5432748F}" type="presOf" srcId="{36445C54-730A-4409-A3C4-12BF0DED201F}" destId="{28B249C0-76E3-4BC8-B673-15E1AE64E5A6}" srcOrd="0" destOrd="0" presId="urn:microsoft.com/office/officeart/2005/8/layout/orgChart1"/>
    <dgm:cxn modelId="{7AF761E9-717E-4564-9DD1-BFD69CB00182}" type="presParOf" srcId="{9A22DF7C-4774-416A-A05A-E0DEA7AC61E9}" destId="{549A8093-9950-4A30-904F-FA6C9C658341}" srcOrd="0" destOrd="0" presId="urn:microsoft.com/office/officeart/2005/8/layout/orgChart1"/>
    <dgm:cxn modelId="{BDF472A5-B58A-4987-BDB2-E1C50E2EC253}" type="presParOf" srcId="{549A8093-9950-4A30-904F-FA6C9C658341}" destId="{E83B0605-2461-4AFC-98EC-CBAF38F359D0}" srcOrd="0" destOrd="0" presId="urn:microsoft.com/office/officeart/2005/8/layout/orgChart1"/>
    <dgm:cxn modelId="{5F16CC08-0D8E-4F28-8A68-7EB234C8EE12}" type="presParOf" srcId="{E83B0605-2461-4AFC-98EC-CBAF38F359D0}" destId="{2C200930-83E5-4E30-B805-3861DEFDF25D}" srcOrd="0" destOrd="0" presId="urn:microsoft.com/office/officeart/2005/8/layout/orgChart1"/>
    <dgm:cxn modelId="{BD53C3D8-BE8B-4630-A467-39FE34C7A296}" type="presParOf" srcId="{E83B0605-2461-4AFC-98EC-CBAF38F359D0}" destId="{D0DA8702-3A09-4830-A6F9-CC4048A9A65A}" srcOrd="1" destOrd="0" presId="urn:microsoft.com/office/officeart/2005/8/layout/orgChart1"/>
    <dgm:cxn modelId="{18795D8C-EC48-4DE1-8F93-F1E539542D98}" type="presParOf" srcId="{549A8093-9950-4A30-904F-FA6C9C658341}" destId="{5A4B94BE-62FA-4E86-B493-E3B57E1FDC0D}" srcOrd="1" destOrd="0" presId="urn:microsoft.com/office/officeart/2005/8/layout/orgChart1"/>
    <dgm:cxn modelId="{FD0AF3AC-ED4C-40A3-BB94-3EBD96C431DA}" type="presParOf" srcId="{549A8093-9950-4A30-904F-FA6C9C658341}" destId="{77A97B4C-DEF6-48B1-A539-D61B11C9E211}" srcOrd="2" destOrd="0" presId="urn:microsoft.com/office/officeart/2005/8/layout/orgChart1"/>
    <dgm:cxn modelId="{57AF71A4-035F-4E30-93C9-1E99C4C6451E}" type="presParOf" srcId="{9A22DF7C-4774-416A-A05A-E0DEA7AC61E9}" destId="{76B6FDC9-AC5C-4D3B-B6B4-D83E5DEA6B98}" srcOrd="1" destOrd="0" presId="urn:microsoft.com/office/officeart/2005/8/layout/orgChart1"/>
    <dgm:cxn modelId="{846A789B-46D6-4EA8-AFDB-8747CDF7B204}" type="presParOf" srcId="{76B6FDC9-AC5C-4D3B-B6B4-D83E5DEA6B98}" destId="{C8E30606-AABE-424C-8745-F51A6EEF0F69}" srcOrd="0" destOrd="0" presId="urn:microsoft.com/office/officeart/2005/8/layout/orgChart1"/>
    <dgm:cxn modelId="{5F92E905-5462-4B6F-AF1F-193B3B6A7E9F}" type="presParOf" srcId="{C8E30606-AABE-424C-8745-F51A6EEF0F69}" destId="{28B249C0-76E3-4BC8-B673-15E1AE64E5A6}" srcOrd="0" destOrd="0" presId="urn:microsoft.com/office/officeart/2005/8/layout/orgChart1"/>
    <dgm:cxn modelId="{32181B2B-C9A4-4C36-B71F-C401CCC18CF1}" type="presParOf" srcId="{C8E30606-AABE-424C-8745-F51A6EEF0F69}" destId="{2D64C8A8-00E5-4C5E-BD96-852CB61269A0}" srcOrd="1" destOrd="0" presId="urn:microsoft.com/office/officeart/2005/8/layout/orgChart1"/>
    <dgm:cxn modelId="{2DEA1B68-8158-497A-84B0-900E4CE0FF90}" type="presParOf" srcId="{76B6FDC9-AC5C-4D3B-B6B4-D83E5DEA6B98}" destId="{648341BD-6B9F-4CA5-BDB9-7920FB16CFA2}" srcOrd="1" destOrd="0" presId="urn:microsoft.com/office/officeart/2005/8/layout/orgChart1"/>
    <dgm:cxn modelId="{4C2138F4-B159-49B1-811C-3325ACBD7042}" type="presParOf" srcId="{76B6FDC9-AC5C-4D3B-B6B4-D83E5DEA6B98}" destId="{2F5AB3D7-42D4-4562-A575-B05B0C339A3A}" srcOrd="2" destOrd="0" presId="urn:microsoft.com/office/officeart/2005/8/layout/orgChart1"/>
    <dgm:cxn modelId="{413040F8-7B27-4E42-BEF1-5D9D0BD41552}" type="presParOf" srcId="{9A22DF7C-4774-416A-A05A-E0DEA7AC61E9}" destId="{E2DDC4D8-FB49-4080-A00B-4F9702C151A2}" srcOrd="2" destOrd="0" presId="urn:microsoft.com/office/officeart/2005/8/layout/orgChart1"/>
    <dgm:cxn modelId="{CC7D0E2A-55F4-4ED8-B28B-3A09E022D193}" type="presParOf" srcId="{E2DDC4D8-FB49-4080-A00B-4F9702C151A2}" destId="{A0B60EDB-EDB7-4AA5-B668-81D69784E9C9}" srcOrd="0" destOrd="0" presId="urn:microsoft.com/office/officeart/2005/8/layout/orgChart1"/>
    <dgm:cxn modelId="{825F1E8C-2D4D-4491-8CB8-A0AB987120FF}" type="presParOf" srcId="{A0B60EDB-EDB7-4AA5-B668-81D69784E9C9}" destId="{74DAD249-0577-4E42-A5A0-B51127E18D7F}" srcOrd="0" destOrd="0" presId="urn:microsoft.com/office/officeart/2005/8/layout/orgChart1"/>
    <dgm:cxn modelId="{292BF26C-6B64-4A1A-8B3D-CBCA1038394D}" type="presParOf" srcId="{A0B60EDB-EDB7-4AA5-B668-81D69784E9C9}" destId="{A4DC6A81-9AF9-4153-93D7-2B070B34C2A1}" srcOrd="1" destOrd="0" presId="urn:microsoft.com/office/officeart/2005/8/layout/orgChart1"/>
    <dgm:cxn modelId="{AB2809CE-B79A-41D6-BDA9-51CE1F7FBFD5}" type="presParOf" srcId="{E2DDC4D8-FB49-4080-A00B-4F9702C151A2}" destId="{EFD5A4A2-4F3D-4392-B816-83F8D25CCC00}" srcOrd="1" destOrd="0" presId="urn:microsoft.com/office/officeart/2005/8/layout/orgChart1"/>
    <dgm:cxn modelId="{F18E3DDF-B20E-4FB6-871C-201D6E11A865}" type="presParOf" srcId="{E2DDC4D8-FB49-4080-A00B-4F9702C151A2}" destId="{BD553D57-EE94-4209-A9E7-B18511AA26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A5C7E4-0E25-4433-AF4B-5930F7F8416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s-IS"/>
        </a:p>
      </dgm:t>
    </dgm:pt>
    <dgm:pt modelId="{1CEBB46D-B04C-425D-80EB-3B1B4DB4CE4D}">
      <dgm:prSet custT="1"/>
      <dgm:spPr>
        <a:noFill/>
        <a:ln>
          <a:noFill/>
        </a:ln>
      </dgm:spPr>
      <dgm:t>
        <a:bodyPr anchor="t"/>
        <a:lstStyle/>
        <a:p>
          <a:r>
            <a:rPr lang="en-GB" sz="2800" b="1">
              <a:solidFill>
                <a:srgbClr val="F37053"/>
              </a:solidFill>
              <a:latin typeface="Raleway" pitchFamily="2" charset="0"/>
            </a:rPr>
            <a:t>Fundamental science</a:t>
          </a:r>
          <a:endParaRPr lang="en-GB" sz="2800" b="0">
            <a:solidFill>
              <a:srgbClr val="EAECEE"/>
            </a:solidFill>
            <a:latin typeface="Raleway" pitchFamily="2" charset="0"/>
            <a:sym typeface="Wingdings" panose="05000000000000000000" pitchFamily="2" charset="2"/>
          </a:endParaRPr>
        </a:p>
        <a:p>
          <a:r>
            <a:rPr lang="en-GB" sz="280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Magma-hydrothermal coupling</a:t>
          </a:r>
          <a:endParaRPr lang="is-IS" sz="2800" b="0">
            <a:latin typeface="Raleway" pitchFamily="2" charset="0"/>
          </a:endParaRPr>
        </a:p>
      </dgm:t>
    </dgm:pt>
    <dgm:pt modelId="{7F617740-34B7-4D44-A6F7-A6937A09E523}" type="parTrans" cxnId="{89121F3A-6709-4998-A2EE-4EC5D34BA510}">
      <dgm:prSet/>
      <dgm:spPr/>
      <dgm:t>
        <a:bodyPr/>
        <a:lstStyle/>
        <a:p>
          <a:endParaRPr lang="is-IS" b="1"/>
        </a:p>
      </dgm:t>
    </dgm:pt>
    <dgm:pt modelId="{6444DC4F-E8E0-4751-990B-BF8A27AADF6D}" type="sibTrans" cxnId="{89121F3A-6709-4998-A2EE-4EC5D34BA510}">
      <dgm:prSet/>
      <dgm:spPr/>
      <dgm:t>
        <a:bodyPr/>
        <a:lstStyle/>
        <a:p>
          <a:endParaRPr lang="is-IS" b="1"/>
        </a:p>
      </dgm:t>
    </dgm:pt>
    <dgm:pt modelId="{36445C54-730A-4409-A3C4-12BF0DED201F}">
      <dgm:prSet custT="1"/>
      <dgm:spPr>
        <a:noFill/>
        <a:ln>
          <a:noFill/>
        </a:ln>
      </dgm:spPr>
      <dgm:t>
        <a:bodyPr anchor="t"/>
        <a:lstStyle/>
        <a:p>
          <a:r>
            <a:rPr lang="en-GB" sz="2800" b="1">
              <a:solidFill>
                <a:srgbClr val="F37053"/>
              </a:solidFill>
              <a:latin typeface="Raleway" pitchFamily="2" charset="0"/>
              <a:sym typeface="Wingdings" panose="05000000000000000000" pitchFamily="2" charset="2"/>
            </a:rPr>
            <a:t>Direct volcano monitoring </a:t>
          </a:r>
          <a:endParaRPr lang="en-GB" sz="2800" b="0">
            <a:solidFill>
              <a:srgbClr val="EAECEE"/>
            </a:solidFill>
            <a:latin typeface="Raleway" pitchFamily="2" charset="0"/>
            <a:sym typeface="Wingdings" panose="05000000000000000000" pitchFamily="2" charset="2"/>
          </a:endParaRPr>
        </a:p>
        <a:p>
          <a:r>
            <a:rPr lang="en-GB" sz="280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Ground truth for surface observations</a:t>
          </a:r>
          <a:endParaRPr lang="is-IS" sz="2800" b="0">
            <a:latin typeface="Raleway" pitchFamily="2" charset="0"/>
          </a:endParaRPr>
        </a:p>
      </dgm:t>
    </dgm:pt>
    <dgm:pt modelId="{17608DE0-8CB6-4A45-8B2D-B9EBF2B381D4}" type="parTrans" cxnId="{86A6032D-4548-45A9-863A-B3CB1E3B86C5}">
      <dgm:prSet/>
      <dgm:spPr/>
      <dgm:t>
        <a:bodyPr/>
        <a:lstStyle/>
        <a:p>
          <a:endParaRPr lang="is-IS" b="1"/>
        </a:p>
      </dgm:t>
    </dgm:pt>
    <dgm:pt modelId="{B9B07FDF-98F0-448E-BA03-CB7AAF8C240C}" type="sibTrans" cxnId="{86A6032D-4548-45A9-863A-B3CB1E3B86C5}">
      <dgm:prSet/>
      <dgm:spPr/>
      <dgm:t>
        <a:bodyPr/>
        <a:lstStyle/>
        <a:p>
          <a:endParaRPr lang="is-IS" b="1"/>
        </a:p>
      </dgm:t>
    </dgm:pt>
    <dgm:pt modelId="{4ACD4E31-8A3A-4F54-A330-4C267CF4F04C}">
      <dgm:prSet custT="1"/>
      <dgm:spPr>
        <a:noFill/>
        <a:ln>
          <a:noFill/>
        </a:ln>
      </dgm:spPr>
      <dgm:t>
        <a:bodyPr anchor="t"/>
        <a:lstStyle/>
        <a:p>
          <a:r>
            <a:rPr lang="en-GB" sz="2800" b="1">
              <a:solidFill>
                <a:srgbClr val="F37053"/>
              </a:solidFill>
              <a:latin typeface="Raleway" pitchFamily="2" charset="0"/>
              <a:sym typeface="Wingdings" panose="05000000000000000000" pitchFamily="2" charset="2"/>
            </a:rPr>
            <a:t>Super-hot geothermal energy </a:t>
          </a:r>
          <a:endParaRPr lang="en-GB" sz="2800" b="0">
            <a:solidFill>
              <a:srgbClr val="EAECEE"/>
            </a:solidFill>
            <a:latin typeface="Raleway" pitchFamily="2" charset="0"/>
            <a:sym typeface="Wingdings" panose="05000000000000000000" pitchFamily="2" charset="2"/>
          </a:endParaRPr>
        </a:p>
        <a:p>
          <a:r>
            <a:rPr lang="en-GB" sz="280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From heat of magma crystallization; accessed by thermal fracturing</a:t>
          </a:r>
          <a:endParaRPr lang="is-IS" sz="2800" b="0">
            <a:latin typeface="Raleway" pitchFamily="2" charset="0"/>
          </a:endParaRPr>
        </a:p>
      </dgm:t>
    </dgm:pt>
    <dgm:pt modelId="{50D4FE4C-60CE-46E3-8460-28C27C418299}" type="parTrans" cxnId="{2FB752F5-03D0-41EB-9E1A-8D9DA175512E}">
      <dgm:prSet/>
      <dgm:spPr/>
      <dgm:t>
        <a:bodyPr/>
        <a:lstStyle/>
        <a:p>
          <a:endParaRPr lang="is-IS" b="1"/>
        </a:p>
      </dgm:t>
    </dgm:pt>
    <dgm:pt modelId="{4E2FAC97-C836-40F8-BDAC-6B7CDD39CFBC}" type="sibTrans" cxnId="{2FB752F5-03D0-41EB-9E1A-8D9DA175512E}">
      <dgm:prSet/>
      <dgm:spPr/>
      <dgm:t>
        <a:bodyPr/>
        <a:lstStyle/>
        <a:p>
          <a:endParaRPr lang="is-IS" b="1"/>
        </a:p>
      </dgm:t>
    </dgm:pt>
    <dgm:pt modelId="{9A22DF7C-4774-416A-A05A-E0DEA7AC61E9}" type="pres">
      <dgm:prSet presAssocID="{D0A5C7E4-0E25-4433-AF4B-5930F7F841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549A8093-9950-4A30-904F-FA6C9C658341}" type="pres">
      <dgm:prSet presAssocID="{1CEBB46D-B04C-425D-80EB-3B1B4DB4CE4D}" presName="hierRoot1" presStyleCnt="0">
        <dgm:presLayoutVars>
          <dgm:hierBranch val="init"/>
        </dgm:presLayoutVars>
      </dgm:prSet>
      <dgm:spPr/>
    </dgm:pt>
    <dgm:pt modelId="{E83B0605-2461-4AFC-98EC-CBAF38F359D0}" type="pres">
      <dgm:prSet presAssocID="{1CEBB46D-B04C-425D-80EB-3B1B4DB4CE4D}" presName="rootComposite1" presStyleCnt="0"/>
      <dgm:spPr/>
    </dgm:pt>
    <dgm:pt modelId="{2C200930-83E5-4E30-B805-3861DEFDF25D}" type="pres">
      <dgm:prSet presAssocID="{1CEBB46D-B04C-425D-80EB-3B1B4DB4CE4D}" presName="rootText1" presStyleLbl="node0" presStyleIdx="0" presStyleCnt="3" custScaleX="89482" custLinFactNeighborX="1501" custLinFactNeighborY="22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0DA8702-3A09-4830-A6F9-CC4048A9A65A}" type="pres">
      <dgm:prSet presAssocID="{1CEBB46D-B04C-425D-80EB-3B1B4DB4CE4D}" presName="rootConnector1" presStyleLbl="node1" presStyleIdx="0" presStyleCnt="0"/>
      <dgm:spPr/>
      <dgm:t>
        <a:bodyPr/>
        <a:lstStyle/>
        <a:p>
          <a:endParaRPr lang="it-IT"/>
        </a:p>
      </dgm:t>
    </dgm:pt>
    <dgm:pt modelId="{5A4B94BE-62FA-4E86-B493-E3B57E1FDC0D}" type="pres">
      <dgm:prSet presAssocID="{1CEBB46D-B04C-425D-80EB-3B1B4DB4CE4D}" presName="hierChild2" presStyleCnt="0"/>
      <dgm:spPr/>
    </dgm:pt>
    <dgm:pt modelId="{77A97B4C-DEF6-48B1-A539-D61B11C9E211}" type="pres">
      <dgm:prSet presAssocID="{1CEBB46D-B04C-425D-80EB-3B1B4DB4CE4D}" presName="hierChild3" presStyleCnt="0"/>
      <dgm:spPr/>
    </dgm:pt>
    <dgm:pt modelId="{76B6FDC9-AC5C-4D3B-B6B4-D83E5DEA6B98}" type="pres">
      <dgm:prSet presAssocID="{36445C54-730A-4409-A3C4-12BF0DED201F}" presName="hierRoot1" presStyleCnt="0">
        <dgm:presLayoutVars>
          <dgm:hierBranch val="init"/>
        </dgm:presLayoutVars>
      </dgm:prSet>
      <dgm:spPr/>
    </dgm:pt>
    <dgm:pt modelId="{C8E30606-AABE-424C-8745-F51A6EEF0F69}" type="pres">
      <dgm:prSet presAssocID="{36445C54-730A-4409-A3C4-12BF0DED201F}" presName="rootComposite1" presStyleCnt="0"/>
      <dgm:spPr/>
    </dgm:pt>
    <dgm:pt modelId="{28B249C0-76E3-4BC8-B673-15E1AE64E5A6}" type="pres">
      <dgm:prSet presAssocID="{36445C54-730A-4409-A3C4-12BF0DED201F}" presName="rootText1" presStyleLbl="node0" presStyleIdx="1" presStyleCnt="3" custLinFactNeighborX="-2431" custLinFactNeighborY="342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D64C8A8-00E5-4C5E-BD96-852CB61269A0}" type="pres">
      <dgm:prSet presAssocID="{36445C54-730A-4409-A3C4-12BF0DED201F}" presName="rootConnector1" presStyleLbl="node1" presStyleIdx="0" presStyleCnt="0"/>
      <dgm:spPr/>
      <dgm:t>
        <a:bodyPr/>
        <a:lstStyle/>
        <a:p>
          <a:endParaRPr lang="it-IT"/>
        </a:p>
      </dgm:t>
    </dgm:pt>
    <dgm:pt modelId="{648341BD-6B9F-4CA5-BDB9-7920FB16CFA2}" type="pres">
      <dgm:prSet presAssocID="{36445C54-730A-4409-A3C4-12BF0DED201F}" presName="hierChild2" presStyleCnt="0"/>
      <dgm:spPr/>
    </dgm:pt>
    <dgm:pt modelId="{2F5AB3D7-42D4-4562-A575-B05B0C339A3A}" type="pres">
      <dgm:prSet presAssocID="{36445C54-730A-4409-A3C4-12BF0DED201F}" presName="hierChild3" presStyleCnt="0"/>
      <dgm:spPr/>
    </dgm:pt>
    <dgm:pt modelId="{E2DDC4D8-FB49-4080-A00B-4F9702C151A2}" type="pres">
      <dgm:prSet presAssocID="{4ACD4E31-8A3A-4F54-A330-4C267CF4F04C}" presName="hierRoot1" presStyleCnt="0">
        <dgm:presLayoutVars>
          <dgm:hierBranch val="init"/>
        </dgm:presLayoutVars>
      </dgm:prSet>
      <dgm:spPr/>
    </dgm:pt>
    <dgm:pt modelId="{A0B60EDB-EDB7-4AA5-B668-81D69784E9C9}" type="pres">
      <dgm:prSet presAssocID="{4ACD4E31-8A3A-4F54-A330-4C267CF4F04C}" presName="rootComposite1" presStyleCnt="0"/>
      <dgm:spPr/>
    </dgm:pt>
    <dgm:pt modelId="{74DAD249-0577-4E42-A5A0-B51127E18D7F}" type="pres">
      <dgm:prSet presAssocID="{4ACD4E31-8A3A-4F54-A330-4C267CF4F04C}" presName="rootText1" presStyleLbl="node0" presStyleIdx="2" presStyleCnt="3" custScaleX="118614" custLinFactNeighborX="189" custLinFactNeighborY="155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4DC6A81-9AF9-4153-93D7-2B070B34C2A1}" type="pres">
      <dgm:prSet presAssocID="{4ACD4E31-8A3A-4F54-A330-4C267CF4F04C}" presName="rootConnector1" presStyleLbl="node1" presStyleIdx="0" presStyleCnt="0"/>
      <dgm:spPr/>
      <dgm:t>
        <a:bodyPr/>
        <a:lstStyle/>
        <a:p>
          <a:endParaRPr lang="it-IT"/>
        </a:p>
      </dgm:t>
    </dgm:pt>
    <dgm:pt modelId="{EFD5A4A2-4F3D-4392-B816-83F8D25CCC00}" type="pres">
      <dgm:prSet presAssocID="{4ACD4E31-8A3A-4F54-A330-4C267CF4F04C}" presName="hierChild2" presStyleCnt="0"/>
      <dgm:spPr/>
    </dgm:pt>
    <dgm:pt modelId="{BD553D57-EE94-4209-A9E7-B18511AA263F}" type="pres">
      <dgm:prSet presAssocID="{4ACD4E31-8A3A-4F54-A330-4C267CF4F04C}" presName="hierChild3" presStyleCnt="0"/>
      <dgm:spPr/>
    </dgm:pt>
  </dgm:ptLst>
  <dgm:cxnLst>
    <dgm:cxn modelId="{DC7FAA82-359E-407A-A155-263110D8322B}" type="presOf" srcId="{4ACD4E31-8A3A-4F54-A330-4C267CF4F04C}" destId="{A4DC6A81-9AF9-4153-93D7-2B070B34C2A1}" srcOrd="1" destOrd="0" presId="urn:microsoft.com/office/officeart/2005/8/layout/orgChart1"/>
    <dgm:cxn modelId="{E95E6590-A026-4D54-9AA7-C1995B9283F4}" type="presOf" srcId="{D0A5C7E4-0E25-4433-AF4B-5930F7F84169}" destId="{9A22DF7C-4774-416A-A05A-E0DEA7AC61E9}" srcOrd="0" destOrd="0" presId="urn:microsoft.com/office/officeart/2005/8/layout/orgChart1"/>
    <dgm:cxn modelId="{89121F3A-6709-4998-A2EE-4EC5D34BA510}" srcId="{D0A5C7E4-0E25-4433-AF4B-5930F7F84169}" destId="{1CEBB46D-B04C-425D-80EB-3B1B4DB4CE4D}" srcOrd="0" destOrd="0" parTransId="{7F617740-34B7-4D44-A6F7-A6937A09E523}" sibTransId="{6444DC4F-E8E0-4751-990B-BF8A27AADF6D}"/>
    <dgm:cxn modelId="{2FB752F5-03D0-41EB-9E1A-8D9DA175512E}" srcId="{D0A5C7E4-0E25-4433-AF4B-5930F7F84169}" destId="{4ACD4E31-8A3A-4F54-A330-4C267CF4F04C}" srcOrd="2" destOrd="0" parTransId="{50D4FE4C-60CE-46E3-8460-28C27C418299}" sibTransId="{4E2FAC97-C836-40F8-BDAC-6B7CDD39CFBC}"/>
    <dgm:cxn modelId="{686E43E9-CE9D-42E7-816E-2718CEE9A089}" type="presOf" srcId="{36445C54-730A-4409-A3C4-12BF0DED201F}" destId="{2D64C8A8-00E5-4C5E-BD96-852CB61269A0}" srcOrd="1" destOrd="0" presId="urn:microsoft.com/office/officeart/2005/8/layout/orgChart1"/>
    <dgm:cxn modelId="{ECD2CF3A-C4F9-49D0-A3C4-672460992790}" type="presOf" srcId="{1CEBB46D-B04C-425D-80EB-3B1B4DB4CE4D}" destId="{D0DA8702-3A09-4830-A6F9-CC4048A9A65A}" srcOrd="1" destOrd="0" presId="urn:microsoft.com/office/officeart/2005/8/layout/orgChart1"/>
    <dgm:cxn modelId="{86A6032D-4548-45A9-863A-B3CB1E3B86C5}" srcId="{D0A5C7E4-0E25-4433-AF4B-5930F7F84169}" destId="{36445C54-730A-4409-A3C4-12BF0DED201F}" srcOrd="1" destOrd="0" parTransId="{17608DE0-8CB6-4A45-8B2D-B9EBF2B381D4}" sibTransId="{B9B07FDF-98F0-448E-BA03-CB7AAF8C240C}"/>
    <dgm:cxn modelId="{7B7B1B8A-CF52-4CB7-A95D-AD1FFBA10513}" type="presOf" srcId="{4ACD4E31-8A3A-4F54-A330-4C267CF4F04C}" destId="{74DAD249-0577-4E42-A5A0-B51127E18D7F}" srcOrd="0" destOrd="0" presId="urn:microsoft.com/office/officeart/2005/8/layout/orgChart1"/>
    <dgm:cxn modelId="{2008B6B7-49B7-460A-A5F7-9325AE432C15}" type="presOf" srcId="{1CEBB46D-B04C-425D-80EB-3B1B4DB4CE4D}" destId="{2C200930-83E5-4E30-B805-3861DEFDF25D}" srcOrd="0" destOrd="0" presId="urn:microsoft.com/office/officeart/2005/8/layout/orgChart1"/>
    <dgm:cxn modelId="{0544BF68-4A53-44F6-B21D-EA0D5432748F}" type="presOf" srcId="{36445C54-730A-4409-A3C4-12BF0DED201F}" destId="{28B249C0-76E3-4BC8-B673-15E1AE64E5A6}" srcOrd="0" destOrd="0" presId="urn:microsoft.com/office/officeart/2005/8/layout/orgChart1"/>
    <dgm:cxn modelId="{7AF761E9-717E-4564-9DD1-BFD69CB00182}" type="presParOf" srcId="{9A22DF7C-4774-416A-A05A-E0DEA7AC61E9}" destId="{549A8093-9950-4A30-904F-FA6C9C658341}" srcOrd="0" destOrd="0" presId="urn:microsoft.com/office/officeart/2005/8/layout/orgChart1"/>
    <dgm:cxn modelId="{BDF472A5-B58A-4987-BDB2-E1C50E2EC253}" type="presParOf" srcId="{549A8093-9950-4A30-904F-FA6C9C658341}" destId="{E83B0605-2461-4AFC-98EC-CBAF38F359D0}" srcOrd="0" destOrd="0" presId="urn:microsoft.com/office/officeart/2005/8/layout/orgChart1"/>
    <dgm:cxn modelId="{5F16CC08-0D8E-4F28-8A68-7EB234C8EE12}" type="presParOf" srcId="{E83B0605-2461-4AFC-98EC-CBAF38F359D0}" destId="{2C200930-83E5-4E30-B805-3861DEFDF25D}" srcOrd="0" destOrd="0" presId="urn:microsoft.com/office/officeart/2005/8/layout/orgChart1"/>
    <dgm:cxn modelId="{BD53C3D8-BE8B-4630-A467-39FE34C7A296}" type="presParOf" srcId="{E83B0605-2461-4AFC-98EC-CBAF38F359D0}" destId="{D0DA8702-3A09-4830-A6F9-CC4048A9A65A}" srcOrd="1" destOrd="0" presId="urn:microsoft.com/office/officeart/2005/8/layout/orgChart1"/>
    <dgm:cxn modelId="{18795D8C-EC48-4DE1-8F93-F1E539542D98}" type="presParOf" srcId="{549A8093-9950-4A30-904F-FA6C9C658341}" destId="{5A4B94BE-62FA-4E86-B493-E3B57E1FDC0D}" srcOrd="1" destOrd="0" presId="urn:microsoft.com/office/officeart/2005/8/layout/orgChart1"/>
    <dgm:cxn modelId="{FD0AF3AC-ED4C-40A3-BB94-3EBD96C431DA}" type="presParOf" srcId="{549A8093-9950-4A30-904F-FA6C9C658341}" destId="{77A97B4C-DEF6-48B1-A539-D61B11C9E211}" srcOrd="2" destOrd="0" presId="urn:microsoft.com/office/officeart/2005/8/layout/orgChart1"/>
    <dgm:cxn modelId="{57AF71A4-035F-4E30-93C9-1E99C4C6451E}" type="presParOf" srcId="{9A22DF7C-4774-416A-A05A-E0DEA7AC61E9}" destId="{76B6FDC9-AC5C-4D3B-B6B4-D83E5DEA6B98}" srcOrd="1" destOrd="0" presId="urn:microsoft.com/office/officeart/2005/8/layout/orgChart1"/>
    <dgm:cxn modelId="{846A789B-46D6-4EA8-AFDB-8747CDF7B204}" type="presParOf" srcId="{76B6FDC9-AC5C-4D3B-B6B4-D83E5DEA6B98}" destId="{C8E30606-AABE-424C-8745-F51A6EEF0F69}" srcOrd="0" destOrd="0" presId="urn:microsoft.com/office/officeart/2005/8/layout/orgChart1"/>
    <dgm:cxn modelId="{5F92E905-5462-4B6F-AF1F-193B3B6A7E9F}" type="presParOf" srcId="{C8E30606-AABE-424C-8745-F51A6EEF0F69}" destId="{28B249C0-76E3-4BC8-B673-15E1AE64E5A6}" srcOrd="0" destOrd="0" presId="urn:microsoft.com/office/officeart/2005/8/layout/orgChart1"/>
    <dgm:cxn modelId="{32181B2B-C9A4-4C36-B71F-C401CCC18CF1}" type="presParOf" srcId="{C8E30606-AABE-424C-8745-F51A6EEF0F69}" destId="{2D64C8A8-00E5-4C5E-BD96-852CB61269A0}" srcOrd="1" destOrd="0" presId="urn:microsoft.com/office/officeart/2005/8/layout/orgChart1"/>
    <dgm:cxn modelId="{2DEA1B68-8158-497A-84B0-900E4CE0FF90}" type="presParOf" srcId="{76B6FDC9-AC5C-4D3B-B6B4-D83E5DEA6B98}" destId="{648341BD-6B9F-4CA5-BDB9-7920FB16CFA2}" srcOrd="1" destOrd="0" presId="urn:microsoft.com/office/officeart/2005/8/layout/orgChart1"/>
    <dgm:cxn modelId="{4C2138F4-B159-49B1-811C-3325ACBD7042}" type="presParOf" srcId="{76B6FDC9-AC5C-4D3B-B6B4-D83E5DEA6B98}" destId="{2F5AB3D7-42D4-4562-A575-B05B0C339A3A}" srcOrd="2" destOrd="0" presId="urn:microsoft.com/office/officeart/2005/8/layout/orgChart1"/>
    <dgm:cxn modelId="{413040F8-7B27-4E42-BEF1-5D9D0BD41552}" type="presParOf" srcId="{9A22DF7C-4774-416A-A05A-E0DEA7AC61E9}" destId="{E2DDC4D8-FB49-4080-A00B-4F9702C151A2}" srcOrd="2" destOrd="0" presId="urn:microsoft.com/office/officeart/2005/8/layout/orgChart1"/>
    <dgm:cxn modelId="{CC7D0E2A-55F4-4ED8-B28B-3A09E022D193}" type="presParOf" srcId="{E2DDC4D8-FB49-4080-A00B-4F9702C151A2}" destId="{A0B60EDB-EDB7-4AA5-B668-81D69784E9C9}" srcOrd="0" destOrd="0" presId="urn:microsoft.com/office/officeart/2005/8/layout/orgChart1"/>
    <dgm:cxn modelId="{825F1E8C-2D4D-4491-8CB8-A0AB987120FF}" type="presParOf" srcId="{A0B60EDB-EDB7-4AA5-B668-81D69784E9C9}" destId="{74DAD249-0577-4E42-A5A0-B51127E18D7F}" srcOrd="0" destOrd="0" presId="urn:microsoft.com/office/officeart/2005/8/layout/orgChart1"/>
    <dgm:cxn modelId="{292BF26C-6B64-4A1A-8B3D-CBCA1038394D}" type="presParOf" srcId="{A0B60EDB-EDB7-4AA5-B668-81D69784E9C9}" destId="{A4DC6A81-9AF9-4153-93D7-2B070B34C2A1}" srcOrd="1" destOrd="0" presId="urn:microsoft.com/office/officeart/2005/8/layout/orgChart1"/>
    <dgm:cxn modelId="{AB2809CE-B79A-41D6-BDA9-51CE1F7FBFD5}" type="presParOf" srcId="{E2DDC4D8-FB49-4080-A00B-4F9702C151A2}" destId="{EFD5A4A2-4F3D-4392-B816-83F8D25CCC00}" srcOrd="1" destOrd="0" presId="urn:microsoft.com/office/officeart/2005/8/layout/orgChart1"/>
    <dgm:cxn modelId="{F18E3DDF-B20E-4FB6-871C-201D6E11A865}" type="presParOf" srcId="{E2DDC4D8-FB49-4080-A00B-4F9702C151A2}" destId="{BD553D57-EE94-4209-A9E7-B18511AA26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A5C7E4-0E25-4433-AF4B-5930F7F8416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s-IS"/>
        </a:p>
      </dgm:t>
    </dgm:pt>
    <dgm:pt modelId="{1CEBB46D-B04C-425D-80EB-3B1B4DB4CE4D}">
      <dgm:prSet custT="1"/>
      <dgm:spPr>
        <a:noFill/>
        <a:ln>
          <a:noFill/>
        </a:ln>
      </dgm:spPr>
      <dgm:t>
        <a:bodyPr anchor="t"/>
        <a:lstStyle/>
        <a:p>
          <a:r>
            <a:rPr lang="en-GB" sz="2800" b="1" dirty="0">
              <a:solidFill>
                <a:srgbClr val="F37053"/>
              </a:solidFill>
              <a:latin typeface="Raleway" pitchFamily="2" charset="0"/>
            </a:rPr>
            <a:t>Fundamental science</a:t>
          </a:r>
          <a:endParaRPr lang="en-GB" sz="2800" b="0" dirty="0">
            <a:solidFill>
              <a:srgbClr val="EAECEE"/>
            </a:solidFill>
            <a:latin typeface="Raleway" pitchFamily="2" charset="0"/>
            <a:sym typeface="Wingdings" panose="05000000000000000000" pitchFamily="2" charset="2"/>
          </a:endParaRPr>
        </a:p>
        <a:p>
          <a:r>
            <a:rPr lang="en-GB" sz="2800" dirty="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Magma-hydrothermal </a:t>
          </a:r>
          <a:r>
            <a:rPr lang="en-GB" sz="2800" dirty="0" smtClean="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coupling</a:t>
          </a:r>
        </a:p>
        <a:p>
          <a:r>
            <a:rPr lang="en-GB" sz="2800" dirty="0" smtClean="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Origin of continents</a:t>
          </a:r>
          <a:endParaRPr lang="is-IS" sz="2800" b="0" dirty="0">
            <a:latin typeface="Raleway" pitchFamily="2" charset="0"/>
          </a:endParaRPr>
        </a:p>
      </dgm:t>
    </dgm:pt>
    <dgm:pt modelId="{7F617740-34B7-4D44-A6F7-A6937A09E523}" type="parTrans" cxnId="{89121F3A-6709-4998-A2EE-4EC5D34BA510}">
      <dgm:prSet/>
      <dgm:spPr/>
      <dgm:t>
        <a:bodyPr/>
        <a:lstStyle/>
        <a:p>
          <a:endParaRPr lang="is-IS" b="1"/>
        </a:p>
      </dgm:t>
    </dgm:pt>
    <dgm:pt modelId="{6444DC4F-E8E0-4751-990B-BF8A27AADF6D}" type="sibTrans" cxnId="{89121F3A-6709-4998-A2EE-4EC5D34BA510}">
      <dgm:prSet/>
      <dgm:spPr/>
      <dgm:t>
        <a:bodyPr/>
        <a:lstStyle/>
        <a:p>
          <a:endParaRPr lang="is-IS" b="1"/>
        </a:p>
      </dgm:t>
    </dgm:pt>
    <dgm:pt modelId="{36445C54-730A-4409-A3C4-12BF0DED201F}">
      <dgm:prSet custT="1"/>
      <dgm:spPr>
        <a:noFill/>
        <a:ln>
          <a:noFill/>
        </a:ln>
      </dgm:spPr>
      <dgm:t>
        <a:bodyPr anchor="t"/>
        <a:lstStyle/>
        <a:p>
          <a:r>
            <a:rPr lang="en-GB" sz="2800" b="1" dirty="0">
              <a:solidFill>
                <a:srgbClr val="F37053"/>
              </a:solidFill>
              <a:latin typeface="Raleway" pitchFamily="2" charset="0"/>
              <a:sym typeface="Wingdings" panose="05000000000000000000" pitchFamily="2" charset="2"/>
            </a:rPr>
            <a:t>Direct volcano monitoring </a:t>
          </a:r>
          <a:endParaRPr lang="en-GB" sz="2800" b="0" dirty="0">
            <a:solidFill>
              <a:srgbClr val="EAECEE"/>
            </a:solidFill>
            <a:latin typeface="Raleway" pitchFamily="2" charset="0"/>
            <a:sym typeface="Wingdings" panose="05000000000000000000" pitchFamily="2" charset="2"/>
          </a:endParaRPr>
        </a:p>
        <a:p>
          <a:r>
            <a:rPr lang="en-GB" sz="2800" dirty="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Ground truth for surface </a:t>
          </a:r>
          <a:r>
            <a:rPr lang="en-GB" sz="2800" dirty="0" smtClean="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observations</a:t>
          </a:r>
        </a:p>
        <a:p>
          <a:r>
            <a:rPr lang="en-GB" sz="2800" dirty="0" smtClean="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Instrumenting real magma</a:t>
          </a:r>
        </a:p>
        <a:p>
          <a:r>
            <a:rPr lang="en-GB" sz="2800" dirty="0" smtClean="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Magma manipulation, volcanic unrest experiments</a:t>
          </a:r>
        </a:p>
      </dgm:t>
    </dgm:pt>
    <dgm:pt modelId="{17608DE0-8CB6-4A45-8B2D-B9EBF2B381D4}" type="parTrans" cxnId="{86A6032D-4548-45A9-863A-B3CB1E3B86C5}">
      <dgm:prSet/>
      <dgm:spPr/>
      <dgm:t>
        <a:bodyPr/>
        <a:lstStyle/>
        <a:p>
          <a:endParaRPr lang="is-IS" b="1"/>
        </a:p>
      </dgm:t>
    </dgm:pt>
    <dgm:pt modelId="{B9B07FDF-98F0-448E-BA03-CB7AAF8C240C}" type="sibTrans" cxnId="{86A6032D-4548-45A9-863A-B3CB1E3B86C5}">
      <dgm:prSet/>
      <dgm:spPr/>
      <dgm:t>
        <a:bodyPr/>
        <a:lstStyle/>
        <a:p>
          <a:endParaRPr lang="is-IS" b="1"/>
        </a:p>
      </dgm:t>
    </dgm:pt>
    <dgm:pt modelId="{4ACD4E31-8A3A-4F54-A330-4C267CF4F04C}">
      <dgm:prSet custT="1"/>
      <dgm:spPr>
        <a:noFill/>
        <a:ln>
          <a:noFill/>
        </a:ln>
      </dgm:spPr>
      <dgm:t>
        <a:bodyPr anchor="t"/>
        <a:lstStyle/>
        <a:p>
          <a:r>
            <a:rPr lang="en-GB" sz="2800" b="1" dirty="0">
              <a:solidFill>
                <a:srgbClr val="F37053"/>
              </a:solidFill>
              <a:latin typeface="Raleway" pitchFamily="2" charset="0"/>
              <a:sym typeface="Wingdings" panose="05000000000000000000" pitchFamily="2" charset="2"/>
            </a:rPr>
            <a:t>Super-hot geothermal energy </a:t>
          </a:r>
          <a:endParaRPr lang="en-GB" sz="2800" b="0" dirty="0">
            <a:solidFill>
              <a:srgbClr val="EAECEE"/>
            </a:solidFill>
            <a:latin typeface="Raleway" pitchFamily="2" charset="0"/>
            <a:sym typeface="Wingdings" panose="05000000000000000000" pitchFamily="2" charset="2"/>
          </a:endParaRPr>
        </a:p>
        <a:p>
          <a:r>
            <a:rPr lang="en-GB" sz="2800" dirty="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From heat of magma crystallization; accessed by thermal fracturing</a:t>
          </a:r>
          <a:endParaRPr lang="is-IS" sz="2800" b="0" dirty="0">
            <a:latin typeface="Raleway" pitchFamily="2" charset="0"/>
          </a:endParaRPr>
        </a:p>
      </dgm:t>
    </dgm:pt>
    <dgm:pt modelId="{50D4FE4C-60CE-46E3-8460-28C27C418299}" type="parTrans" cxnId="{2FB752F5-03D0-41EB-9E1A-8D9DA175512E}">
      <dgm:prSet/>
      <dgm:spPr/>
      <dgm:t>
        <a:bodyPr/>
        <a:lstStyle/>
        <a:p>
          <a:endParaRPr lang="is-IS" b="1"/>
        </a:p>
      </dgm:t>
    </dgm:pt>
    <dgm:pt modelId="{4E2FAC97-C836-40F8-BDAC-6B7CDD39CFBC}" type="sibTrans" cxnId="{2FB752F5-03D0-41EB-9E1A-8D9DA175512E}">
      <dgm:prSet/>
      <dgm:spPr/>
      <dgm:t>
        <a:bodyPr/>
        <a:lstStyle/>
        <a:p>
          <a:endParaRPr lang="is-IS" b="1"/>
        </a:p>
      </dgm:t>
    </dgm:pt>
    <dgm:pt modelId="{9A22DF7C-4774-416A-A05A-E0DEA7AC61E9}" type="pres">
      <dgm:prSet presAssocID="{D0A5C7E4-0E25-4433-AF4B-5930F7F841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549A8093-9950-4A30-904F-FA6C9C658341}" type="pres">
      <dgm:prSet presAssocID="{1CEBB46D-B04C-425D-80EB-3B1B4DB4CE4D}" presName="hierRoot1" presStyleCnt="0">
        <dgm:presLayoutVars>
          <dgm:hierBranch val="init"/>
        </dgm:presLayoutVars>
      </dgm:prSet>
      <dgm:spPr/>
    </dgm:pt>
    <dgm:pt modelId="{E83B0605-2461-4AFC-98EC-CBAF38F359D0}" type="pres">
      <dgm:prSet presAssocID="{1CEBB46D-B04C-425D-80EB-3B1B4DB4CE4D}" presName="rootComposite1" presStyleCnt="0"/>
      <dgm:spPr/>
    </dgm:pt>
    <dgm:pt modelId="{2C200930-83E5-4E30-B805-3861DEFDF25D}" type="pres">
      <dgm:prSet presAssocID="{1CEBB46D-B04C-425D-80EB-3B1B4DB4CE4D}" presName="rootText1" presStyleLbl="node0" presStyleIdx="0" presStyleCnt="3" custScaleX="89482" custLinFactNeighborX="1501" custLinFactNeighborY="3406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0DA8702-3A09-4830-A6F9-CC4048A9A65A}" type="pres">
      <dgm:prSet presAssocID="{1CEBB46D-B04C-425D-80EB-3B1B4DB4CE4D}" presName="rootConnector1" presStyleLbl="node1" presStyleIdx="0" presStyleCnt="0"/>
      <dgm:spPr/>
      <dgm:t>
        <a:bodyPr/>
        <a:lstStyle/>
        <a:p>
          <a:endParaRPr lang="it-IT"/>
        </a:p>
      </dgm:t>
    </dgm:pt>
    <dgm:pt modelId="{5A4B94BE-62FA-4E86-B493-E3B57E1FDC0D}" type="pres">
      <dgm:prSet presAssocID="{1CEBB46D-B04C-425D-80EB-3B1B4DB4CE4D}" presName="hierChild2" presStyleCnt="0"/>
      <dgm:spPr/>
    </dgm:pt>
    <dgm:pt modelId="{77A97B4C-DEF6-48B1-A539-D61B11C9E211}" type="pres">
      <dgm:prSet presAssocID="{1CEBB46D-B04C-425D-80EB-3B1B4DB4CE4D}" presName="hierChild3" presStyleCnt="0"/>
      <dgm:spPr/>
    </dgm:pt>
    <dgm:pt modelId="{76B6FDC9-AC5C-4D3B-B6B4-D83E5DEA6B98}" type="pres">
      <dgm:prSet presAssocID="{36445C54-730A-4409-A3C4-12BF0DED201F}" presName="hierRoot1" presStyleCnt="0">
        <dgm:presLayoutVars>
          <dgm:hierBranch val="init"/>
        </dgm:presLayoutVars>
      </dgm:prSet>
      <dgm:spPr/>
    </dgm:pt>
    <dgm:pt modelId="{C8E30606-AABE-424C-8745-F51A6EEF0F69}" type="pres">
      <dgm:prSet presAssocID="{36445C54-730A-4409-A3C4-12BF0DED201F}" presName="rootComposite1" presStyleCnt="0"/>
      <dgm:spPr/>
    </dgm:pt>
    <dgm:pt modelId="{28B249C0-76E3-4BC8-B673-15E1AE64E5A6}" type="pres">
      <dgm:prSet presAssocID="{36445C54-730A-4409-A3C4-12BF0DED201F}" presName="rootText1" presStyleLbl="node0" presStyleIdx="1" presStyleCnt="3" custLinFactNeighborX="-2431" custLinFactNeighborY="342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D64C8A8-00E5-4C5E-BD96-852CB61269A0}" type="pres">
      <dgm:prSet presAssocID="{36445C54-730A-4409-A3C4-12BF0DED201F}" presName="rootConnector1" presStyleLbl="node1" presStyleIdx="0" presStyleCnt="0"/>
      <dgm:spPr/>
      <dgm:t>
        <a:bodyPr/>
        <a:lstStyle/>
        <a:p>
          <a:endParaRPr lang="it-IT"/>
        </a:p>
      </dgm:t>
    </dgm:pt>
    <dgm:pt modelId="{648341BD-6B9F-4CA5-BDB9-7920FB16CFA2}" type="pres">
      <dgm:prSet presAssocID="{36445C54-730A-4409-A3C4-12BF0DED201F}" presName="hierChild2" presStyleCnt="0"/>
      <dgm:spPr/>
    </dgm:pt>
    <dgm:pt modelId="{2F5AB3D7-42D4-4562-A575-B05B0C339A3A}" type="pres">
      <dgm:prSet presAssocID="{36445C54-730A-4409-A3C4-12BF0DED201F}" presName="hierChild3" presStyleCnt="0"/>
      <dgm:spPr/>
    </dgm:pt>
    <dgm:pt modelId="{E2DDC4D8-FB49-4080-A00B-4F9702C151A2}" type="pres">
      <dgm:prSet presAssocID="{4ACD4E31-8A3A-4F54-A330-4C267CF4F04C}" presName="hierRoot1" presStyleCnt="0">
        <dgm:presLayoutVars>
          <dgm:hierBranch val="init"/>
        </dgm:presLayoutVars>
      </dgm:prSet>
      <dgm:spPr/>
    </dgm:pt>
    <dgm:pt modelId="{A0B60EDB-EDB7-4AA5-B668-81D69784E9C9}" type="pres">
      <dgm:prSet presAssocID="{4ACD4E31-8A3A-4F54-A330-4C267CF4F04C}" presName="rootComposite1" presStyleCnt="0"/>
      <dgm:spPr/>
    </dgm:pt>
    <dgm:pt modelId="{74DAD249-0577-4E42-A5A0-B51127E18D7F}" type="pres">
      <dgm:prSet presAssocID="{4ACD4E31-8A3A-4F54-A330-4C267CF4F04C}" presName="rootText1" presStyleLbl="node0" presStyleIdx="2" presStyleCnt="3" custScaleX="118614" custLinFactNeighborX="182" custLinFactNeighborY="403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4DC6A81-9AF9-4153-93D7-2B070B34C2A1}" type="pres">
      <dgm:prSet presAssocID="{4ACD4E31-8A3A-4F54-A330-4C267CF4F04C}" presName="rootConnector1" presStyleLbl="node1" presStyleIdx="0" presStyleCnt="0"/>
      <dgm:spPr/>
      <dgm:t>
        <a:bodyPr/>
        <a:lstStyle/>
        <a:p>
          <a:endParaRPr lang="it-IT"/>
        </a:p>
      </dgm:t>
    </dgm:pt>
    <dgm:pt modelId="{EFD5A4A2-4F3D-4392-B816-83F8D25CCC00}" type="pres">
      <dgm:prSet presAssocID="{4ACD4E31-8A3A-4F54-A330-4C267CF4F04C}" presName="hierChild2" presStyleCnt="0"/>
      <dgm:spPr/>
    </dgm:pt>
    <dgm:pt modelId="{BD553D57-EE94-4209-A9E7-B18511AA263F}" type="pres">
      <dgm:prSet presAssocID="{4ACD4E31-8A3A-4F54-A330-4C267CF4F04C}" presName="hierChild3" presStyleCnt="0"/>
      <dgm:spPr/>
    </dgm:pt>
  </dgm:ptLst>
  <dgm:cxnLst>
    <dgm:cxn modelId="{DC7FAA82-359E-407A-A155-263110D8322B}" type="presOf" srcId="{4ACD4E31-8A3A-4F54-A330-4C267CF4F04C}" destId="{A4DC6A81-9AF9-4153-93D7-2B070B34C2A1}" srcOrd="1" destOrd="0" presId="urn:microsoft.com/office/officeart/2005/8/layout/orgChart1"/>
    <dgm:cxn modelId="{E95E6590-A026-4D54-9AA7-C1995B9283F4}" type="presOf" srcId="{D0A5C7E4-0E25-4433-AF4B-5930F7F84169}" destId="{9A22DF7C-4774-416A-A05A-E0DEA7AC61E9}" srcOrd="0" destOrd="0" presId="urn:microsoft.com/office/officeart/2005/8/layout/orgChart1"/>
    <dgm:cxn modelId="{89121F3A-6709-4998-A2EE-4EC5D34BA510}" srcId="{D0A5C7E4-0E25-4433-AF4B-5930F7F84169}" destId="{1CEBB46D-B04C-425D-80EB-3B1B4DB4CE4D}" srcOrd="0" destOrd="0" parTransId="{7F617740-34B7-4D44-A6F7-A6937A09E523}" sibTransId="{6444DC4F-E8E0-4751-990B-BF8A27AADF6D}"/>
    <dgm:cxn modelId="{2FB752F5-03D0-41EB-9E1A-8D9DA175512E}" srcId="{D0A5C7E4-0E25-4433-AF4B-5930F7F84169}" destId="{4ACD4E31-8A3A-4F54-A330-4C267CF4F04C}" srcOrd="2" destOrd="0" parTransId="{50D4FE4C-60CE-46E3-8460-28C27C418299}" sibTransId="{4E2FAC97-C836-40F8-BDAC-6B7CDD39CFBC}"/>
    <dgm:cxn modelId="{686E43E9-CE9D-42E7-816E-2718CEE9A089}" type="presOf" srcId="{36445C54-730A-4409-A3C4-12BF0DED201F}" destId="{2D64C8A8-00E5-4C5E-BD96-852CB61269A0}" srcOrd="1" destOrd="0" presId="urn:microsoft.com/office/officeart/2005/8/layout/orgChart1"/>
    <dgm:cxn modelId="{ECD2CF3A-C4F9-49D0-A3C4-672460992790}" type="presOf" srcId="{1CEBB46D-B04C-425D-80EB-3B1B4DB4CE4D}" destId="{D0DA8702-3A09-4830-A6F9-CC4048A9A65A}" srcOrd="1" destOrd="0" presId="urn:microsoft.com/office/officeart/2005/8/layout/orgChart1"/>
    <dgm:cxn modelId="{86A6032D-4548-45A9-863A-B3CB1E3B86C5}" srcId="{D0A5C7E4-0E25-4433-AF4B-5930F7F84169}" destId="{36445C54-730A-4409-A3C4-12BF0DED201F}" srcOrd="1" destOrd="0" parTransId="{17608DE0-8CB6-4A45-8B2D-B9EBF2B381D4}" sibTransId="{B9B07FDF-98F0-448E-BA03-CB7AAF8C240C}"/>
    <dgm:cxn modelId="{7B7B1B8A-CF52-4CB7-A95D-AD1FFBA10513}" type="presOf" srcId="{4ACD4E31-8A3A-4F54-A330-4C267CF4F04C}" destId="{74DAD249-0577-4E42-A5A0-B51127E18D7F}" srcOrd="0" destOrd="0" presId="urn:microsoft.com/office/officeart/2005/8/layout/orgChart1"/>
    <dgm:cxn modelId="{2008B6B7-49B7-460A-A5F7-9325AE432C15}" type="presOf" srcId="{1CEBB46D-B04C-425D-80EB-3B1B4DB4CE4D}" destId="{2C200930-83E5-4E30-B805-3861DEFDF25D}" srcOrd="0" destOrd="0" presId="urn:microsoft.com/office/officeart/2005/8/layout/orgChart1"/>
    <dgm:cxn modelId="{0544BF68-4A53-44F6-B21D-EA0D5432748F}" type="presOf" srcId="{36445C54-730A-4409-A3C4-12BF0DED201F}" destId="{28B249C0-76E3-4BC8-B673-15E1AE64E5A6}" srcOrd="0" destOrd="0" presId="urn:microsoft.com/office/officeart/2005/8/layout/orgChart1"/>
    <dgm:cxn modelId="{7AF761E9-717E-4564-9DD1-BFD69CB00182}" type="presParOf" srcId="{9A22DF7C-4774-416A-A05A-E0DEA7AC61E9}" destId="{549A8093-9950-4A30-904F-FA6C9C658341}" srcOrd="0" destOrd="0" presId="urn:microsoft.com/office/officeart/2005/8/layout/orgChart1"/>
    <dgm:cxn modelId="{BDF472A5-B58A-4987-BDB2-E1C50E2EC253}" type="presParOf" srcId="{549A8093-9950-4A30-904F-FA6C9C658341}" destId="{E83B0605-2461-4AFC-98EC-CBAF38F359D0}" srcOrd="0" destOrd="0" presId="urn:microsoft.com/office/officeart/2005/8/layout/orgChart1"/>
    <dgm:cxn modelId="{5F16CC08-0D8E-4F28-8A68-7EB234C8EE12}" type="presParOf" srcId="{E83B0605-2461-4AFC-98EC-CBAF38F359D0}" destId="{2C200930-83E5-4E30-B805-3861DEFDF25D}" srcOrd="0" destOrd="0" presId="urn:microsoft.com/office/officeart/2005/8/layout/orgChart1"/>
    <dgm:cxn modelId="{BD53C3D8-BE8B-4630-A467-39FE34C7A296}" type="presParOf" srcId="{E83B0605-2461-4AFC-98EC-CBAF38F359D0}" destId="{D0DA8702-3A09-4830-A6F9-CC4048A9A65A}" srcOrd="1" destOrd="0" presId="urn:microsoft.com/office/officeart/2005/8/layout/orgChart1"/>
    <dgm:cxn modelId="{18795D8C-EC48-4DE1-8F93-F1E539542D98}" type="presParOf" srcId="{549A8093-9950-4A30-904F-FA6C9C658341}" destId="{5A4B94BE-62FA-4E86-B493-E3B57E1FDC0D}" srcOrd="1" destOrd="0" presId="urn:microsoft.com/office/officeart/2005/8/layout/orgChart1"/>
    <dgm:cxn modelId="{FD0AF3AC-ED4C-40A3-BB94-3EBD96C431DA}" type="presParOf" srcId="{549A8093-9950-4A30-904F-FA6C9C658341}" destId="{77A97B4C-DEF6-48B1-A539-D61B11C9E211}" srcOrd="2" destOrd="0" presId="urn:microsoft.com/office/officeart/2005/8/layout/orgChart1"/>
    <dgm:cxn modelId="{57AF71A4-035F-4E30-93C9-1E99C4C6451E}" type="presParOf" srcId="{9A22DF7C-4774-416A-A05A-E0DEA7AC61E9}" destId="{76B6FDC9-AC5C-4D3B-B6B4-D83E5DEA6B98}" srcOrd="1" destOrd="0" presId="urn:microsoft.com/office/officeart/2005/8/layout/orgChart1"/>
    <dgm:cxn modelId="{846A789B-46D6-4EA8-AFDB-8747CDF7B204}" type="presParOf" srcId="{76B6FDC9-AC5C-4D3B-B6B4-D83E5DEA6B98}" destId="{C8E30606-AABE-424C-8745-F51A6EEF0F69}" srcOrd="0" destOrd="0" presId="urn:microsoft.com/office/officeart/2005/8/layout/orgChart1"/>
    <dgm:cxn modelId="{5F92E905-5462-4B6F-AF1F-193B3B6A7E9F}" type="presParOf" srcId="{C8E30606-AABE-424C-8745-F51A6EEF0F69}" destId="{28B249C0-76E3-4BC8-B673-15E1AE64E5A6}" srcOrd="0" destOrd="0" presId="urn:microsoft.com/office/officeart/2005/8/layout/orgChart1"/>
    <dgm:cxn modelId="{32181B2B-C9A4-4C36-B71F-C401CCC18CF1}" type="presParOf" srcId="{C8E30606-AABE-424C-8745-F51A6EEF0F69}" destId="{2D64C8A8-00E5-4C5E-BD96-852CB61269A0}" srcOrd="1" destOrd="0" presId="urn:microsoft.com/office/officeart/2005/8/layout/orgChart1"/>
    <dgm:cxn modelId="{2DEA1B68-8158-497A-84B0-900E4CE0FF90}" type="presParOf" srcId="{76B6FDC9-AC5C-4D3B-B6B4-D83E5DEA6B98}" destId="{648341BD-6B9F-4CA5-BDB9-7920FB16CFA2}" srcOrd="1" destOrd="0" presId="urn:microsoft.com/office/officeart/2005/8/layout/orgChart1"/>
    <dgm:cxn modelId="{4C2138F4-B159-49B1-811C-3325ACBD7042}" type="presParOf" srcId="{76B6FDC9-AC5C-4D3B-B6B4-D83E5DEA6B98}" destId="{2F5AB3D7-42D4-4562-A575-B05B0C339A3A}" srcOrd="2" destOrd="0" presId="urn:microsoft.com/office/officeart/2005/8/layout/orgChart1"/>
    <dgm:cxn modelId="{413040F8-7B27-4E42-BEF1-5D9D0BD41552}" type="presParOf" srcId="{9A22DF7C-4774-416A-A05A-E0DEA7AC61E9}" destId="{E2DDC4D8-FB49-4080-A00B-4F9702C151A2}" srcOrd="2" destOrd="0" presId="urn:microsoft.com/office/officeart/2005/8/layout/orgChart1"/>
    <dgm:cxn modelId="{CC7D0E2A-55F4-4ED8-B28B-3A09E022D193}" type="presParOf" srcId="{E2DDC4D8-FB49-4080-A00B-4F9702C151A2}" destId="{A0B60EDB-EDB7-4AA5-B668-81D69784E9C9}" srcOrd="0" destOrd="0" presId="urn:microsoft.com/office/officeart/2005/8/layout/orgChart1"/>
    <dgm:cxn modelId="{825F1E8C-2D4D-4491-8CB8-A0AB987120FF}" type="presParOf" srcId="{A0B60EDB-EDB7-4AA5-B668-81D69784E9C9}" destId="{74DAD249-0577-4E42-A5A0-B51127E18D7F}" srcOrd="0" destOrd="0" presId="urn:microsoft.com/office/officeart/2005/8/layout/orgChart1"/>
    <dgm:cxn modelId="{292BF26C-6B64-4A1A-8B3D-CBCA1038394D}" type="presParOf" srcId="{A0B60EDB-EDB7-4AA5-B668-81D69784E9C9}" destId="{A4DC6A81-9AF9-4153-93D7-2B070B34C2A1}" srcOrd="1" destOrd="0" presId="urn:microsoft.com/office/officeart/2005/8/layout/orgChart1"/>
    <dgm:cxn modelId="{AB2809CE-B79A-41D6-BDA9-51CE1F7FBFD5}" type="presParOf" srcId="{E2DDC4D8-FB49-4080-A00B-4F9702C151A2}" destId="{EFD5A4A2-4F3D-4392-B816-83F8D25CCC00}" srcOrd="1" destOrd="0" presId="urn:microsoft.com/office/officeart/2005/8/layout/orgChart1"/>
    <dgm:cxn modelId="{F18E3DDF-B20E-4FB6-871C-201D6E11A865}" type="presParOf" srcId="{E2DDC4D8-FB49-4080-A00B-4F9702C151A2}" destId="{BD553D57-EE94-4209-A9E7-B18511AA26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0A9A65-D238-4663-85F1-694122934E18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s-IS"/>
        </a:p>
      </dgm:t>
    </dgm:pt>
    <dgm:pt modelId="{D88F490E-EC27-460D-847A-202EEF0B351B}">
      <dgm:prSet custT="1"/>
      <dgm:spPr>
        <a:noFill/>
        <a:ln>
          <a:noFill/>
        </a:ln>
      </dgm:spPr>
      <dgm:t>
        <a:bodyPr/>
        <a:lstStyle/>
        <a:p>
          <a:r>
            <a:rPr lang="en-GB" sz="2800"/>
            <a:t>One to drill, sample, and instrument the rock-magma interface </a:t>
          </a:r>
          <a:endParaRPr lang="is-IS" sz="2800"/>
        </a:p>
      </dgm:t>
    </dgm:pt>
    <dgm:pt modelId="{742D96BB-7734-44CA-AC6D-4DDB18228A05}" type="parTrans" cxnId="{682D3B23-61BE-433E-B088-F84E101A7B19}">
      <dgm:prSet/>
      <dgm:spPr>
        <a:solidFill>
          <a:srgbClr val="F37053"/>
        </a:solidFill>
        <a:ln>
          <a:solidFill>
            <a:srgbClr val="F37053"/>
          </a:solidFill>
        </a:ln>
      </dgm:spPr>
      <dgm:t>
        <a:bodyPr/>
        <a:lstStyle/>
        <a:p>
          <a:endParaRPr lang="is-IS"/>
        </a:p>
      </dgm:t>
    </dgm:pt>
    <dgm:pt modelId="{42205835-7058-4630-B3BD-5997EA67FA0E}" type="sibTrans" cxnId="{682D3B23-61BE-433E-B088-F84E101A7B19}">
      <dgm:prSet/>
      <dgm:spPr/>
      <dgm:t>
        <a:bodyPr/>
        <a:lstStyle/>
        <a:p>
          <a:endParaRPr lang="is-IS"/>
        </a:p>
      </dgm:t>
    </dgm:pt>
    <dgm:pt modelId="{FFFEBD5D-01DD-44A9-A780-D1AD11D5C617}">
      <dgm:prSet custT="1"/>
      <dgm:spPr>
        <a:noFill/>
        <a:ln>
          <a:noFill/>
        </a:ln>
      </dgm:spPr>
      <dgm:t>
        <a:bodyPr/>
        <a:lstStyle/>
        <a:p>
          <a:r>
            <a:rPr lang="en-GB" sz="2800"/>
            <a:t>One to conduct experiments directly on the magma and to flow-test the system to discover how to exploit this extreme enthalpy resource</a:t>
          </a:r>
          <a:endParaRPr lang="is-IS" sz="2800"/>
        </a:p>
      </dgm:t>
    </dgm:pt>
    <dgm:pt modelId="{8B96E85F-4AB8-42D3-BD9D-6F07318E8CCB}" type="parTrans" cxnId="{F31A0C8A-1E76-4727-8949-26A2B0A8A2CB}">
      <dgm:prSet/>
      <dgm:spPr>
        <a:solidFill>
          <a:srgbClr val="F37053"/>
        </a:solidFill>
        <a:ln>
          <a:solidFill>
            <a:srgbClr val="F37053"/>
          </a:solidFill>
        </a:ln>
      </dgm:spPr>
      <dgm:t>
        <a:bodyPr/>
        <a:lstStyle/>
        <a:p>
          <a:endParaRPr lang="is-IS"/>
        </a:p>
      </dgm:t>
    </dgm:pt>
    <dgm:pt modelId="{0A1A7D6B-B74D-4508-9074-D506A4818409}" type="sibTrans" cxnId="{F31A0C8A-1E76-4727-8949-26A2B0A8A2CB}">
      <dgm:prSet/>
      <dgm:spPr/>
      <dgm:t>
        <a:bodyPr/>
        <a:lstStyle/>
        <a:p>
          <a:endParaRPr lang="is-IS"/>
        </a:p>
      </dgm:t>
    </dgm:pt>
    <dgm:pt modelId="{E95F311C-C13A-4433-8166-E0CBA302AB77}">
      <dgm:prSet custT="1"/>
      <dgm:spPr>
        <a:noFill/>
        <a:ln>
          <a:noFill/>
        </a:ln>
      </dgm:spPr>
      <dgm:t>
        <a:bodyPr/>
        <a:lstStyle/>
        <a:p>
          <a:r>
            <a:rPr lang="en-GB" sz="6000" b="1">
              <a:solidFill>
                <a:srgbClr val="F37053"/>
              </a:solidFill>
              <a:effectLst>
                <a:glow rad="101600">
                  <a:schemeClr val="accent6">
                    <a:satMod val="175000"/>
                    <a:alpha val="19000"/>
                  </a:schemeClr>
                </a:glow>
              </a:effectLst>
            </a:rPr>
            <a:t>Two Boreholes</a:t>
          </a:r>
          <a:endParaRPr lang="is-IS" sz="6000" b="1">
            <a:solidFill>
              <a:srgbClr val="F37053"/>
            </a:solidFill>
          </a:endParaRPr>
        </a:p>
      </dgm:t>
    </dgm:pt>
    <dgm:pt modelId="{42091733-4CC8-4898-8D6B-731AF876C011}" type="sibTrans" cxnId="{D39A28C2-C6E5-4F5C-8BA6-2662445FFFE8}">
      <dgm:prSet/>
      <dgm:spPr/>
      <dgm:t>
        <a:bodyPr/>
        <a:lstStyle/>
        <a:p>
          <a:endParaRPr lang="is-IS"/>
        </a:p>
      </dgm:t>
    </dgm:pt>
    <dgm:pt modelId="{5B84A19A-908A-4E7A-9662-865DD48D8502}" type="parTrans" cxnId="{D39A28C2-C6E5-4F5C-8BA6-2662445FFFE8}">
      <dgm:prSet/>
      <dgm:spPr/>
      <dgm:t>
        <a:bodyPr/>
        <a:lstStyle/>
        <a:p>
          <a:endParaRPr lang="is-IS"/>
        </a:p>
      </dgm:t>
    </dgm:pt>
    <dgm:pt modelId="{2D78733F-C5EE-4C41-837F-7DAADF229309}" type="pres">
      <dgm:prSet presAssocID="{680A9A65-D238-4663-85F1-694122934E1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1F12099-48BB-400E-B66A-83569435C92A}" type="pres">
      <dgm:prSet presAssocID="{680A9A65-D238-4663-85F1-694122934E18}" presName="hierFlow" presStyleCnt="0"/>
      <dgm:spPr/>
    </dgm:pt>
    <dgm:pt modelId="{EF833CB4-8E4C-4554-B0E2-CDE0638F6F4C}" type="pres">
      <dgm:prSet presAssocID="{680A9A65-D238-4663-85F1-694122934E1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E9A0175-79F4-4A59-8238-7D4E92FDA461}" type="pres">
      <dgm:prSet presAssocID="{E95F311C-C13A-4433-8166-E0CBA302AB77}" presName="Name14" presStyleCnt="0"/>
      <dgm:spPr/>
    </dgm:pt>
    <dgm:pt modelId="{202E4A5F-FAD0-437B-A66C-6AE4006233BE}" type="pres">
      <dgm:prSet presAssocID="{E95F311C-C13A-4433-8166-E0CBA302AB77}" presName="level1Shape" presStyleLbl="node0" presStyleIdx="0" presStyleCnt="1" custScaleX="147118" custScaleY="2111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FBC294F-A47B-4CE8-AFDF-4C48E256AE10}" type="pres">
      <dgm:prSet presAssocID="{E95F311C-C13A-4433-8166-E0CBA302AB77}" presName="hierChild2" presStyleCnt="0"/>
      <dgm:spPr/>
    </dgm:pt>
    <dgm:pt modelId="{705C392C-E1E9-4B45-99E6-7E1D5102830A}" type="pres">
      <dgm:prSet presAssocID="{742D96BB-7734-44CA-AC6D-4DDB18228A05}" presName="Name19" presStyleLbl="parChTrans1D2" presStyleIdx="0" presStyleCnt="2"/>
      <dgm:spPr/>
      <dgm:t>
        <a:bodyPr/>
        <a:lstStyle/>
        <a:p>
          <a:endParaRPr lang="it-IT"/>
        </a:p>
      </dgm:t>
    </dgm:pt>
    <dgm:pt modelId="{56D09B10-EA2A-4553-8565-7F37B7DE6B1A}" type="pres">
      <dgm:prSet presAssocID="{D88F490E-EC27-460D-847A-202EEF0B351B}" presName="Name21" presStyleCnt="0"/>
      <dgm:spPr/>
    </dgm:pt>
    <dgm:pt modelId="{9648F2F0-4BAD-4275-8AEE-9610B81FEC94}" type="pres">
      <dgm:prSet presAssocID="{D88F490E-EC27-460D-847A-202EEF0B351B}" presName="level2Shape" presStyleLbl="node2" presStyleIdx="0" presStyleCnt="2" custScaleX="72640" custLinFactNeighborX="-55905" custLinFactNeighborY="-4300"/>
      <dgm:spPr/>
      <dgm:t>
        <a:bodyPr/>
        <a:lstStyle/>
        <a:p>
          <a:endParaRPr lang="it-IT"/>
        </a:p>
      </dgm:t>
    </dgm:pt>
    <dgm:pt modelId="{84FA5606-FC33-469C-B9CC-B16C87F674C1}" type="pres">
      <dgm:prSet presAssocID="{D88F490E-EC27-460D-847A-202EEF0B351B}" presName="hierChild3" presStyleCnt="0"/>
      <dgm:spPr/>
    </dgm:pt>
    <dgm:pt modelId="{2722A75D-858B-4174-8720-D868FB2A649B}" type="pres">
      <dgm:prSet presAssocID="{8B96E85F-4AB8-42D3-BD9D-6F07318E8CCB}" presName="Name19" presStyleLbl="parChTrans1D2" presStyleIdx="1" presStyleCnt="2"/>
      <dgm:spPr/>
      <dgm:t>
        <a:bodyPr/>
        <a:lstStyle/>
        <a:p>
          <a:endParaRPr lang="it-IT"/>
        </a:p>
      </dgm:t>
    </dgm:pt>
    <dgm:pt modelId="{6E1E92CE-1334-4C1D-B7DB-0930107D9695}" type="pres">
      <dgm:prSet presAssocID="{FFFEBD5D-01DD-44A9-A780-D1AD11D5C617}" presName="Name21" presStyleCnt="0"/>
      <dgm:spPr/>
    </dgm:pt>
    <dgm:pt modelId="{2D6BD3D5-EA90-4989-976C-F3EFA6EE03A3}" type="pres">
      <dgm:prSet presAssocID="{FFFEBD5D-01DD-44A9-A780-D1AD11D5C617}" presName="level2Shape" presStyleLbl="node2" presStyleIdx="1" presStyleCnt="2" custScaleX="85046" custLinFactNeighborX="49294" custLinFactNeighborY="-3725"/>
      <dgm:spPr/>
      <dgm:t>
        <a:bodyPr/>
        <a:lstStyle/>
        <a:p>
          <a:endParaRPr lang="it-IT"/>
        </a:p>
      </dgm:t>
    </dgm:pt>
    <dgm:pt modelId="{87E6940E-E25B-405D-A553-DB3748E92320}" type="pres">
      <dgm:prSet presAssocID="{FFFEBD5D-01DD-44A9-A780-D1AD11D5C617}" presName="hierChild3" presStyleCnt="0"/>
      <dgm:spPr/>
    </dgm:pt>
    <dgm:pt modelId="{74BCBDC6-1D43-4498-8784-60504688D8CF}" type="pres">
      <dgm:prSet presAssocID="{680A9A65-D238-4663-85F1-694122934E18}" presName="bgShapesFlow" presStyleCnt="0"/>
      <dgm:spPr/>
    </dgm:pt>
  </dgm:ptLst>
  <dgm:cxnLst>
    <dgm:cxn modelId="{67457374-5E47-4ADD-8C76-04ACC42F0DF9}" type="presOf" srcId="{742D96BB-7734-44CA-AC6D-4DDB18228A05}" destId="{705C392C-E1E9-4B45-99E6-7E1D5102830A}" srcOrd="0" destOrd="0" presId="urn:microsoft.com/office/officeart/2005/8/layout/hierarchy6"/>
    <dgm:cxn modelId="{03AAF3A6-54BA-4E31-A1B6-13F72B073BEE}" type="presOf" srcId="{680A9A65-D238-4663-85F1-694122934E18}" destId="{2D78733F-C5EE-4C41-837F-7DAADF229309}" srcOrd="0" destOrd="0" presId="urn:microsoft.com/office/officeart/2005/8/layout/hierarchy6"/>
    <dgm:cxn modelId="{423DD07E-EEA0-4C01-83B4-9CD49BBCF4D4}" type="presOf" srcId="{D88F490E-EC27-460D-847A-202EEF0B351B}" destId="{9648F2F0-4BAD-4275-8AEE-9610B81FEC94}" srcOrd="0" destOrd="0" presId="urn:microsoft.com/office/officeart/2005/8/layout/hierarchy6"/>
    <dgm:cxn modelId="{A3DA07C2-3084-4D2A-884D-6ED49FAB1B13}" type="presOf" srcId="{FFFEBD5D-01DD-44A9-A780-D1AD11D5C617}" destId="{2D6BD3D5-EA90-4989-976C-F3EFA6EE03A3}" srcOrd="0" destOrd="0" presId="urn:microsoft.com/office/officeart/2005/8/layout/hierarchy6"/>
    <dgm:cxn modelId="{4B8847EB-EF3B-4FBF-B834-F154E908ABC4}" type="presOf" srcId="{8B96E85F-4AB8-42D3-BD9D-6F07318E8CCB}" destId="{2722A75D-858B-4174-8720-D868FB2A649B}" srcOrd="0" destOrd="0" presId="urn:microsoft.com/office/officeart/2005/8/layout/hierarchy6"/>
    <dgm:cxn modelId="{FEA961F4-5C84-4E34-8014-17BD6A61A660}" type="presOf" srcId="{E95F311C-C13A-4433-8166-E0CBA302AB77}" destId="{202E4A5F-FAD0-437B-A66C-6AE4006233BE}" srcOrd="0" destOrd="0" presId="urn:microsoft.com/office/officeart/2005/8/layout/hierarchy6"/>
    <dgm:cxn modelId="{F31A0C8A-1E76-4727-8949-26A2B0A8A2CB}" srcId="{E95F311C-C13A-4433-8166-E0CBA302AB77}" destId="{FFFEBD5D-01DD-44A9-A780-D1AD11D5C617}" srcOrd="1" destOrd="0" parTransId="{8B96E85F-4AB8-42D3-BD9D-6F07318E8CCB}" sibTransId="{0A1A7D6B-B74D-4508-9074-D506A4818409}"/>
    <dgm:cxn modelId="{682D3B23-61BE-433E-B088-F84E101A7B19}" srcId="{E95F311C-C13A-4433-8166-E0CBA302AB77}" destId="{D88F490E-EC27-460D-847A-202EEF0B351B}" srcOrd="0" destOrd="0" parTransId="{742D96BB-7734-44CA-AC6D-4DDB18228A05}" sibTransId="{42205835-7058-4630-B3BD-5997EA67FA0E}"/>
    <dgm:cxn modelId="{D39A28C2-C6E5-4F5C-8BA6-2662445FFFE8}" srcId="{680A9A65-D238-4663-85F1-694122934E18}" destId="{E95F311C-C13A-4433-8166-E0CBA302AB77}" srcOrd="0" destOrd="0" parTransId="{5B84A19A-908A-4E7A-9662-865DD48D8502}" sibTransId="{42091733-4CC8-4898-8D6B-731AF876C011}"/>
    <dgm:cxn modelId="{36631B59-D4F4-4746-A4DA-B3F7999F71DA}" type="presParOf" srcId="{2D78733F-C5EE-4C41-837F-7DAADF229309}" destId="{71F12099-48BB-400E-B66A-83569435C92A}" srcOrd="0" destOrd="0" presId="urn:microsoft.com/office/officeart/2005/8/layout/hierarchy6"/>
    <dgm:cxn modelId="{43255DCF-0697-4092-B72A-790C59E772DD}" type="presParOf" srcId="{71F12099-48BB-400E-B66A-83569435C92A}" destId="{EF833CB4-8E4C-4554-B0E2-CDE0638F6F4C}" srcOrd="0" destOrd="0" presId="urn:microsoft.com/office/officeart/2005/8/layout/hierarchy6"/>
    <dgm:cxn modelId="{9C4EAB8B-0B93-4905-9FD5-E97BE08A4DC0}" type="presParOf" srcId="{EF833CB4-8E4C-4554-B0E2-CDE0638F6F4C}" destId="{AE9A0175-79F4-4A59-8238-7D4E92FDA461}" srcOrd="0" destOrd="0" presId="urn:microsoft.com/office/officeart/2005/8/layout/hierarchy6"/>
    <dgm:cxn modelId="{2D880A9F-88A1-4A4B-8510-F54897F3B541}" type="presParOf" srcId="{AE9A0175-79F4-4A59-8238-7D4E92FDA461}" destId="{202E4A5F-FAD0-437B-A66C-6AE4006233BE}" srcOrd="0" destOrd="0" presId="urn:microsoft.com/office/officeart/2005/8/layout/hierarchy6"/>
    <dgm:cxn modelId="{BC77E6A6-A57C-472D-8FAE-7507A5AF7916}" type="presParOf" srcId="{AE9A0175-79F4-4A59-8238-7D4E92FDA461}" destId="{5FBC294F-A47B-4CE8-AFDF-4C48E256AE10}" srcOrd="1" destOrd="0" presId="urn:microsoft.com/office/officeart/2005/8/layout/hierarchy6"/>
    <dgm:cxn modelId="{CD817194-C602-4D7A-88B1-E5E4462D1452}" type="presParOf" srcId="{5FBC294F-A47B-4CE8-AFDF-4C48E256AE10}" destId="{705C392C-E1E9-4B45-99E6-7E1D5102830A}" srcOrd="0" destOrd="0" presId="urn:microsoft.com/office/officeart/2005/8/layout/hierarchy6"/>
    <dgm:cxn modelId="{20789C84-2AC8-4E12-BAE4-85F1360F21EC}" type="presParOf" srcId="{5FBC294F-A47B-4CE8-AFDF-4C48E256AE10}" destId="{56D09B10-EA2A-4553-8565-7F37B7DE6B1A}" srcOrd="1" destOrd="0" presId="urn:microsoft.com/office/officeart/2005/8/layout/hierarchy6"/>
    <dgm:cxn modelId="{55607301-2CC5-4EE5-8438-DAC1E7ECE119}" type="presParOf" srcId="{56D09B10-EA2A-4553-8565-7F37B7DE6B1A}" destId="{9648F2F0-4BAD-4275-8AEE-9610B81FEC94}" srcOrd="0" destOrd="0" presId="urn:microsoft.com/office/officeart/2005/8/layout/hierarchy6"/>
    <dgm:cxn modelId="{7D0DB245-355C-48BD-AD61-E8675730D3B6}" type="presParOf" srcId="{56D09B10-EA2A-4553-8565-7F37B7DE6B1A}" destId="{84FA5606-FC33-469C-B9CC-B16C87F674C1}" srcOrd="1" destOrd="0" presId="urn:microsoft.com/office/officeart/2005/8/layout/hierarchy6"/>
    <dgm:cxn modelId="{75FF8DC0-9211-4156-87AC-A52B58B92FBA}" type="presParOf" srcId="{5FBC294F-A47B-4CE8-AFDF-4C48E256AE10}" destId="{2722A75D-858B-4174-8720-D868FB2A649B}" srcOrd="2" destOrd="0" presId="urn:microsoft.com/office/officeart/2005/8/layout/hierarchy6"/>
    <dgm:cxn modelId="{51D7C8F6-D0D5-489A-91B2-B4C0C3CDFC33}" type="presParOf" srcId="{5FBC294F-A47B-4CE8-AFDF-4C48E256AE10}" destId="{6E1E92CE-1334-4C1D-B7DB-0930107D9695}" srcOrd="3" destOrd="0" presId="urn:microsoft.com/office/officeart/2005/8/layout/hierarchy6"/>
    <dgm:cxn modelId="{03024796-D7E2-413A-8325-711262F61D27}" type="presParOf" srcId="{6E1E92CE-1334-4C1D-B7DB-0930107D9695}" destId="{2D6BD3D5-EA90-4989-976C-F3EFA6EE03A3}" srcOrd="0" destOrd="0" presId="urn:microsoft.com/office/officeart/2005/8/layout/hierarchy6"/>
    <dgm:cxn modelId="{BD607B14-D8BE-4450-83EA-BD5C30592DF2}" type="presParOf" srcId="{6E1E92CE-1334-4C1D-B7DB-0930107D9695}" destId="{87E6940E-E25B-405D-A553-DB3748E92320}" srcOrd="1" destOrd="0" presId="urn:microsoft.com/office/officeart/2005/8/layout/hierarchy6"/>
    <dgm:cxn modelId="{69C7FB9D-8642-4493-9DF3-10F97BBCC0CB}" type="presParOf" srcId="{2D78733F-C5EE-4C41-837F-7DAADF229309}" destId="{74BCBDC6-1D43-4498-8784-60504688D8C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00930-83E5-4E30-B805-3861DEFDF25D}">
      <dsp:nvSpPr>
        <dsp:cNvPr id="0" name=""/>
        <dsp:cNvSpPr/>
      </dsp:nvSpPr>
      <dsp:spPr>
        <a:xfrm>
          <a:off x="3495" y="3046235"/>
          <a:ext cx="4283004" cy="19514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>
              <a:latin typeface="Raleway" pitchFamily="2" charset="0"/>
            </a:rPr>
            <a:t>Hottest crust on Earth = Shortest path to magma</a:t>
          </a:r>
          <a:endParaRPr lang="is-IS" sz="3200" kern="1200">
            <a:latin typeface="Raleway" pitchFamily="2" charset="0"/>
          </a:endParaRPr>
        </a:p>
      </dsp:txBody>
      <dsp:txXfrm>
        <a:off x="3495" y="3046235"/>
        <a:ext cx="4283004" cy="1951450"/>
      </dsp:txXfrm>
    </dsp:sp>
    <dsp:sp modelId="{C9AF80D2-1991-47CA-9843-1B4B03BA1325}">
      <dsp:nvSpPr>
        <dsp:cNvPr id="0" name=""/>
        <dsp:cNvSpPr/>
      </dsp:nvSpPr>
      <dsp:spPr>
        <a:xfrm>
          <a:off x="5106109" y="3046235"/>
          <a:ext cx="4775707" cy="19514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>
              <a:latin typeface="Raleway" pitchFamily="2" charset="0"/>
            </a:rPr>
            <a:t>The forefront of super- hot geothermal research and development</a:t>
          </a:r>
          <a:endParaRPr lang="is-IS" sz="3200" kern="1200">
            <a:latin typeface="Raleway" pitchFamily="2" charset="0"/>
          </a:endParaRPr>
        </a:p>
      </dsp:txBody>
      <dsp:txXfrm>
        <a:off x="5106109" y="3046235"/>
        <a:ext cx="4775707" cy="1951450"/>
      </dsp:txXfrm>
    </dsp:sp>
    <dsp:sp modelId="{9588BC3C-94E0-4D34-984A-68DE5808137D}">
      <dsp:nvSpPr>
        <dsp:cNvPr id="0" name=""/>
        <dsp:cNvSpPr/>
      </dsp:nvSpPr>
      <dsp:spPr>
        <a:xfrm>
          <a:off x="10701426" y="3046235"/>
          <a:ext cx="4611277" cy="19514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>
              <a:latin typeface="Raleway" pitchFamily="2" charset="0"/>
            </a:rPr>
            <a:t>An international magnet for geoscientists for two centuries</a:t>
          </a:r>
          <a:endParaRPr lang="is-IS" sz="3200" kern="1200">
            <a:latin typeface="Raleway" pitchFamily="2" charset="0"/>
          </a:endParaRPr>
        </a:p>
      </dsp:txBody>
      <dsp:txXfrm>
        <a:off x="10701426" y="3046235"/>
        <a:ext cx="4611277" cy="19514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2E4A5F-FAD0-437B-A66C-6AE4006233BE}">
      <dsp:nvSpPr>
        <dsp:cNvPr id="0" name=""/>
        <dsp:cNvSpPr/>
      </dsp:nvSpPr>
      <dsp:spPr>
        <a:xfrm>
          <a:off x="4156914" y="756858"/>
          <a:ext cx="8468219" cy="810148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000" b="1" kern="1200">
              <a:solidFill>
                <a:srgbClr val="F37053"/>
              </a:solidFill>
              <a:effectLst>
                <a:glow rad="101600">
                  <a:schemeClr val="accent6">
                    <a:satMod val="175000"/>
                    <a:alpha val="19000"/>
                  </a:schemeClr>
                </a:glow>
              </a:effectLst>
            </a:rPr>
            <a:t>Two Boreholes</a:t>
          </a:r>
          <a:endParaRPr lang="is-IS" sz="6000" b="1" kern="1200">
            <a:solidFill>
              <a:srgbClr val="F37053"/>
            </a:solidFill>
          </a:endParaRPr>
        </a:p>
      </dsp:txBody>
      <dsp:txXfrm>
        <a:off x="4180642" y="780586"/>
        <a:ext cx="8420763" cy="762692"/>
      </dsp:txXfrm>
    </dsp:sp>
    <dsp:sp modelId="{705C392C-E1E9-4B45-99E6-7E1D5102830A}">
      <dsp:nvSpPr>
        <dsp:cNvPr id="0" name=""/>
        <dsp:cNvSpPr/>
      </dsp:nvSpPr>
      <dsp:spPr>
        <a:xfrm>
          <a:off x="2090605" y="1567006"/>
          <a:ext cx="6300418" cy="1369945"/>
        </a:xfrm>
        <a:custGeom>
          <a:avLst/>
          <a:gdLst/>
          <a:ahLst/>
          <a:cxnLst/>
          <a:rect l="0" t="0" r="0" b="0"/>
          <a:pathLst>
            <a:path>
              <a:moveTo>
                <a:pt x="6300418" y="0"/>
              </a:moveTo>
              <a:lnTo>
                <a:pt x="6300418" y="684972"/>
              </a:lnTo>
              <a:lnTo>
                <a:pt x="0" y="684972"/>
              </a:lnTo>
              <a:lnTo>
                <a:pt x="0" y="1369945"/>
              </a:lnTo>
            </a:path>
          </a:pathLst>
        </a:custGeom>
        <a:noFill/>
        <a:ln w="25400" cap="flat" cmpd="sng" algn="ctr">
          <a:solidFill>
            <a:srgbClr val="F370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48F2F0-4BAD-4275-8AEE-9610B81FEC94}">
      <dsp:nvSpPr>
        <dsp:cNvPr id="0" name=""/>
        <dsp:cNvSpPr/>
      </dsp:nvSpPr>
      <dsp:spPr>
        <a:xfrm>
          <a:off x="0" y="2936951"/>
          <a:ext cx="4181211" cy="383738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One to drill, sample, and instrument the rock-magma interface </a:t>
          </a:r>
          <a:endParaRPr lang="is-IS" sz="2800" kern="1200"/>
        </a:p>
      </dsp:txBody>
      <dsp:txXfrm>
        <a:off x="112393" y="3049344"/>
        <a:ext cx="3956425" cy="3612596"/>
      </dsp:txXfrm>
    </dsp:sp>
    <dsp:sp modelId="{2722A75D-858B-4174-8720-D868FB2A649B}">
      <dsp:nvSpPr>
        <dsp:cNvPr id="0" name=""/>
        <dsp:cNvSpPr/>
      </dsp:nvSpPr>
      <dsp:spPr>
        <a:xfrm>
          <a:off x="8391024" y="1567006"/>
          <a:ext cx="5791415" cy="1392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6005"/>
              </a:lnTo>
              <a:lnTo>
                <a:pt x="5791415" y="696005"/>
              </a:lnTo>
              <a:lnTo>
                <a:pt x="5791415" y="1392010"/>
              </a:lnTo>
            </a:path>
          </a:pathLst>
        </a:custGeom>
        <a:noFill/>
        <a:ln w="25400" cap="flat" cmpd="sng" algn="ctr">
          <a:solidFill>
            <a:srgbClr val="F370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6BD3D5-EA90-4989-976C-F3EFA6EE03A3}">
      <dsp:nvSpPr>
        <dsp:cNvPr id="0" name=""/>
        <dsp:cNvSpPr/>
      </dsp:nvSpPr>
      <dsp:spPr>
        <a:xfrm>
          <a:off x="11734784" y="2959016"/>
          <a:ext cx="4895310" cy="383738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One to conduct experiments directly on the magma and to flow-test the system to discover how to exploit this extreme enthalpy resource</a:t>
          </a:r>
          <a:endParaRPr lang="is-IS" sz="2800" kern="1200"/>
        </a:p>
      </dsp:txBody>
      <dsp:txXfrm>
        <a:off x="11847177" y="3071409"/>
        <a:ext cx="4670524" cy="361259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2E4A5F-FAD0-437B-A66C-6AE4006233BE}">
      <dsp:nvSpPr>
        <dsp:cNvPr id="0" name=""/>
        <dsp:cNvSpPr/>
      </dsp:nvSpPr>
      <dsp:spPr>
        <a:xfrm>
          <a:off x="4537908" y="756858"/>
          <a:ext cx="7706230" cy="810148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000" b="1" kern="1200">
              <a:solidFill>
                <a:srgbClr val="F37053"/>
              </a:solidFill>
              <a:effectLst>
                <a:glow rad="101600">
                  <a:schemeClr val="accent6">
                    <a:satMod val="175000"/>
                    <a:alpha val="19000"/>
                  </a:schemeClr>
                </a:glow>
              </a:effectLst>
            </a:rPr>
            <a:t>Two Boreholes</a:t>
          </a:r>
          <a:endParaRPr lang="is-IS" sz="6000" b="1" kern="1200">
            <a:solidFill>
              <a:srgbClr val="F37053"/>
            </a:solidFill>
          </a:endParaRPr>
        </a:p>
      </dsp:txBody>
      <dsp:txXfrm>
        <a:off x="4561636" y="780586"/>
        <a:ext cx="7658774" cy="762692"/>
      </dsp:txXfrm>
    </dsp:sp>
    <dsp:sp modelId="{705C392C-E1E9-4B45-99E6-7E1D5102830A}">
      <dsp:nvSpPr>
        <dsp:cNvPr id="0" name=""/>
        <dsp:cNvSpPr/>
      </dsp:nvSpPr>
      <dsp:spPr>
        <a:xfrm>
          <a:off x="2090605" y="1567006"/>
          <a:ext cx="6300418" cy="1369945"/>
        </a:xfrm>
        <a:custGeom>
          <a:avLst/>
          <a:gdLst/>
          <a:ahLst/>
          <a:cxnLst/>
          <a:rect l="0" t="0" r="0" b="0"/>
          <a:pathLst>
            <a:path>
              <a:moveTo>
                <a:pt x="6300418" y="0"/>
              </a:moveTo>
              <a:lnTo>
                <a:pt x="6300418" y="684972"/>
              </a:lnTo>
              <a:lnTo>
                <a:pt x="0" y="684972"/>
              </a:lnTo>
              <a:lnTo>
                <a:pt x="0" y="1369945"/>
              </a:lnTo>
            </a:path>
          </a:pathLst>
        </a:custGeom>
        <a:noFill/>
        <a:ln w="25400" cap="flat" cmpd="sng" algn="ctr">
          <a:solidFill>
            <a:srgbClr val="F370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48F2F0-4BAD-4275-8AEE-9610B81FEC94}">
      <dsp:nvSpPr>
        <dsp:cNvPr id="0" name=""/>
        <dsp:cNvSpPr/>
      </dsp:nvSpPr>
      <dsp:spPr>
        <a:xfrm>
          <a:off x="0" y="2936951"/>
          <a:ext cx="4181211" cy="383738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One to drill, sample, and instrument the rock-magma interface </a:t>
          </a:r>
          <a:endParaRPr lang="is-IS" sz="2800" kern="1200"/>
        </a:p>
      </dsp:txBody>
      <dsp:txXfrm>
        <a:off x="112393" y="3049344"/>
        <a:ext cx="3956425" cy="3612596"/>
      </dsp:txXfrm>
    </dsp:sp>
    <dsp:sp modelId="{2722A75D-858B-4174-8720-D868FB2A649B}">
      <dsp:nvSpPr>
        <dsp:cNvPr id="0" name=""/>
        <dsp:cNvSpPr/>
      </dsp:nvSpPr>
      <dsp:spPr>
        <a:xfrm>
          <a:off x="8391024" y="1567006"/>
          <a:ext cx="5791415" cy="1392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6005"/>
              </a:lnTo>
              <a:lnTo>
                <a:pt x="5791415" y="696005"/>
              </a:lnTo>
              <a:lnTo>
                <a:pt x="5791415" y="1392010"/>
              </a:lnTo>
            </a:path>
          </a:pathLst>
        </a:custGeom>
        <a:noFill/>
        <a:ln w="25400" cap="flat" cmpd="sng" algn="ctr">
          <a:solidFill>
            <a:srgbClr val="F370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6BD3D5-EA90-4989-976C-F3EFA6EE03A3}">
      <dsp:nvSpPr>
        <dsp:cNvPr id="0" name=""/>
        <dsp:cNvSpPr/>
      </dsp:nvSpPr>
      <dsp:spPr>
        <a:xfrm>
          <a:off x="11734784" y="2959016"/>
          <a:ext cx="4895310" cy="383738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One to conduct experiments directly on the magma and to flow-test the system to discover how to exploit this extreme enthalpy resource</a:t>
          </a:r>
          <a:endParaRPr lang="is-IS" sz="2800" kern="1200"/>
        </a:p>
      </dsp:txBody>
      <dsp:txXfrm>
        <a:off x="11847177" y="3071409"/>
        <a:ext cx="4670524" cy="361259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2E4A5F-FAD0-437B-A66C-6AE4006233BE}">
      <dsp:nvSpPr>
        <dsp:cNvPr id="0" name=""/>
        <dsp:cNvSpPr/>
      </dsp:nvSpPr>
      <dsp:spPr>
        <a:xfrm>
          <a:off x="4537908" y="756858"/>
          <a:ext cx="7706230" cy="810148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000" b="1" kern="1200">
              <a:solidFill>
                <a:srgbClr val="F37053"/>
              </a:solidFill>
              <a:effectLst>
                <a:glow rad="101600">
                  <a:schemeClr val="accent6">
                    <a:satMod val="175000"/>
                    <a:alpha val="19000"/>
                  </a:schemeClr>
                </a:glow>
              </a:effectLst>
            </a:rPr>
            <a:t>Two Boreholes</a:t>
          </a:r>
          <a:endParaRPr lang="is-IS" sz="6000" b="1" kern="1200">
            <a:solidFill>
              <a:srgbClr val="F37053"/>
            </a:solidFill>
          </a:endParaRPr>
        </a:p>
      </dsp:txBody>
      <dsp:txXfrm>
        <a:off x="4561636" y="780586"/>
        <a:ext cx="7658774" cy="762692"/>
      </dsp:txXfrm>
    </dsp:sp>
    <dsp:sp modelId="{705C392C-E1E9-4B45-99E6-7E1D5102830A}">
      <dsp:nvSpPr>
        <dsp:cNvPr id="0" name=""/>
        <dsp:cNvSpPr/>
      </dsp:nvSpPr>
      <dsp:spPr>
        <a:xfrm>
          <a:off x="2090605" y="1567006"/>
          <a:ext cx="6300418" cy="1369945"/>
        </a:xfrm>
        <a:custGeom>
          <a:avLst/>
          <a:gdLst/>
          <a:ahLst/>
          <a:cxnLst/>
          <a:rect l="0" t="0" r="0" b="0"/>
          <a:pathLst>
            <a:path>
              <a:moveTo>
                <a:pt x="6300418" y="0"/>
              </a:moveTo>
              <a:lnTo>
                <a:pt x="6300418" y="684972"/>
              </a:lnTo>
              <a:lnTo>
                <a:pt x="0" y="684972"/>
              </a:lnTo>
              <a:lnTo>
                <a:pt x="0" y="1369945"/>
              </a:lnTo>
            </a:path>
          </a:pathLst>
        </a:custGeom>
        <a:noFill/>
        <a:ln w="25400" cap="flat" cmpd="sng" algn="ctr">
          <a:solidFill>
            <a:srgbClr val="F370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48F2F0-4BAD-4275-8AEE-9610B81FEC94}">
      <dsp:nvSpPr>
        <dsp:cNvPr id="0" name=""/>
        <dsp:cNvSpPr/>
      </dsp:nvSpPr>
      <dsp:spPr>
        <a:xfrm>
          <a:off x="0" y="2936951"/>
          <a:ext cx="4181211" cy="383738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One to drill, sample, and instrument the rock-magma interface </a:t>
          </a:r>
          <a:endParaRPr lang="is-IS" sz="2800" kern="1200"/>
        </a:p>
      </dsp:txBody>
      <dsp:txXfrm>
        <a:off x="112393" y="3049344"/>
        <a:ext cx="3956425" cy="3612596"/>
      </dsp:txXfrm>
    </dsp:sp>
    <dsp:sp modelId="{2722A75D-858B-4174-8720-D868FB2A649B}">
      <dsp:nvSpPr>
        <dsp:cNvPr id="0" name=""/>
        <dsp:cNvSpPr/>
      </dsp:nvSpPr>
      <dsp:spPr>
        <a:xfrm>
          <a:off x="8391024" y="1567006"/>
          <a:ext cx="5791415" cy="1392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6005"/>
              </a:lnTo>
              <a:lnTo>
                <a:pt x="5791415" y="696005"/>
              </a:lnTo>
              <a:lnTo>
                <a:pt x="5791415" y="1392010"/>
              </a:lnTo>
            </a:path>
          </a:pathLst>
        </a:custGeom>
        <a:noFill/>
        <a:ln w="25400" cap="flat" cmpd="sng" algn="ctr">
          <a:solidFill>
            <a:srgbClr val="F370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6BD3D5-EA90-4989-976C-F3EFA6EE03A3}">
      <dsp:nvSpPr>
        <dsp:cNvPr id="0" name=""/>
        <dsp:cNvSpPr/>
      </dsp:nvSpPr>
      <dsp:spPr>
        <a:xfrm>
          <a:off x="11734784" y="2959016"/>
          <a:ext cx="4895310" cy="383738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One to conduct experiments directly on the magma and to flow-test the system to discover how to exploit this extreme enthalpy resource.</a:t>
          </a:r>
          <a:endParaRPr lang="is-IS" sz="2800" kern="1200"/>
        </a:p>
      </dsp:txBody>
      <dsp:txXfrm>
        <a:off x="11847177" y="3071409"/>
        <a:ext cx="4670524" cy="36125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00930-83E5-4E30-B805-3861DEFDF25D}">
      <dsp:nvSpPr>
        <dsp:cNvPr id="0" name=""/>
        <dsp:cNvSpPr/>
      </dsp:nvSpPr>
      <dsp:spPr>
        <a:xfrm>
          <a:off x="3495" y="3046235"/>
          <a:ext cx="4283004" cy="19514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>
              <a:latin typeface="Raleway" pitchFamily="2" charset="0"/>
            </a:rPr>
            <a:t>Hottest crust on Earth = Shortest path to magma</a:t>
          </a:r>
          <a:endParaRPr lang="is-IS" sz="3200" kern="1200">
            <a:latin typeface="Raleway" pitchFamily="2" charset="0"/>
          </a:endParaRPr>
        </a:p>
      </dsp:txBody>
      <dsp:txXfrm>
        <a:off x="3495" y="3046235"/>
        <a:ext cx="4283004" cy="1951450"/>
      </dsp:txXfrm>
    </dsp:sp>
    <dsp:sp modelId="{C9AF80D2-1991-47CA-9843-1B4B03BA1325}">
      <dsp:nvSpPr>
        <dsp:cNvPr id="0" name=""/>
        <dsp:cNvSpPr/>
      </dsp:nvSpPr>
      <dsp:spPr>
        <a:xfrm>
          <a:off x="5106109" y="3046235"/>
          <a:ext cx="4775707" cy="19514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>
              <a:latin typeface="Raleway" pitchFamily="2" charset="0"/>
            </a:rPr>
            <a:t>The forefront of super- hot geothermal research and development</a:t>
          </a:r>
          <a:endParaRPr lang="is-IS" sz="3200" kern="1200">
            <a:latin typeface="Raleway" pitchFamily="2" charset="0"/>
          </a:endParaRPr>
        </a:p>
      </dsp:txBody>
      <dsp:txXfrm>
        <a:off x="5106109" y="3046235"/>
        <a:ext cx="4775707" cy="1951450"/>
      </dsp:txXfrm>
    </dsp:sp>
    <dsp:sp modelId="{9588BC3C-94E0-4D34-984A-68DE5808137D}">
      <dsp:nvSpPr>
        <dsp:cNvPr id="0" name=""/>
        <dsp:cNvSpPr/>
      </dsp:nvSpPr>
      <dsp:spPr>
        <a:xfrm>
          <a:off x="10701426" y="3046235"/>
          <a:ext cx="4611277" cy="19514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>
              <a:latin typeface="Raleway" pitchFamily="2" charset="0"/>
            </a:rPr>
            <a:t>An international magnet for geoscientists for two centuries</a:t>
          </a:r>
          <a:endParaRPr lang="is-IS" sz="3200" kern="1200">
            <a:latin typeface="Raleway" pitchFamily="2" charset="0"/>
          </a:endParaRPr>
        </a:p>
      </dsp:txBody>
      <dsp:txXfrm>
        <a:off x="10701426" y="3046235"/>
        <a:ext cx="4611277" cy="19514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00930-83E5-4E30-B805-3861DEFDF25D}">
      <dsp:nvSpPr>
        <dsp:cNvPr id="0" name=""/>
        <dsp:cNvSpPr/>
      </dsp:nvSpPr>
      <dsp:spPr>
        <a:xfrm>
          <a:off x="77383" y="296044"/>
          <a:ext cx="4554870" cy="239503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0" kern="1200">
              <a:solidFill>
                <a:srgbClr val="EAECEE"/>
              </a:solidFill>
              <a:latin typeface="Raleway" pitchFamily="2" charset="0"/>
              <a:sym typeface="Wingdings" panose="05000000000000000000" pitchFamily="2" charset="2"/>
            </a:rPr>
            <a:t>One of the most researched magma-hydrothermal area in the world</a:t>
          </a:r>
          <a:endParaRPr lang="is-IS" sz="3200" b="0" kern="1200">
            <a:latin typeface="Raleway" pitchFamily="2" charset="0"/>
          </a:endParaRPr>
        </a:p>
      </dsp:txBody>
      <dsp:txXfrm>
        <a:off x="77383" y="296044"/>
        <a:ext cx="4554870" cy="2395031"/>
      </dsp:txXfrm>
    </dsp:sp>
    <dsp:sp modelId="{28B249C0-76E3-4BC8-B673-15E1AE64E5A6}">
      <dsp:nvSpPr>
        <dsp:cNvPr id="0" name=""/>
        <dsp:cNvSpPr/>
      </dsp:nvSpPr>
      <dsp:spPr>
        <a:xfrm>
          <a:off x="5449821" y="372852"/>
          <a:ext cx="4564163" cy="239503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0" kern="1200">
              <a:solidFill>
                <a:srgbClr val="EAECEE"/>
              </a:solidFill>
              <a:latin typeface="Raleway" pitchFamily="2" charset="0"/>
              <a:sym typeface="Wingdings" panose="05000000000000000000" pitchFamily="2" charset="2"/>
            </a:rPr>
            <a:t>Unique synergy for volcano and geothermal science to come together</a:t>
          </a:r>
          <a:endParaRPr lang="is-IS" sz="3200" b="0" kern="1200">
            <a:latin typeface="Raleway" pitchFamily="2" charset="0"/>
          </a:endParaRPr>
        </a:p>
      </dsp:txBody>
      <dsp:txXfrm>
        <a:off x="5449821" y="372852"/>
        <a:ext cx="4564163" cy="2395031"/>
      </dsp:txXfrm>
    </dsp:sp>
    <dsp:sp modelId="{74DAD249-0577-4E42-A5A0-B51127E18D7F}">
      <dsp:nvSpPr>
        <dsp:cNvPr id="0" name=""/>
        <dsp:cNvSpPr/>
      </dsp:nvSpPr>
      <dsp:spPr>
        <a:xfrm>
          <a:off x="11136345" y="290775"/>
          <a:ext cx="4617285" cy="239503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0" kern="1200">
              <a:solidFill>
                <a:srgbClr val="EAECEE"/>
              </a:solidFill>
              <a:latin typeface="Raleway" pitchFamily="2" charset="0"/>
              <a:sym typeface="Wingdings" panose="05000000000000000000" pitchFamily="2" charset="2"/>
            </a:rPr>
            <a:t>Easily accessible with a plentiful water supply</a:t>
          </a:r>
          <a:endParaRPr lang="is-IS" sz="3200" b="0" kern="1200">
            <a:latin typeface="Raleway" pitchFamily="2" charset="0"/>
          </a:endParaRPr>
        </a:p>
      </dsp:txBody>
      <dsp:txXfrm>
        <a:off x="11136345" y="290775"/>
        <a:ext cx="4617285" cy="23950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2E4A5F-FAD0-437B-A66C-6AE4006233BE}">
      <dsp:nvSpPr>
        <dsp:cNvPr id="0" name=""/>
        <dsp:cNvSpPr/>
      </dsp:nvSpPr>
      <dsp:spPr>
        <a:xfrm>
          <a:off x="6078061" y="756858"/>
          <a:ext cx="4625925" cy="810148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400" b="1" kern="1200">
              <a:solidFill>
                <a:srgbClr val="F37053"/>
              </a:solidFill>
            </a:rPr>
            <a:t>Two Boreholes</a:t>
          </a:r>
          <a:endParaRPr lang="is-IS" sz="4400" b="1" kern="1200">
            <a:solidFill>
              <a:srgbClr val="F37053"/>
            </a:solidFill>
          </a:endParaRPr>
        </a:p>
      </dsp:txBody>
      <dsp:txXfrm>
        <a:off x="6101789" y="780586"/>
        <a:ext cx="4578469" cy="762692"/>
      </dsp:txXfrm>
    </dsp:sp>
    <dsp:sp modelId="{705C392C-E1E9-4B45-99E6-7E1D5102830A}">
      <dsp:nvSpPr>
        <dsp:cNvPr id="0" name=""/>
        <dsp:cNvSpPr/>
      </dsp:nvSpPr>
      <dsp:spPr>
        <a:xfrm>
          <a:off x="2090605" y="1567006"/>
          <a:ext cx="6300418" cy="1369945"/>
        </a:xfrm>
        <a:custGeom>
          <a:avLst/>
          <a:gdLst/>
          <a:ahLst/>
          <a:cxnLst/>
          <a:rect l="0" t="0" r="0" b="0"/>
          <a:pathLst>
            <a:path>
              <a:moveTo>
                <a:pt x="6300418" y="0"/>
              </a:moveTo>
              <a:lnTo>
                <a:pt x="6300418" y="684972"/>
              </a:lnTo>
              <a:lnTo>
                <a:pt x="0" y="684972"/>
              </a:lnTo>
              <a:lnTo>
                <a:pt x="0" y="1369945"/>
              </a:lnTo>
            </a:path>
          </a:pathLst>
        </a:custGeom>
        <a:noFill/>
        <a:ln w="25400" cap="flat" cmpd="sng" algn="ctr">
          <a:solidFill>
            <a:srgbClr val="F370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48F2F0-4BAD-4275-8AEE-9610B81FEC94}">
      <dsp:nvSpPr>
        <dsp:cNvPr id="0" name=""/>
        <dsp:cNvSpPr/>
      </dsp:nvSpPr>
      <dsp:spPr>
        <a:xfrm>
          <a:off x="0" y="2936951"/>
          <a:ext cx="4181211" cy="383738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One to drill, sample, and instrument the rock-magma interface </a:t>
          </a:r>
          <a:endParaRPr lang="is-IS" sz="2800" kern="1200"/>
        </a:p>
      </dsp:txBody>
      <dsp:txXfrm>
        <a:off x="112393" y="3049344"/>
        <a:ext cx="3956425" cy="3612596"/>
      </dsp:txXfrm>
    </dsp:sp>
    <dsp:sp modelId="{2722A75D-858B-4174-8720-D868FB2A649B}">
      <dsp:nvSpPr>
        <dsp:cNvPr id="0" name=""/>
        <dsp:cNvSpPr/>
      </dsp:nvSpPr>
      <dsp:spPr>
        <a:xfrm>
          <a:off x="8391024" y="1567006"/>
          <a:ext cx="5791415" cy="1392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6005"/>
              </a:lnTo>
              <a:lnTo>
                <a:pt x="5791415" y="696005"/>
              </a:lnTo>
              <a:lnTo>
                <a:pt x="5791415" y="1392010"/>
              </a:lnTo>
            </a:path>
          </a:pathLst>
        </a:custGeom>
        <a:noFill/>
        <a:ln w="25400" cap="flat" cmpd="sng" algn="ctr">
          <a:solidFill>
            <a:srgbClr val="F370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6BD3D5-EA90-4989-976C-F3EFA6EE03A3}">
      <dsp:nvSpPr>
        <dsp:cNvPr id="0" name=""/>
        <dsp:cNvSpPr/>
      </dsp:nvSpPr>
      <dsp:spPr>
        <a:xfrm>
          <a:off x="11734784" y="2959016"/>
          <a:ext cx="4895310" cy="383738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One to conduct experiments directly on the magma and to flow-test the system to discover how to exploit this extreme enthalpy resource.</a:t>
          </a:r>
          <a:endParaRPr lang="is-IS" sz="2800" kern="1200"/>
        </a:p>
      </dsp:txBody>
      <dsp:txXfrm>
        <a:off x="11847177" y="3071409"/>
        <a:ext cx="4670524" cy="36125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00930-83E5-4E30-B805-3861DEFDF25D}">
      <dsp:nvSpPr>
        <dsp:cNvPr id="0" name=""/>
        <dsp:cNvSpPr/>
      </dsp:nvSpPr>
      <dsp:spPr>
        <a:xfrm>
          <a:off x="3495" y="3046235"/>
          <a:ext cx="4283004" cy="19514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>
              <a:latin typeface="Raleway" pitchFamily="2" charset="0"/>
            </a:rPr>
            <a:t>Hottest crust on Earth = Shortest path to magma</a:t>
          </a:r>
          <a:endParaRPr lang="is-IS" sz="3200" kern="1200">
            <a:latin typeface="Raleway" pitchFamily="2" charset="0"/>
          </a:endParaRPr>
        </a:p>
      </dsp:txBody>
      <dsp:txXfrm>
        <a:off x="3495" y="3046235"/>
        <a:ext cx="4283004" cy="1951450"/>
      </dsp:txXfrm>
    </dsp:sp>
    <dsp:sp modelId="{C9AF80D2-1991-47CA-9843-1B4B03BA1325}">
      <dsp:nvSpPr>
        <dsp:cNvPr id="0" name=""/>
        <dsp:cNvSpPr/>
      </dsp:nvSpPr>
      <dsp:spPr>
        <a:xfrm>
          <a:off x="5106109" y="3046235"/>
          <a:ext cx="4775707" cy="19514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>
              <a:latin typeface="Raleway" pitchFamily="2" charset="0"/>
            </a:rPr>
            <a:t>The forefront of super- hot geothermal research and development</a:t>
          </a:r>
          <a:endParaRPr lang="is-IS" sz="3200" kern="1200">
            <a:latin typeface="Raleway" pitchFamily="2" charset="0"/>
          </a:endParaRPr>
        </a:p>
      </dsp:txBody>
      <dsp:txXfrm>
        <a:off x="5106109" y="3046235"/>
        <a:ext cx="4775707" cy="1951450"/>
      </dsp:txXfrm>
    </dsp:sp>
    <dsp:sp modelId="{9588BC3C-94E0-4D34-984A-68DE5808137D}">
      <dsp:nvSpPr>
        <dsp:cNvPr id="0" name=""/>
        <dsp:cNvSpPr/>
      </dsp:nvSpPr>
      <dsp:spPr>
        <a:xfrm>
          <a:off x="10701426" y="3046235"/>
          <a:ext cx="4611277" cy="19514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>
              <a:latin typeface="Raleway" pitchFamily="2" charset="0"/>
            </a:rPr>
            <a:t>An international magnet for geoscientists for two centuries</a:t>
          </a:r>
          <a:endParaRPr lang="is-IS" sz="3200" kern="1200">
            <a:latin typeface="Raleway" pitchFamily="2" charset="0"/>
          </a:endParaRPr>
        </a:p>
      </dsp:txBody>
      <dsp:txXfrm>
        <a:off x="10701426" y="3046235"/>
        <a:ext cx="4611277" cy="19514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00930-83E5-4E30-B805-3861DEFDF25D}">
      <dsp:nvSpPr>
        <dsp:cNvPr id="0" name=""/>
        <dsp:cNvSpPr/>
      </dsp:nvSpPr>
      <dsp:spPr>
        <a:xfrm>
          <a:off x="77383" y="296044"/>
          <a:ext cx="4554870" cy="239503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0" kern="1200">
              <a:solidFill>
                <a:srgbClr val="EAECEE"/>
              </a:solidFill>
              <a:latin typeface="Raleway" pitchFamily="2" charset="0"/>
              <a:sym typeface="Wingdings" panose="05000000000000000000" pitchFamily="2" charset="2"/>
            </a:rPr>
            <a:t>One of the most researched magma-hydrothermal area in the world</a:t>
          </a:r>
          <a:endParaRPr lang="is-IS" sz="3200" b="0" kern="1200">
            <a:latin typeface="Raleway" pitchFamily="2" charset="0"/>
          </a:endParaRPr>
        </a:p>
      </dsp:txBody>
      <dsp:txXfrm>
        <a:off x="77383" y="296044"/>
        <a:ext cx="4554870" cy="2395031"/>
      </dsp:txXfrm>
    </dsp:sp>
    <dsp:sp modelId="{28B249C0-76E3-4BC8-B673-15E1AE64E5A6}">
      <dsp:nvSpPr>
        <dsp:cNvPr id="0" name=""/>
        <dsp:cNvSpPr/>
      </dsp:nvSpPr>
      <dsp:spPr>
        <a:xfrm>
          <a:off x="5449821" y="372852"/>
          <a:ext cx="4564163" cy="239503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0" kern="1200">
              <a:solidFill>
                <a:srgbClr val="EAECEE"/>
              </a:solidFill>
              <a:latin typeface="Raleway" pitchFamily="2" charset="0"/>
              <a:sym typeface="Wingdings" panose="05000000000000000000" pitchFamily="2" charset="2"/>
            </a:rPr>
            <a:t>Unique synergy for volcano and geothermal science to come together</a:t>
          </a:r>
          <a:endParaRPr lang="is-IS" sz="3200" b="0" kern="1200">
            <a:latin typeface="Raleway" pitchFamily="2" charset="0"/>
          </a:endParaRPr>
        </a:p>
      </dsp:txBody>
      <dsp:txXfrm>
        <a:off x="5449821" y="372852"/>
        <a:ext cx="4564163" cy="2395031"/>
      </dsp:txXfrm>
    </dsp:sp>
    <dsp:sp modelId="{74DAD249-0577-4E42-A5A0-B51127E18D7F}">
      <dsp:nvSpPr>
        <dsp:cNvPr id="0" name=""/>
        <dsp:cNvSpPr/>
      </dsp:nvSpPr>
      <dsp:spPr>
        <a:xfrm>
          <a:off x="11136345" y="290775"/>
          <a:ext cx="4617285" cy="239503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0" kern="1200">
              <a:solidFill>
                <a:srgbClr val="EAECEE"/>
              </a:solidFill>
              <a:latin typeface="Raleway" pitchFamily="2" charset="0"/>
              <a:sym typeface="Wingdings" panose="05000000000000000000" pitchFamily="2" charset="2"/>
            </a:rPr>
            <a:t>Easily accessible with a plentiful water supply</a:t>
          </a:r>
          <a:endParaRPr lang="is-IS" sz="3200" b="0" kern="1200">
            <a:latin typeface="Raleway" pitchFamily="2" charset="0"/>
          </a:endParaRPr>
        </a:p>
      </dsp:txBody>
      <dsp:txXfrm>
        <a:off x="11136345" y="290775"/>
        <a:ext cx="4617285" cy="23950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00930-83E5-4E30-B805-3861DEFDF25D}">
      <dsp:nvSpPr>
        <dsp:cNvPr id="0" name=""/>
        <dsp:cNvSpPr/>
      </dsp:nvSpPr>
      <dsp:spPr>
        <a:xfrm>
          <a:off x="75676" y="963914"/>
          <a:ext cx="4023733" cy="224834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>
              <a:solidFill>
                <a:srgbClr val="F37053"/>
              </a:solidFill>
              <a:latin typeface="Raleway" pitchFamily="2" charset="0"/>
            </a:rPr>
            <a:t>Fundamental science</a:t>
          </a:r>
          <a:endParaRPr lang="en-GB" sz="2800" b="0" kern="1200">
            <a:solidFill>
              <a:srgbClr val="EAECEE"/>
            </a:solidFill>
            <a:latin typeface="Raleway" pitchFamily="2" charset="0"/>
            <a:sym typeface="Wingdings" panose="05000000000000000000" pitchFamily="2" charset="2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Magma-hydrothermal coupling</a:t>
          </a:r>
          <a:endParaRPr lang="is-IS" sz="2800" b="0" kern="1200">
            <a:latin typeface="Raleway" pitchFamily="2" charset="0"/>
          </a:endParaRPr>
        </a:p>
      </dsp:txBody>
      <dsp:txXfrm>
        <a:off x="75676" y="963914"/>
        <a:ext cx="4023733" cy="2248347"/>
      </dsp:txXfrm>
    </dsp:sp>
    <dsp:sp modelId="{28B249C0-76E3-4BC8-B673-15E1AE64E5A6}">
      <dsp:nvSpPr>
        <dsp:cNvPr id="0" name=""/>
        <dsp:cNvSpPr/>
      </dsp:nvSpPr>
      <dsp:spPr>
        <a:xfrm>
          <a:off x="4866906" y="1036019"/>
          <a:ext cx="4496695" cy="224834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>
              <a:solidFill>
                <a:srgbClr val="F37053"/>
              </a:solidFill>
              <a:latin typeface="Raleway" pitchFamily="2" charset="0"/>
              <a:sym typeface="Wingdings" panose="05000000000000000000" pitchFamily="2" charset="2"/>
            </a:rPr>
            <a:t>Direct volcano monitoring </a:t>
          </a:r>
          <a:endParaRPr lang="en-GB" sz="2800" b="0" kern="1200">
            <a:solidFill>
              <a:srgbClr val="EAECEE"/>
            </a:solidFill>
            <a:latin typeface="Raleway" pitchFamily="2" charset="0"/>
            <a:sym typeface="Wingdings" panose="05000000000000000000" pitchFamily="2" charset="2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Ground truth for surface observations</a:t>
          </a:r>
          <a:endParaRPr lang="is-IS" sz="2800" b="0" kern="1200">
            <a:latin typeface="Raleway" pitchFamily="2" charset="0"/>
          </a:endParaRPr>
        </a:p>
      </dsp:txBody>
      <dsp:txXfrm>
        <a:off x="4866906" y="1036019"/>
        <a:ext cx="4496695" cy="2248347"/>
      </dsp:txXfrm>
    </dsp:sp>
    <dsp:sp modelId="{74DAD249-0577-4E42-A5A0-B51127E18D7F}">
      <dsp:nvSpPr>
        <dsp:cNvPr id="0" name=""/>
        <dsp:cNvSpPr/>
      </dsp:nvSpPr>
      <dsp:spPr>
        <a:xfrm>
          <a:off x="10425404" y="993930"/>
          <a:ext cx="5333710" cy="224834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>
              <a:solidFill>
                <a:srgbClr val="F37053"/>
              </a:solidFill>
              <a:latin typeface="Raleway" pitchFamily="2" charset="0"/>
              <a:sym typeface="Wingdings" panose="05000000000000000000" pitchFamily="2" charset="2"/>
            </a:rPr>
            <a:t>Super-hot geothermal energy </a:t>
          </a:r>
          <a:endParaRPr lang="en-GB" sz="2800" b="0" kern="1200">
            <a:solidFill>
              <a:srgbClr val="EAECEE"/>
            </a:solidFill>
            <a:latin typeface="Raleway" pitchFamily="2" charset="0"/>
            <a:sym typeface="Wingdings" panose="05000000000000000000" pitchFamily="2" charset="2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From heat of magma crystallization; accessed by thermal fracturing</a:t>
          </a:r>
          <a:endParaRPr lang="is-IS" sz="2800" b="0" kern="1200">
            <a:latin typeface="Raleway" pitchFamily="2" charset="0"/>
          </a:endParaRPr>
        </a:p>
      </dsp:txBody>
      <dsp:txXfrm>
        <a:off x="10425404" y="993930"/>
        <a:ext cx="5333710" cy="22483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00930-83E5-4E30-B805-3861DEFDF25D}">
      <dsp:nvSpPr>
        <dsp:cNvPr id="0" name=""/>
        <dsp:cNvSpPr/>
      </dsp:nvSpPr>
      <dsp:spPr>
        <a:xfrm>
          <a:off x="75676" y="1035547"/>
          <a:ext cx="4023733" cy="224834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>
              <a:solidFill>
                <a:srgbClr val="F37053"/>
              </a:solidFill>
              <a:latin typeface="Raleway" pitchFamily="2" charset="0"/>
            </a:rPr>
            <a:t>Fundamental science</a:t>
          </a:r>
          <a:endParaRPr lang="en-GB" sz="2800" b="0" kern="1200" dirty="0">
            <a:solidFill>
              <a:srgbClr val="EAECEE"/>
            </a:solidFill>
            <a:latin typeface="Raleway" pitchFamily="2" charset="0"/>
            <a:sym typeface="Wingdings" panose="05000000000000000000" pitchFamily="2" charset="2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Magma-hydrothermal </a:t>
          </a:r>
          <a:r>
            <a:rPr lang="en-GB" sz="2800" kern="1200" dirty="0" smtClean="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coupling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Origin of continents</a:t>
          </a:r>
          <a:endParaRPr lang="is-IS" sz="2800" b="0" kern="1200" dirty="0">
            <a:latin typeface="Raleway" pitchFamily="2" charset="0"/>
          </a:endParaRPr>
        </a:p>
      </dsp:txBody>
      <dsp:txXfrm>
        <a:off x="75676" y="1035547"/>
        <a:ext cx="4023733" cy="2248347"/>
      </dsp:txXfrm>
    </dsp:sp>
    <dsp:sp modelId="{28B249C0-76E3-4BC8-B673-15E1AE64E5A6}">
      <dsp:nvSpPr>
        <dsp:cNvPr id="0" name=""/>
        <dsp:cNvSpPr/>
      </dsp:nvSpPr>
      <dsp:spPr>
        <a:xfrm>
          <a:off x="4866906" y="1036019"/>
          <a:ext cx="4496695" cy="224834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>
              <a:solidFill>
                <a:srgbClr val="F37053"/>
              </a:solidFill>
              <a:latin typeface="Raleway" pitchFamily="2" charset="0"/>
              <a:sym typeface="Wingdings" panose="05000000000000000000" pitchFamily="2" charset="2"/>
            </a:rPr>
            <a:t>Direct volcano monitoring </a:t>
          </a:r>
          <a:endParaRPr lang="en-GB" sz="2800" b="0" kern="1200" dirty="0">
            <a:solidFill>
              <a:srgbClr val="EAECEE"/>
            </a:solidFill>
            <a:latin typeface="Raleway" pitchFamily="2" charset="0"/>
            <a:sym typeface="Wingdings" panose="05000000000000000000" pitchFamily="2" charset="2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Ground truth for surface </a:t>
          </a:r>
          <a:r>
            <a:rPr lang="en-GB" sz="2800" kern="1200" dirty="0" smtClean="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observations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Instrumenting real magma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Magma manipulation, volcanic unrest experiments</a:t>
          </a:r>
        </a:p>
      </dsp:txBody>
      <dsp:txXfrm>
        <a:off x="4866906" y="1036019"/>
        <a:ext cx="4496695" cy="2248347"/>
      </dsp:txXfrm>
    </dsp:sp>
    <dsp:sp modelId="{74DAD249-0577-4E42-A5A0-B51127E18D7F}">
      <dsp:nvSpPr>
        <dsp:cNvPr id="0" name=""/>
        <dsp:cNvSpPr/>
      </dsp:nvSpPr>
      <dsp:spPr>
        <a:xfrm>
          <a:off x="10425404" y="1049644"/>
          <a:ext cx="5333710" cy="224834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>
              <a:solidFill>
                <a:srgbClr val="F37053"/>
              </a:solidFill>
              <a:latin typeface="Raleway" pitchFamily="2" charset="0"/>
              <a:sym typeface="Wingdings" panose="05000000000000000000" pitchFamily="2" charset="2"/>
            </a:rPr>
            <a:t>Super-hot geothermal energy </a:t>
          </a:r>
          <a:endParaRPr lang="en-GB" sz="2800" b="0" kern="1200" dirty="0">
            <a:solidFill>
              <a:srgbClr val="EAECEE"/>
            </a:solidFill>
            <a:latin typeface="Raleway" pitchFamily="2" charset="0"/>
            <a:sym typeface="Wingdings" panose="05000000000000000000" pitchFamily="2" charset="2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solidFill>
                <a:schemeClr val="bg1"/>
              </a:solidFill>
              <a:latin typeface="Raleway" pitchFamily="2" charset="0"/>
              <a:sym typeface="Wingdings" panose="05000000000000000000" pitchFamily="2" charset="2"/>
            </a:rPr>
            <a:t> From heat of magma crystallization; accessed by thermal fracturing</a:t>
          </a:r>
          <a:endParaRPr lang="is-IS" sz="2800" b="0" kern="1200" dirty="0">
            <a:latin typeface="Raleway" pitchFamily="2" charset="0"/>
          </a:endParaRPr>
        </a:p>
      </dsp:txBody>
      <dsp:txXfrm>
        <a:off x="10425404" y="1049644"/>
        <a:ext cx="5333710" cy="22483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2E4A5F-FAD0-437B-A66C-6AE4006233BE}">
      <dsp:nvSpPr>
        <dsp:cNvPr id="0" name=""/>
        <dsp:cNvSpPr/>
      </dsp:nvSpPr>
      <dsp:spPr>
        <a:xfrm>
          <a:off x="4156914" y="756858"/>
          <a:ext cx="8468219" cy="810148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000" b="1" kern="1200">
              <a:solidFill>
                <a:srgbClr val="F37053"/>
              </a:solidFill>
              <a:effectLst>
                <a:glow rad="101600">
                  <a:schemeClr val="accent6">
                    <a:satMod val="175000"/>
                    <a:alpha val="19000"/>
                  </a:schemeClr>
                </a:glow>
              </a:effectLst>
            </a:rPr>
            <a:t>Two Boreholes</a:t>
          </a:r>
          <a:endParaRPr lang="is-IS" sz="6000" b="1" kern="1200">
            <a:solidFill>
              <a:srgbClr val="F37053"/>
            </a:solidFill>
          </a:endParaRPr>
        </a:p>
      </dsp:txBody>
      <dsp:txXfrm>
        <a:off x="4180642" y="780586"/>
        <a:ext cx="8420763" cy="762692"/>
      </dsp:txXfrm>
    </dsp:sp>
    <dsp:sp modelId="{705C392C-E1E9-4B45-99E6-7E1D5102830A}">
      <dsp:nvSpPr>
        <dsp:cNvPr id="0" name=""/>
        <dsp:cNvSpPr/>
      </dsp:nvSpPr>
      <dsp:spPr>
        <a:xfrm>
          <a:off x="2090605" y="1567006"/>
          <a:ext cx="6300418" cy="1369945"/>
        </a:xfrm>
        <a:custGeom>
          <a:avLst/>
          <a:gdLst/>
          <a:ahLst/>
          <a:cxnLst/>
          <a:rect l="0" t="0" r="0" b="0"/>
          <a:pathLst>
            <a:path>
              <a:moveTo>
                <a:pt x="6300418" y="0"/>
              </a:moveTo>
              <a:lnTo>
                <a:pt x="6300418" y="684972"/>
              </a:lnTo>
              <a:lnTo>
                <a:pt x="0" y="684972"/>
              </a:lnTo>
              <a:lnTo>
                <a:pt x="0" y="1369945"/>
              </a:lnTo>
            </a:path>
          </a:pathLst>
        </a:custGeom>
        <a:noFill/>
        <a:ln w="25400" cap="flat" cmpd="sng" algn="ctr">
          <a:solidFill>
            <a:srgbClr val="F370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48F2F0-4BAD-4275-8AEE-9610B81FEC94}">
      <dsp:nvSpPr>
        <dsp:cNvPr id="0" name=""/>
        <dsp:cNvSpPr/>
      </dsp:nvSpPr>
      <dsp:spPr>
        <a:xfrm>
          <a:off x="0" y="2936951"/>
          <a:ext cx="4181211" cy="383738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One to drill, sample, and instrument the rock-magma interface </a:t>
          </a:r>
          <a:endParaRPr lang="is-IS" sz="2800" kern="1200"/>
        </a:p>
      </dsp:txBody>
      <dsp:txXfrm>
        <a:off x="112393" y="3049344"/>
        <a:ext cx="3956425" cy="3612596"/>
      </dsp:txXfrm>
    </dsp:sp>
    <dsp:sp modelId="{2722A75D-858B-4174-8720-D868FB2A649B}">
      <dsp:nvSpPr>
        <dsp:cNvPr id="0" name=""/>
        <dsp:cNvSpPr/>
      </dsp:nvSpPr>
      <dsp:spPr>
        <a:xfrm>
          <a:off x="8391024" y="1567006"/>
          <a:ext cx="5791415" cy="1392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6005"/>
              </a:lnTo>
              <a:lnTo>
                <a:pt x="5791415" y="696005"/>
              </a:lnTo>
              <a:lnTo>
                <a:pt x="5791415" y="1392010"/>
              </a:lnTo>
            </a:path>
          </a:pathLst>
        </a:custGeom>
        <a:noFill/>
        <a:ln w="25400" cap="flat" cmpd="sng" algn="ctr">
          <a:solidFill>
            <a:srgbClr val="F370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6BD3D5-EA90-4989-976C-F3EFA6EE03A3}">
      <dsp:nvSpPr>
        <dsp:cNvPr id="0" name=""/>
        <dsp:cNvSpPr/>
      </dsp:nvSpPr>
      <dsp:spPr>
        <a:xfrm>
          <a:off x="11734784" y="2959016"/>
          <a:ext cx="4895310" cy="383738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One to conduct experiments directly on the magma and to flow-test the system to discover how to exploit this extreme enthalpy resource</a:t>
          </a:r>
          <a:endParaRPr lang="is-IS" sz="2800" kern="1200"/>
        </a:p>
      </dsp:txBody>
      <dsp:txXfrm>
        <a:off x="11847177" y="3071409"/>
        <a:ext cx="4670524" cy="36125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9B38F-1FD8-4DF8-94EF-A18834BC1366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FFDE0-0615-4487-9549-305BFE5002A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86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FDE0-0615-4487-9549-305BFE5002A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807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FDE0-0615-4487-9549-305BFE5002A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438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FDE0-0615-4487-9549-305BFE5002A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350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FDE0-0615-4487-9549-305BFE5002A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307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FDE0-0615-4487-9549-305BFE5002A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934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FDE0-0615-4487-9549-305BFE5002A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584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FDE0-0615-4487-9549-305BFE5002A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465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FDE0-0615-4487-9549-305BFE5002A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908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FDE0-0615-4487-9549-305BFE5002A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770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FDE0-0615-4487-9549-305BFE5002A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05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diagramColors" Target="../diagrams/colors11.xml"/><Relationship Id="rId12" Type="http://schemas.openxmlformats.org/officeDocument/2006/relationships/image" Target="../media/image14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11.xml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diagramData" Target="../diagrams/data11.xml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image" Target="../media/image25.png"/><Relationship Id="rId3" Type="http://schemas.openxmlformats.org/officeDocument/2006/relationships/image" Target="../media/image9.jpeg"/><Relationship Id="rId21" Type="http://schemas.openxmlformats.org/officeDocument/2006/relationships/diagramData" Target="../diagrams/data12.xml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5" Type="http://schemas.microsoft.com/office/2007/relationships/diagramDrawing" Target="../diagrams/drawing12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jpe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diagramColors" Target="../diagrams/colors12.xml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23" Type="http://schemas.openxmlformats.org/officeDocument/2006/relationships/diagramQuickStyle" Target="../diagrams/quickStyle12.xml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diagramLayout" Target="../diagrams/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9.jpeg"/><Relationship Id="rId21" Type="http://schemas.openxmlformats.org/officeDocument/2006/relationships/image" Target="../media/image26.svg"/><Relationship Id="rId7" Type="http://schemas.openxmlformats.org/officeDocument/2006/relationships/image" Target="../media/image22.jpe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5" Type="http://schemas.openxmlformats.org/officeDocument/2006/relationships/image" Target="../media/image14.png"/><Relationship Id="rId10" Type="http://schemas.openxmlformats.org/officeDocument/2006/relationships/image" Target="../media/image25.png"/><Relationship Id="rId19" Type="http://schemas.openxmlformats.org/officeDocument/2006/relationships/image" Target="../media/image18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9.jpe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26.svg"/><Relationship Id="rId10" Type="http://schemas.openxmlformats.org/officeDocument/2006/relationships/image" Target="../media/image23.jpeg"/><Relationship Id="rId4" Type="http://schemas.openxmlformats.org/officeDocument/2006/relationships/image" Target="../media/image27.png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26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7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image" Target="../media/image30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microsoft.com/office/2018/10/relationships/comments" Target="../comments/modernComment_153_ECC2BDD6.xml"/><Relationship Id="rId3" Type="http://schemas.openxmlformats.org/officeDocument/2006/relationships/image" Target="../media/image32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1.png"/><Relationship Id="rId10" Type="http://schemas.openxmlformats.org/officeDocument/2006/relationships/image" Target="../media/image32.sv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image" Target="../media/image30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image" Target="../media/image30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image" Target="../media/image30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7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2.wdp"/><Relationship Id="rId7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654A5B6-B525-FCB0-D891-F285C92FA393}"/>
              </a:ext>
            </a:extLst>
          </p:cNvPr>
          <p:cNvGrpSpPr/>
          <p:nvPr/>
        </p:nvGrpSpPr>
        <p:grpSpPr>
          <a:xfrm>
            <a:off x="3705225" y="4027001"/>
            <a:ext cx="10772775" cy="2305316"/>
            <a:chOff x="3705225" y="4027001"/>
            <a:chExt cx="10772775" cy="2305316"/>
          </a:xfrm>
        </p:grpSpPr>
        <p:pic>
          <p:nvPicPr>
            <p:cNvPr id="16" name="Picture 15" descr="A black and grey logo&#10;&#10;Description automatically generated">
              <a:extLst>
                <a:ext uri="{FF2B5EF4-FFF2-40B4-BE49-F238E27FC236}">
                  <a16:creationId xmlns:a16="http://schemas.microsoft.com/office/drawing/2014/main" id="{5E324A33-FE96-9E00-BF8B-A4B6A2B7D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800" y="4027001"/>
              <a:ext cx="6172200" cy="2305316"/>
            </a:xfrm>
            <a:prstGeom prst="rect">
              <a:avLst/>
            </a:prstGeom>
          </p:spPr>
        </p:pic>
        <p:pic>
          <p:nvPicPr>
            <p:cNvPr id="18" name="Picture 17" descr="A black and orange striped logo&#10;&#10;Description automatically generated">
              <a:extLst>
                <a:ext uri="{FF2B5EF4-FFF2-40B4-BE49-F238E27FC236}">
                  <a16:creationId xmlns:a16="http://schemas.microsoft.com/office/drawing/2014/main" id="{C83E30C5-8094-653C-3DBD-788436512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225" y="4027001"/>
              <a:ext cx="4350453" cy="222308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120F61B-92A7-6694-5023-E7E372705B0A}"/>
              </a:ext>
            </a:extLst>
          </p:cNvPr>
          <p:cNvSpPr txBox="1"/>
          <p:nvPr/>
        </p:nvSpPr>
        <p:spPr>
          <a:xfrm>
            <a:off x="4648200" y="13281779"/>
            <a:ext cx="8991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>
                <a:solidFill>
                  <a:schemeClr val="bg1">
                    <a:lumMod val="65000"/>
                  </a:schemeClr>
                </a:solidFill>
                <a:latin typeface="Raleway" pitchFamily="2" charset="0"/>
              </a:rPr>
              <a:t>Establishing the World’s First </a:t>
            </a:r>
          </a:p>
          <a:p>
            <a:pPr algn="ctr"/>
            <a:r>
              <a:rPr lang="en-GB" sz="6600" b="1">
                <a:solidFill>
                  <a:srgbClr val="F37053"/>
                </a:solidFill>
                <a:effectLst>
                  <a:glow rad="228600">
                    <a:schemeClr val="accent6">
                      <a:satMod val="175000"/>
                      <a:alpha val="14000"/>
                    </a:schemeClr>
                  </a:glow>
                </a:effectLst>
                <a:latin typeface="Raleway" pitchFamily="2" charset="0"/>
              </a:rPr>
              <a:t>Magma Observatory</a:t>
            </a:r>
            <a:endParaRPr lang="is-IS" sz="6600" b="1">
              <a:solidFill>
                <a:srgbClr val="F37053"/>
              </a:solidFill>
              <a:effectLst>
                <a:glow rad="228600">
                  <a:schemeClr val="accent6">
                    <a:satMod val="175000"/>
                    <a:alpha val="14000"/>
                  </a:schemeClr>
                </a:glow>
              </a:effectLst>
              <a:latin typeface="Raleway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F760FE-64E6-D7E5-4CFB-645C50F358A1}"/>
              </a:ext>
            </a:extLst>
          </p:cNvPr>
          <p:cNvGrpSpPr/>
          <p:nvPr/>
        </p:nvGrpSpPr>
        <p:grpSpPr>
          <a:xfrm>
            <a:off x="8001000" y="10467786"/>
            <a:ext cx="2286000" cy="1829818"/>
            <a:chOff x="8001000" y="1262613"/>
            <a:chExt cx="2286000" cy="1829818"/>
          </a:xfrm>
        </p:grpSpPr>
        <p:pic>
          <p:nvPicPr>
            <p:cNvPr id="4" name="Picture 3" descr="A black and orange striped logo&#10;&#10;Description automatically generated">
              <a:extLst>
                <a:ext uri="{FF2B5EF4-FFF2-40B4-BE49-F238E27FC236}">
                  <a16:creationId xmlns:a16="http://schemas.microsoft.com/office/drawing/2014/main" id="{F309377B-AC9C-7711-2808-A5055596D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561" y="2246788"/>
              <a:ext cx="1654878" cy="845643"/>
            </a:xfrm>
            <a:prstGeom prst="rect">
              <a:avLst/>
            </a:prstGeom>
          </p:spPr>
        </p:pic>
        <p:pic>
          <p:nvPicPr>
            <p:cNvPr id="5" name="Picture 4" descr="A black and grey logo&#10;&#10;Description automatically generated">
              <a:extLst>
                <a:ext uri="{FF2B5EF4-FFF2-40B4-BE49-F238E27FC236}">
                  <a16:creationId xmlns:a16="http://schemas.microsoft.com/office/drawing/2014/main" id="{E79F90D3-B1F9-C4DD-2224-B016B06D6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1262613"/>
              <a:ext cx="2286000" cy="8538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23142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67274-8C66-4C4D-C104-F9E12EF4664E}"/>
              </a:ext>
            </a:extLst>
          </p:cNvPr>
          <p:cNvSpPr txBox="1"/>
          <p:nvPr/>
        </p:nvSpPr>
        <p:spPr>
          <a:xfrm>
            <a:off x="6776306" y="2857500"/>
            <a:ext cx="4735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>
                <a:solidFill>
                  <a:schemeClr val="bg1">
                    <a:alpha val="0"/>
                  </a:schemeClr>
                </a:solidFill>
                <a:latin typeface="Raleway" pitchFamily="2" charset="0"/>
              </a:rPr>
              <a:t>The Vision</a:t>
            </a:r>
            <a:endParaRPr lang="is-IS" sz="7200">
              <a:solidFill>
                <a:schemeClr val="bg1">
                  <a:alpha val="0"/>
                </a:schemeClr>
              </a:solidFill>
              <a:latin typeface="Raleway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E6345E-1898-44EF-C54E-FC8FDE6196BA}"/>
              </a:ext>
            </a:extLst>
          </p:cNvPr>
          <p:cNvSpPr/>
          <p:nvPr/>
        </p:nvSpPr>
        <p:spPr>
          <a:xfrm>
            <a:off x="0" y="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6D2F28-91BD-E23A-79EC-10CC36F524B1}"/>
              </a:ext>
            </a:extLst>
          </p:cNvPr>
          <p:cNvSpPr/>
          <p:nvPr/>
        </p:nvSpPr>
        <p:spPr>
          <a:xfrm>
            <a:off x="17544048" y="956310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C5C5C0-5B90-76F7-6814-BD7BBAFB561E}"/>
              </a:ext>
            </a:extLst>
          </p:cNvPr>
          <p:cNvSpPr/>
          <p:nvPr/>
        </p:nvSpPr>
        <p:spPr>
          <a:xfrm>
            <a:off x="-28115" y="0"/>
            <a:ext cx="18282314" cy="9334500"/>
          </a:xfrm>
          <a:prstGeom prst="rect">
            <a:avLst/>
          </a:prstGeom>
          <a:gradFill flip="none" rotWithShape="1">
            <a:gsLst>
              <a:gs pos="16000">
                <a:srgbClr val="736C69">
                  <a:alpha val="0"/>
                </a:srgbClr>
              </a:gs>
              <a:gs pos="55000">
                <a:srgbClr val="635E62">
                  <a:alpha val="67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B153114D-B417-7780-4F49-E0C61C2BF8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1405400"/>
              </p:ext>
            </p:extLst>
          </p:nvPr>
        </p:nvGraphicFramePr>
        <p:xfrm>
          <a:off x="18378485" y="1170307"/>
          <a:ext cx="15759115" cy="4166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98DEC80-62CC-05FE-CB1D-660422EA4D88}"/>
              </a:ext>
            </a:extLst>
          </p:cNvPr>
          <p:cNvSpPr txBox="1"/>
          <p:nvPr/>
        </p:nvSpPr>
        <p:spPr>
          <a:xfrm>
            <a:off x="4061221" y="864668"/>
            <a:ext cx="101655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Raleway" pitchFamily="2" charset="0"/>
              </a:rPr>
              <a:t>This will revolutionise capabilities in </a:t>
            </a:r>
            <a:r>
              <a:rPr lang="en-GB" sz="3200" b="1">
                <a:solidFill>
                  <a:srgbClr val="F37053"/>
                </a:solidFill>
                <a:latin typeface="Raleway" pitchFamily="2" charset="0"/>
              </a:rPr>
              <a:t>three</a:t>
            </a:r>
            <a:r>
              <a:rPr lang="en-GB" sz="3200">
                <a:solidFill>
                  <a:schemeClr val="bg1"/>
                </a:solidFill>
                <a:latin typeface="Raleway" pitchFamily="2" charset="0"/>
              </a:rPr>
              <a:t> key areas</a:t>
            </a:r>
          </a:p>
          <a:p>
            <a:endParaRPr lang="is-I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DE9197-4ABB-5FD3-1EED-A7394AF61B98}"/>
              </a:ext>
            </a:extLst>
          </p:cNvPr>
          <p:cNvSpPr txBox="1"/>
          <p:nvPr/>
        </p:nvSpPr>
        <p:spPr>
          <a:xfrm>
            <a:off x="6819899" y="-4152900"/>
            <a:ext cx="4648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>
                <a:solidFill>
                  <a:schemeClr val="bg1"/>
                </a:solidFill>
              </a:rPr>
              <a:t>The Vision</a:t>
            </a:r>
            <a:endParaRPr lang="is-IS" sz="7200" b="1">
              <a:solidFill>
                <a:srgbClr val="F37053"/>
              </a:solidFill>
              <a:effectLst>
                <a:glow rad="63500">
                  <a:srgbClr val="F37053">
                    <a:alpha val="24000"/>
                  </a:srgbClr>
                </a:glo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1375EB-25F2-DF59-25D4-E5BD1E551145}"/>
              </a:ext>
            </a:extLst>
          </p:cNvPr>
          <p:cNvSpPr txBox="1"/>
          <p:nvPr/>
        </p:nvSpPr>
        <p:spPr>
          <a:xfrm>
            <a:off x="2978942" y="-2288458"/>
            <a:ext cx="12268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>
                <a:solidFill>
                  <a:schemeClr val="bg1"/>
                </a:solidFill>
                <a:latin typeface="Raleway" pitchFamily="2" charset="0"/>
              </a:rPr>
              <a:t>A world-class international in-situ magma laboratory with access to the magma-rock hydrothermal boundary through wells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>
              <a:solidFill>
                <a:schemeClr val="bg1"/>
              </a:solidFill>
              <a:latin typeface="Raleway" pitchFamily="2" charset="0"/>
            </a:endParaRPr>
          </a:p>
          <a:p>
            <a:pPr algn="ctr">
              <a:defRPr/>
            </a:pPr>
            <a:r>
              <a:rPr lang="en-GB" sz="2800" b="1">
                <a:solidFill>
                  <a:schemeClr val="bg1"/>
                </a:solidFill>
                <a:latin typeface="Raleway" pitchFamily="2" charset="0"/>
              </a:rPr>
              <a:t>We stand at the threshold of obtaining </a:t>
            </a:r>
            <a:r>
              <a:rPr lang="en-GB" sz="2800" b="1">
                <a:solidFill>
                  <a:srgbClr val="F37053"/>
                </a:solidFill>
                <a:latin typeface="Raleway" pitchFamily="2" charset="0"/>
              </a:rPr>
              <a:t>fundamental new knowledge </a:t>
            </a:r>
            <a:r>
              <a:rPr lang="en-GB" sz="2800" b="1">
                <a:solidFill>
                  <a:schemeClr val="bg1"/>
                </a:solidFill>
                <a:latin typeface="Raleway" pitchFamily="2" charset="0"/>
              </a:rPr>
              <a:t>of magma in the Earth’s crust</a:t>
            </a:r>
            <a:endParaRPr lang="is-IS" sz="2800" b="1">
              <a:solidFill>
                <a:schemeClr val="bg1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565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67274-8C66-4C4D-C104-F9E12EF4664E}"/>
              </a:ext>
            </a:extLst>
          </p:cNvPr>
          <p:cNvSpPr txBox="1"/>
          <p:nvPr/>
        </p:nvSpPr>
        <p:spPr>
          <a:xfrm>
            <a:off x="6776306" y="2857500"/>
            <a:ext cx="4735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>
                <a:solidFill>
                  <a:schemeClr val="bg1">
                    <a:alpha val="0"/>
                  </a:schemeClr>
                </a:solidFill>
                <a:latin typeface="Raleway" pitchFamily="2" charset="0"/>
              </a:rPr>
              <a:t>The Vision</a:t>
            </a:r>
            <a:endParaRPr lang="is-IS" sz="7200">
              <a:solidFill>
                <a:schemeClr val="bg1">
                  <a:alpha val="0"/>
                </a:schemeClr>
              </a:solidFill>
              <a:latin typeface="Raleway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E6345E-1898-44EF-C54E-FC8FDE6196BA}"/>
              </a:ext>
            </a:extLst>
          </p:cNvPr>
          <p:cNvSpPr/>
          <p:nvPr/>
        </p:nvSpPr>
        <p:spPr>
          <a:xfrm>
            <a:off x="0" y="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6D2F28-91BD-E23A-79EC-10CC36F524B1}"/>
              </a:ext>
            </a:extLst>
          </p:cNvPr>
          <p:cNvSpPr/>
          <p:nvPr/>
        </p:nvSpPr>
        <p:spPr>
          <a:xfrm>
            <a:off x="17544048" y="956310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C5C5C0-5B90-76F7-6814-BD7BBAFB561E}"/>
              </a:ext>
            </a:extLst>
          </p:cNvPr>
          <p:cNvSpPr/>
          <p:nvPr/>
        </p:nvSpPr>
        <p:spPr>
          <a:xfrm>
            <a:off x="-28115" y="-7951"/>
            <a:ext cx="18282314" cy="9334500"/>
          </a:xfrm>
          <a:prstGeom prst="rect">
            <a:avLst/>
          </a:prstGeom>
          <a:gradFill flip="none" rotWithShape="1">
            <a:gsLst>
              <a:gs pos="16000">
                <a:srgbClr val="736C69">
                  <a:alpha val="0"/>
                </a:srgbClr>
              </a:gs>
              <a:gs pos="55000">
                <a:srgbClr val="635E62">
                  <a:alpha val="67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B153114D-B417-7780-4F49-E0C61C2BF8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6557130"/>
              </p:ext>
            </p:extLst>
          </p:nvPr>
        </p:nvGraphicFramePr>
        <p:xfrm>
          <a:off x="1233484" y="1170307"/>
          <a:ext cx="15759115" cy="4166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6EE96D-E18A-E8B9-F614-19A45E216479}"/>
              </a:ext>
            </a:extLst>
          </p:cNvPr>
          <p:cNvCxnSpPr>
            <a:cxnSpLocks/>
          </p:cNvCxnSpPr>
          <p:nvPr/>
        </p:nvCxnSpPr>
        <p:spPr>
          <a:xfrm>
            <a:off x="5638801" y="1860622"/>
            <a:ext cx="30479" cy="39438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D3097E-FDC9-2248-CB9D-98F5BFEE0B90}"/>
              </a:ext>
            </a:extLst>
          </p:cNvPr>
          <p:cNvCxnSpPr/>
          <p:nvPr/>
        </p:nvCxnSpPr>
        <p:spPr>
          <a:xfrm>
            <a:off x="11201400" y="1860622"/>
            <a:ext cx="25842" cy="39120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98DEC80-62CC-05FE-CB1D-660422EA4D88}"/>
              </a:ext>
            </a:extLst>
          </p:cNvPr>
          <p:cNvSpPr txBox="1"/>
          <p:nvPr/>
        </p:nvSpPr>
        <p:spPr>
          <a:xfrm>
            <a:off x="4061221" y="864668"/>
            <a:ext cx="101655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Raleway" pitchFamily="2" charset="0"/>
              </a:rPr>
              <a:t>This will revolutionise capabilities in </a:t>
            </a:r>
            <a:r>
              <a:rPr lang="en-GB" sz="3200" b="1">
                <a:solidFill>
                  <a:srgbClr val="F37053"/>
                </a:solidFill>
                <a:latin typeface="Raleway" pitchFamily="2" charset="0"/>
              </a:rPr>
              <a:t>three</a:t>
            </a:r>
            <a:r>
              <a:rPr lang="en-GB" sz="3200">
                <a:solidFill>
                  <a:schemeClr val="bg1"/>
                </a:solidFill>
                <a:latin typeface="Raleway" pitchFamily="2" charset="0"/>
              </a:rPr>
              <a:t> key areas</a:t>
            </a:r>
          </a:p>
          <a:p>
            <a:endParaRPr lang="is-I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DE9197-4ABB-5FD3-1EED-A7394AF61B98}"/>
              </a:ext>
            </a:extLst>
          </p:cNvPr>
          <p:cNvSpPr txBox="1"/>
          <p:nvPr/>
        </p:nvSpPr>
        <p:spPr>
          <a:xfrm>
            <a:off x="6819899" y="-4152900"/>
            <a:ext cx="4648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>
                <a:solidFill>
                  <a:schemeClr val="bg1"/>
                </a:solidFill>
              </a:rPr>
              <a:t>The Vision</a:t>
            </a:r>
            <a:endParaRPr lang="is-IS" sz="7200" b="1">
              <a:solidFill>
                <a:srgbClr val="F37053"/>
              </a:solidFill>
              <a:effectLst>
                <a:glow rad="63500">
                  <a:srgbClr val="F37053">
                    <a:alpha val="24000"/>
                  </a:srgbClr>
                </a:glo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1375EB-25F2-DF59-25D4-E5BD1E551145}"/>
              </a:ext>
            </a:extLst>
          </p:cNvPr>
          <p:cNvSpPr txBox="1"/>
          <p:nvPr/>
        </p:nvSpPr>
        <p:spPr>
          <a:xfrm>
            <a:off x="2978942" y="-2288458"/>
            <a:ext cx="12268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>
                <a:solidFill>
                  <a:schemeClr val="bg1"/>
                </a:solidFill>
                <a:latin typeface="Raleway" pitchFamily="2" charset="0"/>
              </a:rPr>
              <a:t>A world-class international in-situ magma laboratory with access to the magma-rock hydrothermal boundary through wells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>
              <a:solidFill>
                <a:schemeClr val="bg1"/>
              </a:solidFill>
              <a:latin typeface="Raleway" pitchFamily="2" charset="0"/>
            </a:endParaRPr>
          </a:p>
          <a:p>
            <a:pPr algn="ctr">
              <a:defRPr/>
            </a:pPr>
            <a:r>
              <a:rPr lang="en-GB" sz="2800" b="1">
                <a:solidFill>
                  <a:schemeClr val="bg1"/>
                </a:solidFill>
                <a:latin typeface="Raleway" pitchFamily="2" charset="0"/>
              </a:rPr>
              <a:t>We stand at the threshold of obtaining </a:t>
            </a:r>
            <a:r>
              <a:rPr lang="en-GB" sz="2800" b="1">
                <a:solidFill>
                  <a:srgbClr val="F37053"/>
                </a:solidFill>
                <a:latin typeface="Raleway" pitchFamily="2" charset="0"/>
              </a:rPr>
              <a:t>fundamental new knowledge </a:t>
            </a:r>
            <a:r>
              <a:rPr lang="en-GB" sz="2800" b="1">
                <a:solidFill>
                  <a:schemeClr val="bg1"/>
                </a:solidFill>
                <a:latin typeface="Raleway" pitchFamily="2" charset="0"/>
              </a:rPr>
              <a:t>of magma in the Earth’s crust</a:t>
            </a:r>
            <a:endParaRPr lang="is-IS" sz="2800" b="1">
              <a:solidFill>
                <a:schemeClr val="bg1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22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E6345E-1898-44EF-C54E-FC8FDE6196BA}"/>
              </a:ext>
            </a:extLst>
          </p:cNvPr>
          <p:cNvSpPr/>
          <p:nvPr/>
        </p:nvSpPr>
        <p:spPr>
          <a:xfrm>
            <a:off x="0" y="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6D2F28-91BD-E23A-79EC-10CC36F524B1}"/>
              </a:ext>
            </a:extLst>
          </p:cNvPr>
          <p:cNvSpPr/>
          <p:nvPr/>
        </p:nvSpPr>
        <p:spPr>
          <a:xfrm>
            <a:off x="17544048" y="956310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E249024-56F3-FCB5-B636-7B3F6989E17C}"/>
              </a:ext>
            </a:extLst>
          </p:cNvPr>
          <p:cNvGraphicFramePr/>
          <p:nvPr/>
        </p:nvGraphicFramePr>
        <p:xfrm>
          <a:off x="786063" y="266700"/>
          <a:ext cx="16782048" cy="769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A computer screen shot of a computer generated image&#10;&#10;Description automatically generated with medium confidence">
            <a:extLst>
              <a:ext uri="{FF2B5EF4-FFF2-40B4-BE49-F238E27FC236}">
                <a16:creationId xmlns:a16="http://schemas.microsoft.com/office/drawing/2014/main" id="{C148A385-B331-4E92-42DA-17951F57B2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11" y="3153388"/>
            <a:ext cx="5791200" cy="667641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DAC5A3-8DA0-0B92-8C3A-0C20C00D44FD}"/>
              </a:ext>
            </a:extLst>
          </p:cNvPr>
          <p:cNvGrpSpPr/>
          <p:nvPr/>
        </p:nvGrpSpPr>
        <p:grpSpPr>
          <a:xfrm>
            <a:off x="5562600" y="4738426"/>
            <a:ext cx="7162800" cy="810148"/>
            <a:chOff x="4809623" y="756858"/>
            <a:chExt cx="7162800" cy="81014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5D7C9C5-4D9B-58D4-E2D2-09433B66EEBA}"/>
                </a:ext>
              </a:extLst>
            </p:cNvPr>
            <p:cNvSpPr/>
            <p:nvPr/>
          </p:nvSpPr>
          <p:spPr>
            <a:xfrm>
              <a:off x="4809623" y="756858"/>
              <a:ext cx="7162800" cy="810148"/>
            </a:xfrm>
            <a:prstGeom prst="roundRect">
              <a:avLst>
                <a:gd name="adj" fmla="val 10000"/>
              </a:avLst>
            </a:prstGeom>
            <a:noFill/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is-IS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B07EFE3C-A710-5814-AA9B-08E0608755F3}"/>
                </a:ext>
              </a:extLst>
            </p:cNvPr>
            <p:cNvSpPr txBox="1"/>
            <p:nvPr/>
          </p:nvSpPr>
          <p:spPr>
            <a:xfrm>
              <a:off x="4833351" y="780586"/>
              <a:ext cx="7115344" cy="7626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0" tIns="228600" rIns="228600" bIns="228600" numCol="1" spcCol="1270" anchor="ctr" anchorCtr="0">
              <a:noAutofit/>
            </a:bodyPr>
            <a:lstStyle/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s-IS" sz="6000" b="1" kern="1200">
                <a:solidFill>
                  <a:srgbClr val="F37053"/>
                </a:solidFill>
                <a:effectLst>
                  <a:glow rad="101600">
                    <a:schemeClr val="accent6">
                      <a:satMod val="175000"/>
                      <a:alpha val="19000"/>
                    </a:schemeClr>
                  </a:glow>
                </a:effectLst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478429A-C27F-40B7-855F-2C3005011261}"/>
              </a:ext>
            </a:extLst>
          </p:cNvPr>
          <p:cNvSpPr txBox="1"/>
          <p:nvPr/>
        </p:nvSpPr>
        <p:spPr>
          <a:xfrm>
            <a:off x="2905125" y="10346138"/>
            <a:ext cx="12477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0" i="0">
                <a:solidFill>
                  <a:schemeClr val="bg1"/>
                </a:solidFill>
                <a:effectLst/>
              </a:rPr>
              <a:t>The magma body resides at </a:t>
            </a:r>
            <a:r>
              <a:rPr lang="en-GB" sz="4000" b="1" i="0">
                <a:solidFill>
                  <a:srgbClr val="F37053"/>
                </a:solidFill>
                <a:effectLst/>
              </a:rPr>
              <a:t>2.1 km </a:t>
            </a:r>
            <a:r>
              <a:rPr lang="en-GB" sz="4000" b="0" i="0">
                <a:solidFill>
                  <a:schemeClr val="bg1"/>
                </a:solidFill>
                <a:effectLst/>
              </a:rPr>
              <a:t>depth below the floor of Krafla Caldera</a:t>
            </a:r>
            <a:endParaRPr lang="is-I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60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E6345E-1898-44EF-C54E-FC8FDE6196BA}"/>
              </a:ext>
            </a:extLst>
          </p:cNvPr>
          <p:cNvSpPr/>
          <p:nvPr/>
        </p:nvSpPr>
        <p:spPr>
          <a:xfrm>
            <a:off x="0" y="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6D2F28-91BD-E23A-79EC-10CC36F524B1}"/>
              </a:ext>
            </a:extLst>
          </p:cNvPr>
          <p:cNvSpPr/>
          <p:nvPr/>
        </p:nvSpPr>
        <p:spPr>
          <a:xfrm>
            <a:off x="17544048" y="956310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E249024-56F3-FCB5-B636-7B3F6989E17C}"/>
              </a:ext>
            </a:extLst>
          </p:cNvPr>
          <p:cNvGraphicFramePr/>
          <p:nvPr/>
        </p:nvGraphicFramePr>
        <p:xfrm>
          <a:off x="786063" y="266700"/>
          <a:ext cx="16782048" cy="769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4DDAC5A3-8DA0-0B92-8C3A-0C20C00D44FD}"/>
              </a:ext>
            </a:extLst>
          </p:cNvPr>
          <p:cNvGrpSpPr/>
          <p:nvPr/>
        </p:nvGrpSpPr>
        <p:grpSpPr>
          <a:xfrm>
            <a:off x="5562600" y="4738426"/>
            <a:ext cx="7162800" cy="810148"/>
            <a:chOff x="4809623" y="756858"/>
            <a:chExt cx="7162800" cy="81014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5D7C9C5-4D9B-58D4-E2D2-09433B66EEBA}"/>
                </a:ext>
              </a:extLst>
            </p:cNvPr>
            <p:cNvSpPr/>
            <p:nvPr/>
          </p:nvSpPr>
          <p:spPr>
            <a:xfrm>
              <a:off x="4809623" y="756858"/>
              <a:ext cx="7162800" cy="810148"/>
            </a:xfrm>
            <a:prstGeom prst="roundRect">
              <a:avLst>
                <a:gd name="adj" fmla="val 10000"/>
              </a:avLst>
            </a:prstGeom>
            <a:noFill/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is-IS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B07EFE3C-A710-5814-AA9B-08E0608755F3}"/>
                </a:ext>
              </a:extLst>
            </p:cNvPr>
            <p:cNvSpPr txBox="1"/>
            <p:nvPr/>
          </p:nvSpPr>
          <p:spPr>
            <a:xfrm>
              <a:off x="4833351" y="780586"/>
              <a:ext cx="7115344" cy="7626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0" tIns="228600" rIns="228600" bIns="228600" numCol="1" spcCol="1270" anchor="ctr" anchorCtr="0">
              <a:noAutofit/>
            </a:bodyPr>
            <a:lstStyle/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s-IS" sz="6000" b="1" kern="1200">
                <a:solidFill>
                  <a:srgbClr val="F37053"/>
                </a:solidFill>
                <a:effectLst>
                  <a:glow rad="101600">
                    <a:schemeClr val="accent6">
                      <a:satMod val="175000"/>
                      <a:alpha val="19000"/>
                    </a:schemeClr>
                  </a:glow>
                </a:effectLst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5C8BD3-2058-20A7-E75C-D553944AF348}"/>
              </a:ext>
            </a:extLst>
          </p:cNvPr>
          <p:cNvSpPr txBox="1"/>
          <p:nvPr/>
        </p:nvSpPr>
        <p:spPr>
          <a:xfrm>
            <a:off x="752976" y="10455414"/>
            <a:ext cx="1678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rgbClr val="F37053"/>
                </a:solidFill>
                <a:latin typeface="Raleway" pitchFamily="2" charset="0"/>
              </a:rPr>
              <a:t>The Borehole design is already well underway</a:t>
            </a:r>
            <a:endParaRPr lang="is-IS" sz="4000" b="1">
              <a:solidFill>
                <a:srgbClr val="F37053"/>
              </a:solidFill>
              <a:latin typeface="Raleway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E499C0-159B-173B-D246-F570A9B45A43}"/>
              </a:ext>
            </a:extLst>
          </p:cNvPr>
          <p:cNvSpPr/>
          <p:nvPr/>
        </p:nvSpPr>
        <p:spPr>
          <a:xfrm>
            <a:off x="17544048" y="956310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5" name="Picture 4" descr="A computer screen shot of a computer generated image&#10;&#10;Description automatically generated with medium confidence">
            <a:extLst>
              <a:ext uri="{FF2B5EF4-FFF2-40B4-BE49-F238E27FC236}">
                <a16:creationId xmlns:a16="http://schemas.microsoft.com/office/drawing/2014/main" id="{5257BFBA-EF36-EEE7-DB8E-462E341D7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68" y="3078697"/>
            <a:ext cx="4243638" cy="48922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7699A2-0C70-3146-08C8-80EBB7B6F372}"/>
              </a:ext>
            </a:extLst>
          </p:cNvPr>
          <p:cNvSpPr txBox="1"/>
          <p:nvPr/>
        </p:nvSpPr>
        <p:spPr>
          <a:xfrm>
            <a:off x="2905125" y="8174438"/>
            <a:ext cx="12477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0" i="0">
                <a:solidFill>
                  <a:schemeClr val="bg1"/>
                </a:solidFill>
                <a:effectLst/>
              </a:rPr>
              <a:t>The magma body resides at </a:t>
            </a:r>
            <a:r>
              <a:rPr lang="en-GB" sz="4000" b="1" i="0">
                <a:solidFill>
                  <a:srgbClr val="F37053"/>
                </a:solidFill>
                <a:effectLst/>
              </a:rPr>
              <a:t>2.1 km </a:t>
            </a:r>
            <a:r>
              <a:rPr lang="en-GB" sz="4000" b="0" i="0">
                <a:solidFill>
                  <a:schemeClr val="bg1"/>
                </a:solidFill>
                <a:effectLst/>
              </a:rPr>
              <a:t>depth below the floor of Krafla Caldera</a:t>
            </a:r>
            <a:endParaRPr lang="is-I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565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E6345E-1898-44EF-C54E-FC8FDE6196BA}"/>
              </a:ext>
            </a:extLst>
          </p:cNvPr>
          <p:cNvSpPr/>
          <p:nvPr/>
        </p:nvSpPr>
        <p:spPr>
          <a:xfrm>
            <a:off x="0" y="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6D2F28-91BD-E23A-79EC-10CC36F524B1}"/>
              </a:ext>
            </a:extLst>
          </p:cNvPr>
          <p:cNvSpPr/>
          <p:nvPr/>
        </p:nvSpPr>
        <p:spPr>
          <a:xfrm>
            <a:off x="17544048" y="956310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AAA8FA9-F5C8-4D50-D91A-0119AF5D9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5378902"/>
              </p:ext>
            </p:extLst>
          </p:nvPr>
        </p:nvGraphicFramePr>
        <p:xfrm>
          <a:off x="786063" y="-6477000"/>
          <a:ext cx="16782048" cy="769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CEEE470-5595-8850-FDAD-4BC6A0DF8993}"/>
              </a:ext>
            </a:extLst>
          </p:cNvPr>
          <p:cNvSpPr txBox="1"/>
          <p:nvPr/>
        </p:nvSpPr>
        <p:spPr>
          <a:xfrm>
            <a:off x="673652" y="8068988"/>
            <a:ext cx="1678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rgbClr val="F37053"/>
                </a:solidFill>
                <a:latin typeface="Raleway" pitchFamily="2" charset="0"/>
              </a:rPr>
              <a:t>The Borehole design is already well underway</a:t>
            </a:r>
            <a:endParaRPr lang="is-IS" sz="4000" b="1">
              <a:solidFill>
                <a:srgbClr val="F37053"/>
              </a:solidFill>
              <a:latin typeface="Raleway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CEE9A-2EC4-9260-D4FA-647BA39F8A42}"/>
              </a:ext>
            </a:extLst>
          </p:cNvPr>
          <p:cNvSpPr txBox="1"/>
          <p:nvPr/>
        </p:nvSpPr>
        <p:spPr>
          <a:xfrm>
            <a:off x="3648968" y="10476184"/>
            <a:ext cx="11056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F37053"/>
                </a:solidFill>
              </a:rPr>
              <a:t>Thanks to our leading experts and deep drilling engineers</a:t>
            </a:r>
            <a:endParaRPr lang="is-IS" sz="3200">
              <a:solidFill>
                <a:srgbClr val="F37053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AC8EBB-AF3F-428F-9007-66BC41F164D6}"/>
              </a:ext>
            </a:extLst>
          </p:cNvPr>
          <p:cNvGrpSpPr/>
          <p:nvPr/>
        </p:nvGrpSpPr>
        <p:grpSpPr>
          <a:xfrm>
            <a:off x="3294577" y="12228670"/>
            <a:ext cx="11698846" cy="5640230"/>
            <a:chOff x="2941374" y="3606402"/>
            <a:chExt cx="11698846" cy="564023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A9A19C-1610-38B3-1576-07AB476D77D4}"/>
                </a:ext>
              </a:extLst>
            </p:cNvPr>
            <p:cNvSpPr/>
            <p:nvPr/>
          </p:nvSpPr>
          <p:spPr bwMode="auto">
            <a:xfrm>
              <a:off x="3445333" y="3606402"/>
              <a:ext cx="1914880" cy="1914879"/>
            </a:xfrm>
            <a:prstGeom prst="ellipse">
              <a:avLst/>
            </a:prstGeom>
            <a:blipFill dpi="0" rotWithShape="0">
              <a:blip r:embed="rId9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A5ECBF2-FEB1-285A-D3D7-5C459EA17978}"/>
                </a:ext>
              </a:extLst>
            </p:cNvPr>
            <p:cNvSpPr/>
            <p:nvPr/>
          </p:nvSpPr>
          <p:spPr bwMode="auto">
            <a:xfrm>
              <a:off x="6330382" y="3606402"/>
              <a:ext cx="1914880" cy="1914879"/>
            </a:xfrm>
            <a:prstGeom prst="ellipse">
              <a:avLst/>
            </a:prstGeom>
            <a:blipFill dpi="0" rotWithShape="0">
              <a:blip r:embed="rId10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86CC6C7-748B-F38E-C1D3-DB156F066AF0}"/>
                </a:ext>
              </a:extLst>
            </p:cNvPr>
            <p:cNvSpPr/>
            <p:nvPr/>
          </p:nvSpPr>
          <p:spPr bwMode="auto">
            <a:xfrm>
              <a:off x="9215432" y="3606402"/>
              <a:ext cx="1914880" cy="1914879"/>
            </a:xfrm>
            <a:prstGeom prst="ellipse">
              <a:avLst/>
            </a:prstGeom>
            <a:blipFill dpi="0" rotWithShape="0">
              <a:blip r:embed="rId11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9F0FFC3-3333-537D-4D49-28941E080ADA}"/>
                </a:ext>
              </a:extLst>
            </p:cNvPr>
            <p:cNvSpPr/>
            <p:nvPr/>
          </p:nvSpPr>
          <p:spPr bwMode="auto">
            <a:xfrm>
              <a:off x="12100481" y="3606402"/>
              <a:ext cx="1914880" cy="1914879"/>
            </a:xfrm>
            <a:prstGeom prst="ellipse">
              <a:avLst/>
            </a:prstGeom>
            <a:blipFill dpi="0" rotWithShape="0">
              <a:blip r:embed="rId12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040E76-274F-3ADC-5639-381436D4E3BA}"/>
                </a:ext>
              </a:extLst>
            </p:cNvPr>
            <p:cNvSpPr/>
            <p:nvPr/>
          </p:nvSpPr>
          <p:spPr bwMode="auto">
            <a:xfrm>
              <a:off x="3445333" y="6798512"/>
              <a:ext cx="1914880" cy="1914879"/>
            </a:xfrm>
            <a:prstGeom prst="ellipse">
              <a:avLst/>
            </a:prstGeom>
            <a:blipFill dpi="0" rotWithShape="0">
              <a:blip r:embed="rId13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D44DD5A-5978-8238-701C-0DD52CFA1970}"/>
                </a:ext>
              </a:extLst>
            </p:cNvPr>
            <p:cNvSpPr/>
            <p:nvPr/>
          </p:nvSpPr>
          <p:spPr bwMode="auto">
            <a:xfrm>
              <a:off x="6373932" y="6808469"/>
              <a:ext cx="1914880" cy="1914879"/>
            </a:xfrm>
            <a:prstGeom prst="ellipse">
              <a:avLst/>
            </a:prstGeom>
            <a:blipFill dpi="0" rotWithShape="0">
              <a:blip r:embed="rId14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57C5B54-32F4-2B9C-787E-6A0FD8F2F7B8}"/>
                </a:ext>
              </a:extLst>
            </p:cNvPr>
            <p:cNvSpPr/>
            <p:nvPr/>
          </p:nvSpPr>
          <p:spPr bwMode="auto">
            <a:xfrm>
              <a:off x="9258982" y="6808469"/>
              <a:ext cx="1914880" cy="1914879"/>
            </a:xfrm>
            <a:prstGeom prst="ellipse">
              <a:avLst/>
            </a:prstGeom>
            <a:blipFill dpi="0" rotWithShape="0">
              <a:blip r:embed="rId15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3ACA4C3-1717-849E-C756-87A4628213F9}"/>
                </a:ext>
              </a:extLst>
            </p:cNvPr>
            <p:cNvSpPr/>
            <p:nvPr/>
          </p:nvSpPr>
          <p:spPr bwMode="auto">
            <a:xfrm>
              <a:off x="12144031" y="6808469"/>
              <a:ext cx="1914880" cy="1914879"/>
            </a:xfrm>
            <a:prstGeom prst="ellipse">
              <a:avLst/>
            </a:prstGeom>
            <a:blipFill dpi="0" rotWithShape="0">
              <a:blip r:embed="rId16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147818-ED79-7EA4-3787-847A6475263D}"/>
                </a:ext>
              </a:extLst>
            </p:cNvPr>
            <p:cNvSpPr txBox="1"/>
            <p:nvPr/>
          </p:nvSpPr>
          <p:spPr>
            <a:xfrm>
              <a:off x="11947574" y="8877300"/>
              <a:ext cx="25009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Hilmar Már Einarsson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68D574-4EEE-3C7C-1ADB-0E11134C69DE}"/>
                </a:ext>
              </a:extLst>
            </p:cNvPr>
            <p:cNvSpPr txBox="1"/>
            <p:nvPr/>
          </p:nvSpPr>
          <p:spPr>
            <a:xfrm>
              <a:off x="8779579" y="8865770"/>
              <a:ext cx="28736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Kristján F Alexandersson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18836D-059D-BC64-1C95-E00ECC4E5052}"/>
                </a:ext>
              </a:extLst>
            </p:cNvPr>
            <p:cNvSpPr txBox="1"/>
            <p:nvPr/>
          </p:nvSpPr>
          <p:spPr>
            <a:xfrm>
              <a:off x="6081963" y="8877300"/>
              <a:ext cx="24033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Ragnar Ásmundsson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29DC4C-8C67-5336-0227-8CDDF513D0F8}"/>
                </a:ext>
              </a:extLst>
            </p:cNvPr>
            <p:cNvSpPr txBox="1"/>
            <p:nvPr/>
          </p:nvSpPr>
          <p:spPr>
            <a:xfrm>
              <a:off x="3131619" y="8856023"/>
              <a:ext cx="26273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Þorleikur Jóhannesson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55BF646-4452-614D-25A3-1394B425A75A}"/>
                </a:ext>
              </a:extLst>
            </p:cNvPr>
            <p:cNvSpPr txBox="1"/>
            <p:nvPr/>
          </p:nvSpPr>
          <p:spPr>
            <a:xfrm>
              <a:off x="11748486" y="5653274"/>
              <a:ext cx="28917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Sigrún Nanna Karlsdóttir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36C2A5-B7A7-E454-D9DC-2DFC191A7BF5}"/>
                </a:ext>
              </a:extLst>
            </p:cNvPr>
            <p:cNvSpPr txBox="1"/>
            <p:nvPr/>
          </p:nvSpPr>
          <p:spPr>
            <a:xfrm>
              <a:off x="8711473" y="5634574"/>
              <a:ext cx="29227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Bjarni Steinar Gunnarsson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581D83-051F-3599-08E9-0470E2EF5832}"/>
                </a:ext>
              </a:extLst>
            </p:cNvPr>
            <p:cNvSpPr txBox="1"/>
            <p:nvPr/>
          </p:nvSpPr>
          <p:spPr>
            <a:xfrm>
              <a:off x="6326177" y="5640759"/>
              <a:ext cx="19148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Kristinn Ingason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265FA0-F28F-3854-20EA-C7D2975C6AF1}"/>
                </a:ext>
              </a:extLst>
            </p:cNvPr>
            <p:cNvSpPr txBox="1"/>
            <p:nvPr/>
          </p:nvSpPr>
          <p:spPr>
            <a:xfrm>
              <a:off x="2941374" y="5634574"/>
              <a:ext cx="29227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Sveinbjörn Hólmgeirsson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9725664-8E25-5828-D891-1E8BEC752867}"/>
              </a:ext>
            </a:extLst>
          </p:cNvPr>
          <p:cNvSpPr txBox="1"/>
          <p:nvPr/>
        </p:nvSpPr>
        <p:spPr>
          <a:xfrm>
            <a:off x="2905125" y="6536138"/>
            <a:ext cx="12477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0" i="0">
                <a:solidFill>
                  <a:schemeClr val="bg1"/>
                </a:solidFill>
                <a:effectLst/>
              </a:rPr>
              <a:t>The magma body resides at </a:t>
            </a:r>
            <a:r>
              <a:rPr lang="en-GB" sz="4000" b="1" i="0">
                <a:solidFill>
                  <a:srgbClr val="F37053"/>
                </a:solidFill>
                <a:effectLst/>
              </a:rPr>
              <a:t>2.1 km </a:t>
            </a:r>
            <a:r>
              <a:rPr lang="en-GB" sz="4000" b="0" i="0">
                <a:solidFill>
                  <a:schemeClr val="bg1"/>
                </a:solidFill>
                <a:effectLst/>
              </a:rPr>
              <a:t>depth below the floor of Krafla Caldera</a:t>
            </a:r>
            <a:endParaRPr lang="is-IS" sz="4000">
              <a:solidFill>
                <a:schemeClr val="bg1"/>
              </a:solidFill>
            </a:endParaRPr>
          </a:p>
        </p:txBody>
      </p:sp>
      <p:pic>
        <p:nvPicPr>
          <p:cNvPr id="27" name="Picture 26" descr="A computer screen shot of a computer generated image&#10;&#10;Description automatically generated with medium confidence">
            <a:extLst>
              <a:ext uri="{FF2B5EF4-FFF2-40B4-BE49-F238E27FC236}">
                <a16:creationId xmlns:a16="http://schemas.microsoft.com/office/drawing/2014/main" id="{615A064B-AAF2-2D85-5DCC-646A47683E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68" y="1230847"/>
            <a:ext cx="4243638" cy="489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1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E6345E-1898-44EF-C54E-FC8FDE6196BA}"/>
              </a:ext>
            </a:extLst>
          </p:cNvPr>
          <p:cNvSpPr/>
          <p:nvPr/>
        </p:nvSpPr>
        <p:spPr>
          <a:xfrm>
            <a:off x="0" y="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6D2F28-91BD-E23A-79EC-10CC36F524B1}"/>
              </a:ext>
            </a:extLst>
          </p:cNvPr>
          <p:cNvSpPr/>
          <p:nvPr/>
        </p:nvSpPr>
        <p:spPr>
          <a:xfrm>
            <a:off x="17544048" y="956310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D1F0F-1A06-C63F-362E-BC21DA7A3B94}"/>
              </a:ext>
            </a:extLst>
          </p:cNvPr>
          <p:cNvSpPr txBox="1"/>
          <p:nvPr/>
        </p:nvSpPr>
        <p:spPr>
          <a:xfrm>
            <a:off x="3648968" y="1790814"/>
            <a:ext cx="11056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F37053"/>
                </a:solidFill>
              </a:rPr>
              <a:t>Thanks to our leading experts and deep drilling engineers</a:t>
            </a:r>
            <a:endParaRPr lang="is-IS" sz="3200">
              <a:solidFill>
                <a:srgbClr val="F37053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F54EA9-A4AA-DEC5-9008-79FB78578088}"/>
              </a:ext>
            </a:extLst>
          </p:cNvPr>
          <p:cNvSpPr/>
          <p:nvPr/>
        </p:nvSpPr>
        <p:spPr>
          <a:xfrm>
            <a:off x="0" y="0"/>
            <a:ext cx="786063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ln>
                <a:solidFill>
                  <a:srgbClr val="EAECEE"/>
                </a:solidFill>
              </a:ln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CFFFCB-0A88-140C-3605-8B48E27BDBBD}"/>
              </a:ext>
            </a:extLst>
          </p:cNvPr>
          <p:cNvSpPr/>
          <p:nvPr/>
        </p:nvSpPr>
        <p:spPr>
          <a:xfrm>
            <a:off x="17501937" y="9563100"/>
            <a:ext cx="786063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ln>
                <a:solidFill>
                  <a:srgbClr val="EAECEE"/>
                </a:solidFill>
              </a:ln>
              <a:noFill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25B90B-73F6-06BD-07E6-E51BE9EC80EC}"/>
              </a:ext>
            </a:extLst>
          </p:cNvPr>
          <p:cNvGrpSpPr/>
          <p:nvPr/>
        </p:nvGrpSpPr>
        <p:grpSpPr>
          <a:xfrm>
            <a:off x="3294577" y="3543300"/>
            <a:ext cx="11698846" cy="5640230"/>
            <a:chOff x="2941374" y="3606402"/>
            <a:chExt cx="11698846" cy="564023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89804FE-D07C-19F9-F371-00DF84FFCB98}"/>
                </a:ext>
              </a:extLst>
            </p:cNvPr>
            <p:cNvSpPr/>
            <p:nvPr/>
          </p:nvSpPr>
          <p:spPr bwMode="auto">
            <a:xfrm>
              <a:off x="3445333" y="3606402"/>
              <a:ext cx="1914880" cy="1914879"/>
            </a:xfrm>
            <a:prstGeom prst="ellipse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6239E85-68E6-4D17-4DD4-335360318D17}"/>
                </a:ext>
              </a:extLst>
            </p:cNvPr>
            <p:cNvSpPr/>
            <p:nvPr/>
          </p:nvSpPr>
          <p:spPr bwMode="auto">
            <a:xfrm>
              <a:off x="6330382" y="3606402"/>
              <a:ext cx="1914880" cy="1914879"/>
            </a:xfrm>
            <a:prstGeom prst="ellipse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5FA61BC-0376-24B4-1CE7-C367ABA95082}"/>
                </a:ext>
              </a:extLst>
            </p:cNvPr>
            <p:cNvSpPr/>
            <p:nvPr/>
          </p:nvSpPr>
          <p:spPr bwMode="auto">
            <a:xfrm>
              <a:off x="9215432" y="3606402"/>
              <a:ext cx="1914880" cy="1914879"/>
            </a:xfrm>
            <a:prstGeom prst="ellipse">
              <a:avLst/>
            </a:prstGeom>
            <a:blipFill dpi="0" rotWithShape="0">
              <a:blip r:embed="rId6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05E13C1-F136-33EF-B7A6-30120CAC99BA}"/>
                </a:ext>
              </a:extLst>
            </p:cNvPr>
            <p:cNvSpPr/>
            <p:nvPr/>
          </p:nvSpPr>
          <p:spPr bwMode="auto">
            <a:xfrm>
              <a:off x="12100481" y="3606402"/>
              <a:ext cx="1914880" cy="1914879"/>
            </a:xfrm>
            <a:prstGeom prst="ellipse">
              <a:avLst/>
            </a:prstGeom>
            <a:blipFill dpi="0" rotWithShape="0">
              <a:blip r:embed="rId7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9BB341D-95F3-E6CC-76AE-B05AA390F017}"/>
                </a:ext>
              </a:extLst>
            </p:cNvPr>
            <p:cNvSpPr/>
            <p:nvPr/>
          </p:nvSpPr>
          <p:spPr bwMode="auto">
            <a:xfrm>
              <a:off x="3445333" y="6798512"/>
              <a:ext cx="1914880" cy="1914879"/>
            </a:xfrm>
            <a:prstGeom prst="ellipse">
              <a:avLst/>
            </a:prstGeom>
            <a:blipFill dpi="0" rotWithShape="0">
              <a:blip r:embed="rId8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ED03674-319F-1460-A8DF-D42E5CF5F86D}"/>
                </a:ext>
              </a:extLst>
            </p:cNvPr>
            <p:cNvSpPr/>
            <p:nvPr/>
          </p:nvSpPr>
          <p:spPr bwMode="auto">
            <a:xfrm>
              <a:off x="6373932" y="6808469"/>
              <a:ext cx="1914880" cy="1914879"/>
            </a:xfrm>
            <a:prstGeom prst="ellipse">
              <a:avLst/>
            </a:prstGeom>
            <a:blipFill dpi="0" rotWithShape="0">
              <a:blip r:embed="rId9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BAEA6A7-E6B7-BCC0-1B83-9145D1019C20}"/>
                </a:ext>
              </a:extLst>
            </p:cNvPr>
            <p:cNvSpPr/>
            <p:nvPr/>
          </p:nvSpPr>
          <p:spPr bwMode="auto">
            <a:xfrm>
              <a:off x="9258982" y="6808469"/>
              <a:ext cx="1914880" cy="1914879"/>
            </a:xfrm>
            <a:prstGeom prst="ellipse">
              <a:avLst/>
            </a:prstGeom>
            <a:blipFill dpi="0" rotWithShape="0">
              <a:blip r:embed="rId10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8AE903-B55E-A694-DC93-971B58887C89}"/>
                </a:ext>
              </a:extLst>
            </p:cNvPr>
            <p:cNvSpPr/>
            <p:nvPr/>
          </p:nvSpPr>
          <p:spPr bwMode="auto">
            <a:xfrm>
              <a:off x="12144031" y="6808469"/>
              <a:ext cx="1914880" cy="1914879"/>
            </a:xfrm>
            <a:prstGeom prst="ellipse">
              <a:avLst/>
            </a:prstGeom>
            <a:blipFill dpi="0" rotWithShape="0">
              <a:blip r:embed="rId11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6164C0B-D2A2-0397-CE1A-B09EC1B9CFFC}"/>
                </a:ext>
              </a:extLst>
            </p:cNvPr>
            <p:cNvSpPr txBox="1"/>
            <p:nvPr/>
          </p:nvSpPr>
          <p:spPr>
            <a:xfrm>
              <a:off x="11947574" y="8877300"/>
              <a:ext cx="25009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Hilmar Már Einarsson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85AA621-4F76-02B7-6599-160871CB4DA7}"/>
                </a:ext>
              </a:extLst>
            </p:cNvPr>
            <p:cNvSpPr txBox="1"/>
            <p:nvPr/>
          </p:nvSpPr>
          <p:spPr>
            <a:xfrm>
              <a:off x="8779579" y="8865770"/>
              <a:ext cx="28736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Kristján F Alexandersson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063ABCE-ACB1-8153-11DD-5EA4D7010B42}"/>
                </a:ext>
              </a:extLst>
            </p:cNvPr>
            <p:cNvSpPr txBox="1"/>
            <p:nvPr/>
          </p:nvSpPr>
          <p:spPr>
            <a:xfrm>
              <a:off x="6081963" y="8877300"/>
              <a:ext cx="24033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Ragnar Ásmundsson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80E838-5824-123D-AC25-A4783F68D0AE}"/>
                </a:ext>
              </a:extLst>
            </p:cNvPr>
            <p:cNvSpPr txBox="1"/>
            <p:nvPr/>
          </p:nvSpPr>
          <p:spPr>
            <a:xfrm>
              <a:off x="3131619" y="8856023"/>
              <a:ext cx="26273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Þorleikur Jóhannesson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FC0803-CEB2-A46B-AEFC-B9EFB320AC9D}"/>
                </a:ext>
              </a:extLst>
            </p:cNvPr>
            <p:cNvSpPr txBox="1"/>
            <p:nvPr/>
          </p:nvSpPr>
          <p:spPr>
            <a:xfrm>
              <a:off x="11748486" y="5653274"/>
              <a:ext cx="28917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Sigrún Nanna Karlsdóttir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1DEC24-1C65-E29C-0D1A-33E240CC30CF}"/>
                </a:ext>
              </a:extLst>
            </p:cNvPr>
            <p:cNvSpPr txBox="1"/>
            <p:nvPr/>
          </p:nvSpPr>
          <p:spPr>
            <a:xfrm>
              <a:off x="8711473" y="5634574"/>
              <a:ext cx="29227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Bjarni Steinar Gunnarsson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167DA2A-3343-38A1-5C5D-F06A0A1E1B3A}"/>
                </a:ext>
              </a:extLst>
            </p:cNvPr>
            <p:cNvSpPr txBox="1"/>
            <p:nvPr/>
          </p:nvSpPr>
          <p:spPr>
            <a:xfrm>
              <a:off x="6326177" y="5640759"/>
              <a:ext cx="19148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Kristinn Ingason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A5FCDC-1005-8136-7F5F-835A8D27AF17}"/>
                </a:ext>
              </a:extLst>
            </p:cNvPr>
            <p:cNvSpPr txBox="1"/>
            <p:nvPr/>
          </p:nvSpPr>
          <p:spPr>
            <a:xfrm>
              <a:off x="2941374" y="5634574"/>
              <a:ext cx="29227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Sveinbjörn Hólmgeirsson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9E0B4B1F-1037-7C06-D77E-8E57146D56E1}"/>
              </a:ext>
            </a:extLst>
          </p:cNvPr>
          <p:cNvSpPr txBox="1"/>
          <p:nvPr/>
        </p:nvSpPr>
        <p:spPr>
          <a:xfrm>
            <a:off x="786063" y="950935"/>
            <a:ext cx="1678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rgbClr val="F37053"/>
                </a:solidFill>
                <a:latin typeface="Raleway" pitchFamily="2" charset="0"/>
              </a:rPr>
              <a:t>The Borehole design is already well underway</a:t>
            </a:r>
            <a:endParaRPr lang="is-IS" sz="4000" b="1">
              <a:solidFill>
                <a:srgbClr val="F37053"/>
              </a:solidFill>
              <a:latin typeface="Raleway" pitchFamily="2" charset="0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1C6994A-01F6-6F6E-9F1B-D3825C7154BD}"/>
              </a:ext>
            </a:extLst>
          </p:cNvPr>
          <p:cNvGrpSpPr>
            <a:grpSpLocks noChangeAspect="1"/>
          </p:cNvGrpSpPr>
          <p:nvPr/>
        </p:nvGrpSpPr>
        <p:grpSpPr>
          <a:xfrm>
            <a:off x="-11611300" y="3507770"/>
            <a:ext cx="11081877" cy="5654483"/>
            <a:chOff x="4005723" y="3672000"/>
            <a:chExt cx="9998044" cy="5101462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8BDB230-3067-72E5-5BA1-375F01FC47D6}"/>
                </a:ext>
              </a:extLst>
            </p:cNvPr>
            <p:cNvSpPr/>
            <p:nvPr/>
          </p:nvSpPr>
          <p:spPr bwMode="auto">
            <a:xfrm>
              <a:off x="4227611" y="3673593"/>
              <a:ext cx="1739820" cy="1739820"/>
            </a:xfrm>
            <a:prstGeom prst="ellipse">
              <a:avLst/>
            </a:prstGeom>
            <a:blipFill dpi="0" rotWithShape="0">
              <a:blip r:embed="rId12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95D5A58D-74D9-D31F-090F-51AC98FD658F}"/>
                </a:ext>
              </a:extLst>
            </p:cNvPr>
            <p:cNvSpPr/>
            <p:nvPr/>
          </p:nvSpPr>
          <p:spPr bwMode="auto">
            <a:xfrm>
              <a:off x="6848907" y="3673593"/>
              <a:ext cx="1739820" cy="1739820"/>
            </a:xfrm>
            <a:prstGeom prst="ellipse">
              <a:avLst/>
            </a:prstGeom>
            <a:blipFill dpi="0" rotWithShape="0">
              <a:blip r:embed="rId13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6643E16-C4D9-9184-AC30-5F83CF57D25E}"/>
                </a:ext>
              </a:extLst>
            </p:cNvPr>
            <p:cNvSpPr/>
            <p:nvPr/>
          </p:nvSpPr>
          <p:spPr bwMode="auto">
            <a:xfrm>
              <a:off x="9470203" y="3673593"/>
              <a:ext cx="1739820" cy="1739820"/>
            </a:xfrm>
            <a:prstGeom prst="ellipse">
              <a:avLst/>
            </a:prstGeom>
            <a:blipFill dpi="0" rotWithShape="0">
              <a:blip r:embed="rId14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D66665E-1E7D-4F4B-DCA1-E8F677911BA0}"/>
                </a:ext>
              </a:extLst>
            </p:cNvPr>
            <p:cNvSpPr/>
            <p:nvPr/>
          </p:nvSpPr>
          <p:spPr bwMode="auto">
            <a:xfrm>
              <a:off x="12092171" y="6458565"/>
              <a:ext cx="1739820" cy="1739820"/>
            </a:xfrm>
            <a:prstGeom prst="ellipse">
              <a:avLst/>
            </a:prstGeom>
            <a:blipFill dpi="0" rotWithShape="0">
              <a:blip r:embed="rId15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34B596E-F69E-5D98-B60B-58D326BE139F}"/>
                </a:ext>
              </a:extLst>
            </p:cNvPr>
            <p:cNvSpPr/>
            <p:nvPr/>
          </p:nvSpPr>
          <p:spPr bwMode="auto">
            <a:xfrm>
              <a:off x="4227611" y="6610674"/>
              <a:ext cx="1739820" cy="1739820"/>
            </a:xfrm>
            <a:prstGeom prst="ellipse">
              <a:avLst/>
            </a:prstGeom>
            <a:blipFill dpi="0" rotWithShape="0">
              <a:blip r:embed="rId16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CC7389B-9F1D-8804-4E47-8A5F9E089161}"/>
                </a:ext>
              </a:extLst>
            </p:cNvPr>
            <p:cNvSpPr/>
            <p:nvPr/>
          </p:nvSpPr>
          <p:spPr bwMode="auto">
            <a:xfrm>
              <a:off x="6848907" y="6610674"/>
              <a:ext cx="1739820" cy="1739820"/>
            </a:xfrm>
            <a:prstGeom prst="ellipse">
              <a:avLst/>
            </a:prstGeom>
            <a:blipFill dpi="0" rotWithShape="0">
              <a:blip r:embed="rId17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8080D4E-4F25-CAB1-3D07-BF8E2230CA42}"/>
                </a:ext>
              </a:extLst>
            </p:cNvPr>
            <p:cNvSpPr/>
            <p:nvPr/>
          </p:nvSpPr>
          <p:spPr bwMode="auto">
            <a:xfrm>
              <a:off x="12091499" y="3672000"/>
              <a:ext cx="1739820" cy="1739820"/>
            </a:xfrm>
            <a:prstGeom prst="ellipse">
              <a:avLst/>
            </a:prstGeom>
            <a:blipFill dpi="0" rotWithShape="0">
              <a:blip r:embed="rId18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A6B7888-C510-D32D-3087-6BB4E54B289E}"/>
                </a:ext>
              </a:extLst>
            </p:cNvPr>
            <p:cNvSpPr/>
            <p:nvPr/>
          </p:nvSpPr>
          <p:spPr bwMode="auto">
            <a:xfrm>
              <a:off x="9470203" y="6525350"/>
              <a:ext cx="1739820" cy="1739820"/>
            </a:xfrm>
            <a:prstGeom prst="ellipse">
              <a:avLst/>
            </a:prstGeom>
            <a:blipFill dpi="0" rotWithShape="0">
              <a:blip r:embed="rId19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DBB1A30-2189-C47E-24F3-3EF2072DE4B5}"/>
                </a:ext>
              </a:extLst>
            </p:cNvPr>
            <p:cNvSpPr txBox="1"/>
            <p:nvPr/>
          </p:nvSpPr>
          <p:spPr>
            <a:xfrm>
              <a:off x="9058591" y="8393497"/>
              <a:ext cx="27275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Sigurður H. Markússon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1581D1D-D7B2-0C07-78CE-48494EEA55CF}"/>
                </a:ext>
              </a:extLst>
            </p:cNvPr>
            <p:cNvSpPr txBox="1"/>
            <p:nvPr/>
          </p:nvSpPr>
          <p:spPr>
            <a:xfrm>
              <a:off x="11898489" y="5549999"/>
              <a:ext cx="21052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Anette Mortensen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334E1E0-F03B-4152-8870-60480D1F2E79}"/>
                </a:ext>
              </a:extLst>
            </p:cNvPr>
            <p:cNvSpPr txBox="1"/>
            <p:nvPr/>
          </p:nvSpPr>
          <p:spPr>
            <a:xfrm>
              <a:off x="6282539" y="8393497"/>
              <a:ext cx="28725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Freysteinn Sigmundsson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66F2B78-F3D7-00EE-5FAF-23ED0517CFEF}"/>
                </a:ext>
              </a:extLst>
            </p:cNvPr>
            <p:cNvSpPr txBox="1"/>
            <p:nvPr/>
          </p:nvSpPr>
          <p:spPr>
            <a:xfrm>
              <a:off x="4005723" y="5549999"/>
              <a:ext cx="21835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John Eichelberger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F068360-46B4-4FC4-B531-64F83CB5E5E1}"/>
                </a:ext>
              </a:extLst>
            </p:cNvPr>
            <p:cNvSpPr txBox="1"/>
            <p:nvPr/>
          </p:nvSpPr>
          <p:spPr>
            <a:xfrm>
              <a:off x="6788968" y="5540012"/>
              <a:ext cx="18596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Yan </a:t>
              </a:r>
              <a:r>
                <a:rPr lang="en-GB" b="0" i="0" err="1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Lavalleé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ED20950-2266-8CC9-6741-265A78CE29D3}"/>
                </a:ext>
              </a:extLst>
            </p:cNvPr>
            <p:cNvSpPr txBox="1"/>
            <p:nvPr/>
          </p:nvSpPr>
          <p:spPr>
            <a:xfrm>
              <a:off x="9552454" y="5540012"/>
              <a:ext cx="17398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Paolo Papale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4159FF8-0D9B-CB93-BBCE-9D0EEC1383A8}"/>
                </a:ext>
              </a:extLst>
            </p:cNvPr>
            <p:cNvSpPr txBox="1"/>
            <p:nvPr/>
          </p:nvSpPr>
          <p:spPr>
            <a:xfrm>
              <a:off x="4073938" y="8404130"/>
              <a:ext cx="20471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Vordís </a:t>
              </a:r>
              <a:r>
                <a:rPr lang="en-GB" b="0" i="0" err="1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Eiriksdóttir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FA607C8-5057-21A4-B044-96DEDCE9EEC5}"/>
                </a:ext>
              </a:extLst>
            </p:cNvPr>
            <p:cNvSpPr txBox="1"/>
            <p:nvPr/>
          </p:nvSpPr>
          <p:spPr>
            <a:xfrm>
              <a:off x="12079415" y="8368287"/>
              <a:ext cx="17398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Bjarni Pálsson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12C1E1E-5A64-93AC-A615-538B9E8F016A}"/>
              </a:ext>
            </a:extLst>
          </p:cNvPr>
          <p:cNvSpPr/>
          <p:nvPr/>
        </p:nvSpPr>
        <p:spPr>
          <a:xfrm>
            <a:off x="0" y="-803910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4" name="Picture 3" descr="A computer screen shot of a computer generated image&#10;&#10;Description automatically generated with medium confidence">
            <a:extLst>
              <a:ext uri="{FF2B5EF4-FFF2-40B4-BE49-F238E27FC236}">
                <a16:creationId xmlns:a16="http://schemas.microsoft.com/office/drawing/2014/main" id="{11A5DD78-BD29-5F8B-3BA3-D364DE3A16D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12" y="-4648200"/>
            <a:ext cx="3724776" cy="4294125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D63388A-39B5-AB17-5645-B9BF8470F2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2192120"/>
              </p:ext>
            </p:extLst>
          </p:nvPr>
        </p:nvGraphicFramePr>
        <p:xfrm>
          <a:off x="786063" y="-7772400"/>
          <a:ext cx="16782048" cy="769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C7DC2F6-838D-3B28-553C-DDF8AB99189B}"/>
              </a:ext>
            </a:extLst>
          </p:cNvPr>
          <p:cNvSpPr txBox="1"/>
          <p:nvPr/>
        </p:nvSpPr>
        <p:spPr>
          <a:xfrm>
            <a:off x="-10972800" y="1157719"/>
            <a:ext cx="10631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F37053"/>
                </a:solidFill>
              </a:rPr>
              <a:t>World-renowned geoscientists and geothermal experts are involved with KMT</a:t>
            </a:r>
            <a:endParaRPr lang="is-IS" sz="3200">
              <a:solidFill>
                <a:srgbClr val="F3705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2793B3-293F-1B94-7039-81CD956568A2}"/>
              </a:ext>
            </a:extLst>
          </p:cNvPr>
          <p:cNvSpPr txBox="1"/>
          <p:nvPr/>
        </p:nvSpPr>
        <p:spPr>
          <a:xfrm>
            <a:off x="2905125" y="-1598212"/>
            <a:ext cx="12477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0" i="0">
                <a:solidFill>
                  <a:schemeClr val="bg1"/>
                </a:solidFill>
                <a:effectLst/>
              </a:rPr>
              <a:t>The magma body resides at </a:t>
            </a:r>
            <a:r>
              <a:rPr lang="en-GB" sz="4000" b="1" i="0">
                <a:solidFill>
                  <a:srgbClr val="F37053"/>
                </a:solidFill>
                <a:effectLst/>
              </a:rPr>
              <a:t>2.1 km </a:t>
            </a:r>
            <a:r>
              <a:rPr lang="en-GB" sz="4000" b="0" i="0">
                <a:solidFill>
                  <a:schemeClr val="bg1"/>
                </a:solidFill>
                <a:effectLst/>
              </a:rPr>
              <a:t>depth below the floor of Krafla Caldera</a:t>
            </a:r>
            <a:endParaRPr lang="is-I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78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E6345E-1898-44EF-C54E-FC8FDE6196BA}"/>
              </a:ext>
            </a:extLst>
          </p:cNvPr>
          <p:cNvSpPr/>
          <p:nvPr/>
        </p:nvSpPr>
        <p:spPr>
          <a:xfrm>
            <a:off x="0" y="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6D2F28-91BD-E23A-79EC-10CC36F524B1}"/>
              </a:ext>
            </a:extLst>
          </p:cNvPr>
          <p:cNvSpPr/>
          <p:nvPr/>
        </p:nvSpPr>
        <p:spPr>
          <a:xfrm>
            <a:off x="17544048" y="956310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D1F0F-1A06-C63F-362E-BC21DA7A3B94}"/>
              </a:ext>
            </a:extLst>
          </p:cNvPr>
          <p:cNvSpPr txBox="1"/>
          <p:nvPr/>
        </p:nvSpPr>
        <p:spPr>
          <a:xfrm>
            <a:off x="3887984" y="1157719"/>
            <a:ext cx="10631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F37053"/>
                </a:solidFill>
              </a:rPr>
              <a:t>World-renowned geoscientists and geothermal experts are involved with KMT</a:t>
            </a:r>
            <a:endParaRPr lang="is-IS" sz="3200">
              <a:solidFill>
                <a:srgbClr val="F37053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F54EA9-A4AA-DEC5-9008-79FB78578088}"/>
              </a:ext>
            </a:extLst>
          </p:cNvPr>
          <p:cNvSpPr/>
          <p:nvPr/>
        </p:nvSpPr>
        <p:spPr>
          <a:xfrm>
            <a:off x="0" y="0"/>
            <a:ext cx="786063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ln>
                <a:solidFill>
                  <a:srgbClr val="EAECEE"/>
                </a:solidFill>
              </a:ln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CFFFCB-0A88-140C-3605-8B48E27BDBBD}"/>
              </a:ext>
            </a:extLst>
          </p:cNvPr>
          <p:cNvSpPr/>
          <p:nvPr/>
        </p:nvSpPr>
        <p:spPr>
          <a:xfrm>
            <a:off x="17501937" y="9563100"/>
            <a:ext cx="786063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ln>
                <a:solidFill>
                  <a:srgbClr val="EAECEE"/>
                </a:solidFill>
              </a:ln>
              <a:noFill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27EEE8-14A5-2B62-56F9-AABEECB86570}"/>
              </a:ext>
            </a:extLst>
          </p:cNvPr>
          <p:cNvGrpSpPr>
            <a:grpSpLocks noChangeAspect="1"/>
          </p:cNvGrpSpPr>
          <p:nvPr/>
        </p:nvGrpSpPr>
        <p:grpSpPr>
          <a:xfrm>
            <a:off x="3603062" y="3455338"/>
            <a:ext cx="11081877" cy="5654483"/>
            <a:chOff x="4005723" y="3672000"/>
            <a:chExt cx="9998044" cy="510146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C5C4A6-C62C-3576-6BB4-1AACCDD2393C}"/>
                </a:ext>
              </a:extLst>
            </p:cNvPr>
            <p:cNvSpPr/>
            <p:nvPr/>
          </p:nvSpPr>
          <p:spPr bwMode="auto">
            <a:xfrm>
              <a:off x="4227611" y="3673593"/>
              <a:ext cx="1739820" cy="1739820"/>
            </a:xfrm>
            <a:prstGeom prst="ellipse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3D09DA3-163D-2579-8545-164B87E76E0C}"/>
                </a:ext>
              </a:extLst>
            </p:cNvPr>
            <p:cNvSpPr/>
            <p:nvPr/>
          </p:nvSpPr>
          <p:spPr bwMode="auto">
            <a:xfrm>
              <a:off x="6848907" y="3673593"/>
              <a:ext cx="1739820" cy="1739820"/>
            </a:xfrm>
            <a:prstGeom prst="ellipse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BE54FDD-D22C-D05D-46D5-83AA5A020547}"/>
                </a:ext>
              </a:extLst>
            </p:cNvPr>
            <p:cNvSpPr/>
            <p:nvPr/>
          </p:nvSpPr>
          <p:spPr bwMode="auto">
            <a:xfrm>
              <a:off x="9470203" y="3673593"/>
              <a:ext cx="1739820" cy="1739820"/>
            </a:xfrm>
            <a:prstGeom prst="ellipse">
              <a:avLst/>
            </a:prstGeom>
            <a:blipFill dpi="0" rotWithShape="0">
              <a:blip r:embed="rId6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F9C7901-595C-D6DA-EE63-64E7AB391E91}"/>
                </a:ext>
              </a:extLst>
            </p:cNvPr>
            <p:cNvSpPr/>
            <p:nvPr/>
          </p:nvSpPr>
          <p:spPr bwMode="auto">
            <a:xfrm>
              <a:off x="12092171" y="6458565"/>
              <a:ext cx="1739820" cy="1739820"/>
            </a:xfrm>
            <a:prstGeom prst="ellipse">
              <a:avLst/>
            </a:prstGeom>
            <a:blipFill dpi="0" rotWithShape="0">
              <a:blip r:embed="rId7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30BBBAE-D722-0572-47C5-2C3F4798DBE3}"/>
                </a:ext>
              </a:extLst>
            </p:cNvPr>
            <p:cNvSpPr/>
            <p:nvPr/>
          </p:nvSpPr>
          <p:spPr bwMode="auto">
            <a:xfrm>
              <a:off x="4227611" y="6610674"/>
              <a:ext cx="1739820" cy="1739820"/>
            </a:xfrm>
            <a:prstGeom prst="ellipse">
              <a:avLst/>
            </a:prstGeom>
            <a:blipFill dpi="0" rotWithShape="0">
              <a:blip r:embed="rId8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0524F87-3A11-2999-3E69-52FF82B15D65}"/>
                </a:ext>
              </a:extLst>
            </p:cNvPr>
            <p:cNvSpPr/>
            <p:nvPr/>
          </p:nvSpPr>
          <p:spPr bwMode="auto">
            <a:xfrm>
              <a:off x="6848907" y="6610674"/>
              <a:ext cx="1739820" cy="1739820"/>
            </a:xfrm>
            <a:prstGeom prst="ellipse">
              <a:avLst/>
            </a:prstGeom>
            <a:blipFill dpi="0" rotWithShape="0">
              <a:blip r:embed="rId9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891503E-CD99-6550-2BA8-BEA634791FC9}"/>
                </a:ext>
              </a:extLst>
            </p:cNvPr>
            <p:cNvSpPr/>
            <p:nvPr/>
          </p:nvSpPr>
          <p:spPr bwMode="auto">
            <a:xfrm>
              <a:off x="12091499" y="3672000"/>
              <a:ext cx="1739820" cy="1739820"/>
            </a:xfrm>
            <a:prstGeom prst="ellipse">
              <a:avLst/>
            </a:prstGeom>
            <a:blipFill dpi="0" rotWithShape="0">
              <a:blip r:embed="rId10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BF8C174-AA12-83D6-89EA-6067376B0AE5}"/>
                </a:ext>
              </a:extLst>
            </p:cNvPr>
            <p:cNvSpPr/>
            <p:nvPr/>
          </p:nvSpPr>
          <p:spPr bwMode="auto">
            <a:xfrm>
              <a:off x="9470203" y="6525350"/>
              <a:ext cx="1739820" cy="1739820"/>
            </a:xfrm>
            <a:prstGeom prst="ellipse">
              <a:avLst/>
            </a:prstGeom>
            <a:blipFill dpi="0" rotWithShape="0">
              <a:blip r:embed="rId11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279954-03A1-EACC-E9B0-B14C896F13F7}"/>
                </a:ext>
              </a:extLst>
            </p:cNvPr>
            <p:cNvSpPr txBox="1"/>
            <p:nvPr/>
          </p:nvSpPr>
          <p:spPr>
            <a:xfrm>
              <a:off x="9058591" y="8393497"/>
              <a:ext cx="27275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Sigurður H. Markússon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4044FB-97DF-876C-4810-438BA1E8F64F}"/>
                </a:ext>
              </a:extLst>
            </p:cNvPr>
            <p:cNvSpPr txBox="1"/>
            <p:nvPr/>
          </p:nvSpPr>
          <p:spPr>
            <a:xfrm>
              <a:off x="11898489" y="5549999"/>
              <a:ext cx="21052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Anette Mortensen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435875-1868-8C49-C047-4752717E93ED}"/>
                </a:ext>
              </a:extLst>
            </p:cNvPr>
            <p:cNvSpPr txBox="1"/>
            <p:nvPr/>
          </p:nvSpPr>
          <p:spPr>
            <a:xfrm>
              <a:off x="6282539" y="8393497"/>
              <a:ext cx="28725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Freysteinn Sigmundsson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322A53F-42A3-AF7F-3293-FC7EA4E65FC2}"/>
                </a:ext>
              </a:extLst>
            </p:cNvPr>
            <p:cNvSpPr txBox="1"/>
            <p:nvPr/>
          </p:nvSpPr>
          <p:spPr>
            <a:xfrm>
              <a:off x="4005723" y="5549999"/>
              <a:ext cx="21835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John Eichelberger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214409-E33E-E1A4-83FB-A3FA00F5B09F}"/>
                </a:ext>
              </a:extLst>
            </p:cNvPr>
            <p:cNvSpPr txBox="1"/>
            <p:nvPr/>
          </p:nvSpPr>
          <p:spPr>
            <a:xfrm>
              <a:off x="6788968" y="5540012"/>
              <a:ext cx="18596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Yan </a:t>
              </a:r>
              <a:r>
                <a:rPr lang="en-GB" b="0" i="0" err="1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Lavalleé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71C35FF-7370-64CD-2890-701942806957}"/>
                </a:ext>
              </a:extLst>
            </p:cNvPr>
            <p:cNvSpPr txBox="1"/>
            <p:nvPr/>
          </p:nvSpPr>
          <p:spPr>
            <a:xfrm>
              <a:off x="9552454" y="5540012"/>
              <a:ext cx="17398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Paolo Papale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91B5932-8927-E6F4-70DB-4FE46BA78C33}"/>
                </a:ext>
              </a:extLst>
            </p:cNvPr>
            <p:cNvSpPr txBox="1"/>
            <p:nvPr/>
          </p:nvSpPr>
          <p:spPr>
            <a:xfrm>
              <a:off x="4073938" y="8404130"/>
              <a:ext cx="20471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Vordís </a:t>
              </a:r>
              <a:r>
                <a:rPr lang="en-GB" b="0" i="0" err="1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Eiriksdóttir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371E849-5655-2867-E0E6-4C8E231943DF}"/>
                </a:ext>
              </a:extLst>
            </p:cNvPr>
            <p:cNvSpPr txBox="1"/>
            <p:nvPr/>
          </p:nvSpPr>
          <p:spPr>
            <a:xfrm>
              <a:off x="12079415" y="8368287"/>
              <a:ext cx="17398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Bjarni Pálsson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90E4FAA-8A86-D9BC-93C1-033ED697D0AB}"/>
              </a:ext>
            </a:extLst>
          </p:cNvPr>
          <p:cNvGrpSpPr/>
          <p:nvPr/>
        </p:nvGrpSpPr>
        <p:grpSpPr>
          <a:xfrm>
            <a:off x="18669000" y="3543300"/>
            <a:ext cx="11698846" cy="5640230"/>
            <a:chOff x="2941374" y="3606402"/>
            <a:chExt cx="11698846" cy="5640230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06311B2-2187-36AE-E48E-9A849958A15C}"/>
                </a:ext>
              </a:extLst>
            </p:cNvPr>
            <p:cNvSpPr/>
            <p:nvPr/>
          </p:nvSpPr>
          <p:spPr bwMode="auto">
            <a:xfrm>
              <a:off x="3445333" y="3606402"/>
              <a:ext cx="1914880" cy="1914879"/>
            </a:xfrm>
            <a:prstGeom prst="ellipse">
              <a:avLst/>
            </a:prstGeom>
            <a:blipFill dpi="0" rotWithShape="0">
              <a:blip r:embed="rId12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708BED3-CE3B-7A10-3F22-6C2551FEE3E3}"/>
                </a:ext>
              </a:extLst>
            </p:cNvPr>
            <p:cNvSpPr/>
            <p:nvPr/>
          </p:nvSpPr>
          <p:spPr bwMode="auto">
            <a:xfrm>
              <a:off x="6330382" y="3606402"/>
              <a:ext cx="1914880" cy="1914879"/>
            </a:xfrm>
            <a:prstGeom prst="ellipse">
              <a:avLst/>
            </a:prstGeom>
            <a:blipFill dpi="0" rotWithShape="0">
              <a:blip r:embed="rId13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1D4E6DB-A43E-15E0-C27B-6E009896C8C1}"/>
                </a:ext>
              </a:extLst>
            </p:cNvPr>
            <p:cNvSpPr/>
            <p:nvPr/>
          </p:nvSpPr>
          <p:spPr bwMode="auto">
            <a:xfrm>
              <a:off x="9215432" y="3606402"/>
              <a:ext cx="1914880" cy="1914879"/>
            </a:xfrm>
            <a:prstGeom prst="ellipse">
              <a:avLst/>
            </a:prstGeom>
            <a:blipFill dpi="0" rotWithShape="0">
              <a:blip r:embed="rId14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275AB48-41C6-3B75-62F8-69B5B3E5F935}"/>
                </a:ext>
              </a:extLst>
            </p:cNvPr>
            <p:cNvSpPr/>
            <p:nvPr/>
          </p:nvSpPr>
          <p:spPr bwMode="auto">
            <a:xfrm>
              <a:off x="12100481" y="3606402"/>
              <a:ext cx="1914880" cy="1914879"/>
            </a:xfrm>
            <a:prstGeom prst="ellipse">
              <a:avLst/>
            </a:prstGeom>
            <a:blipFill dpi="0" rotWithShape="0">
              <a:blip r:embed="rId15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C1232D4-A1FE-4A3E-30D5-C7F8F2285DED}"/>
                </a:ext>
              </a:extLst>
            </p:cNvPr>
            <p:cNvSpPr/>
            <p:nvPr/>
          </p:nvSpPr>
          <p:spPr bwMode="auto">
            <a:xfrm>
              <a:off x="3445333" y="6798512"/>
              <a:ext cx="1914880" cy="1914879"/>
            </a:xfrm>
            <a:prstGeom prst="ellipse">
              <a:avLst/>
            </a:prstGeom>
            <a:blipFill dpi="0" rotWithShape="0">
              <a:blip r:embed="rId16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946DCA9-B06A-0D4B-2F0B-AB768DDED90C}"/>
                </a:ext>
              </a:extLst>
            </p:cNvPr>
            <p:cNvSpPr/>
            <p:nvPr/>
          </p:nvSpPr>
          <p:spPr bwMode="auto">
            <a:xfrm>
              <a:off x="6373932" y="6808469"/>
              <a:ext cx="1914880" cy="1914879"/>
            </a:xfrm>
            <a:prstGeom prst="ellipse">
              <a:avLst/>
            </a:prstGeom>
            <a:blipFill dpi="0" rotWithShape="0">
              <a:blip r:embed="rId17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618A846-ADFE-7D3C-5ED4-D997FAAA1138}"/>
                </a:ext>
              </a:extLst>
            </p:cNvPr>
            <p:cNvSpPr/>
            <p:nvPr/>
          </p:nvSpPr>
          <p:spPr bwMode="auto">
            <a:xfrm>
              <a:off x="9258982" y="6808469"/>
              <a:ext cx="1914880" cy="1914879"/>
            </a:xfrm>
            <a:prstGeom prst="ellipse">
              <a:avLst/>
            </a:prstGeom>
            <a:blipFill dpi="0" rotWithShape="0">
              <a:blip r:embed="rId18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C5C755B-4978-066B-0B58-A84C91E26825}"/>
                </a:ext>
              </a:extLst>
            </p:cNvPr>
            <p:cNvSpPr/>
            <p:nvPr/>
          </p:nvSpPr>
          <p:spPr bwMode="auto">
            <a:xfrm>
              <a:off x="12144031" y="6808469"/>
              <a:ext cx="1914880" cy="1914879"/>
            </a:xfrm>
            <a:prstGeom prst="ellipse">
              <a:avLst/>
            </a:prstGeom>
            <a:blipFill dpi="0" rotWithShape="0">
              <a:blip r:embed="rId19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685737C-2EC5-55A8-4B78-A874E89EB215}"/>
                </a:ext>
              </a:extLst>
            </p:cNvPr>
            <p:cNvSpPr txBox="1"/>
            <p:nvPr/>
          </p:nvSpPr>
          <p:spPr>
            <a:xfrm>
              <a:off x="11947574" y="8877300"/>
              <a:ext cx="25009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Hilmar Már Einarsson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9565B45-2B6B-6153-31BB-B83F3997BA9A}"/>
                </a:ext>
              </a:extLst>
            </p:cNvPr>
            <p:cNvSpPr txBox="1"/>
            <p:nvPr/>
          </p:nvSpPr>
          <p:spPr>
            <a:xfrm>
              <a:off x="8779579" y="8865770"/>
              <a:ext cx="28736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Kristján F Alexandersson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3679878-ADBB-CFEE-1200-8290DAE3EE2C}"/>
                </a:ext>
              </a:extLst>
            </p:cNvPr>
            <p:cNvSpPr txBox="1"/>
            <p:nvPr/>
          </p:nvSpPr>
          <p:spPr>
            <a:xfrm>
              <a:off x="6081963" y="8877300"/>
              <a:ext cx="24033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Ragnar Ásmundsson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C7F5E95-BBD4-680F-A42D-499488AEB6AA}"/>
                </a:ext>
              </a:extLst>
            </p:cNvPr>
            <p:cNvSpPr txBox="1"/>
            <p:nvPr/>
          </p:nvSpPr>
          <p:spPr>
            <a:xfrm>
              <a:off x="3131619" y="8856023"/>
              <a:ext cx="26273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Þorleikur Jóhannesson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21C039D-1A18-ACAD-1407-073345E4BB93}"/>
                </a:ext>
              </a:extLst>
            </p:cNvPr>
            <p:cNvSpPr txBox="1"/>
            <p:nvPr/>
          </p:nvSpPr>
          <p:spPr>
            <a:xfrm>
              <a:off x="11748486" y="5653274"/>
              <a:ext cx="28917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Sigrún Nanna Karlsdóttir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D3B85C4-2E71-4A3F-B5FD-204255FAC496}"/>
                </a:ext>
              </a:extLst>
            </p:cNvPr>
            <p:cNvSpPr txBox="1"/>
            <p:nvPr/>
          </p:nvSpPr>
          <p:spPr>
            <a:xfrm>
              <a:off x="8711473" y="5634574"/>
              <a:ext cx="29227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Bjarni Steinar Gunnarsson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FD812D9-9D81-83C6-FAA6-9E2F26A0D1AF}"/>
                </a:ext>
              </a:extLst>
            </p:cNvPr>
            <p:cNvSpPr txBox="1"/>
            <p:nvPr/>
          </p:nvSpPr>
          <p:spPr>
            <a:xfrm>
              <a:off x="6326177" y="5640759"/>
              <a:ext cx="19148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Kristinn Ingason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65BCDB5-99D9-7830-C946-5A7310723F55}"/>
                </a:ext>
              </a:extLst>
            </p:cNvPr>
            <p:cNvSpPr txBox="1"/>
            <p:nvPr/>
          </p:nvSpPr>
          <p:spPr>
            <a:xfrm>
              <a:off x="2941374" y="5634574"/>
              <a:ext cx="29227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Sveinbjörn Hólmgeirsson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6FB295C-257E-AA85-E74B-C47716EAFC20}"/>
              </a:ext>
            </a:extLst>
          </p:cNvPr>
          <p:cNvSpPr txBox="1"/>
          <p:nvPr/>
        </p:nvSpPr>
        <p:spPr>
          <a:xfrm>
            <a:off x="18814163" y="1790814"/>
            <a:ext cx="11056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F37053"/>
                </a:solidFill>
              </a:rPr>
              <a:t>Thanks to our leading experts and deep drilling engineers</a:t>
            </a:r>
            <a:endParaRPr lang="is-IS" sz="3200">
              <a:solidFill>
                <a:srgbClr val="F3705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7874C-16E8-FFAB-FC27-F6B02F9C9A96}"/>
              </a:ext>
            </a:extLst>
          </p:cNvPr>
          <p:cNvSpPr txBox="1"/>
          <p:nvPr/>
        </p:nvSpPr>
        <p:spPr>
          <a:xfrm>
            <a:off x="3648968" y="-950821"/>
            <a:ext cx="11056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F37053"/>
                </a:solidFill>
              </a:rPr>
              <a:t>Thanks to our leading experts and deep drilling engineers</a:t>
            </a:r>
            <a:endParaRPr lang="is-IS" sz="3200">
              <a:solidFill>
                <a:srgbClr val="F3705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FBA3D7-02B4-7C65-C412-8FF6406B2081}"/>
              </a:ext>
            </a:extLst>
          </p:cNvPr>
          <p:cNvSpPr txBox="1"/>
          <p:nvPr/>
        </p:nvSpPr>
        <p:spPr>
          <a:xfrm>
            <a:off x="786063" y="-1790700"/>
            <a:ext cx="1678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rgbClr val="F37053"/>
                </a:solidFill>
                <a:latin typeface="Raleway" pitchFamily="2" charset="0"/>
              </a:rPr>
              <a:t>The Borehole design is already well underway</a:t>
            </a:r>
            <a:endParaRPr lang="is-IS" sz="4000" b="1">
              <a:solidFill>
                <a:srgbClr val="F37053"/>
              </a:solidFill>
              <a:latin typeface="Raleway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058B89-1992-7D77-8808-F5018ECEF39E}"/>
              </a:ext>
            </a:extLst>
          </p:cNvPr>
          <p:cNvSpPr txBox="1"/>
          <p:nvPr/>
        </p:nvSpPr>
        <p:spPr>
          <a:xfrm>
            <a:off x="3733800" y="10706100"/>
            <a:ext cx="1082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EAECEE"/>
                </a:solidFill>
              </a:rPr>
              <a:t>KMT is an </a:t>
            </a:r>
            <a:r>
              <a:rPr lang="en-GB" sz="2800" b="1">
                <a:solidFill>
                  <a:srgbClr val="F37053"/>
                </a:solidFill>
              </a:rPr>
              <a:t>open-access</a:t>
            </a:r>
            <a:r>
              <a:rPr lang="en-GB" sz="2800">
                <a:solidFill>
                  <a:srgbClr val="EAECEE"/>
                </a:solidFill>
              </a:rPr>
              <a:t> research platform. The infrastructure will be available for the wider international scientific community, institutions, and private companies for experimentation and product development.</a:t>
            </a:r>
            <a:endParaRPr lang="is-IS" sz="2800">
              <a:solidFill>
                <a:srgbClr val="EAECEE"/>
              </a:solidFill>
            </a:endParaRPr>
          </a:p>
        </p:txBody>
      </p:sp>
      <p:pic>
        <p:nvPicPr>
          <p:cNvPr id="25" name="Graphic 24" descr="Handshake outline">
            <a:extLst>
              <a:ext uri="{FF2B5EF4-FFF2-40B4-BE49-F238E27FC236}">
                <a16:creationId xmlns:a16="http://schemas.microsoft.com/office/drawing/2014/main" id="{4B105EB7-E3F5-67A8-D680-9CFC77C09D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8534399" y="127635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7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E6345E-1898-44EF-C54E-FC8FDE6196BA}"/>
              </a:ext>
            </a:extLst>
          </p:cNvPr>
          <p:cNvSpPr/>
          <p:nvPr/>
        </p:nvSpPr>
        <p:spPr>
          <a:xfrm>
            <a:off x="0" y="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6D2F28-91BD-E23A-79EC-10CC36F524B1}"/>
              </a:ext>
            </a:extLst>
          </p:cNvPr>
          <p:cNvSpPr/>
          <p:nvPr/>
        </p:nvSpPr>
        <p:spPr>
          <a:xfrm>
            <a:off x="17544048" y="956310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E8644-345E-F7DE-EC15-687DDA57BD9C}"/>
              </a:ext>
            </a:extLst>
          </p:cNvPr>
          <p:cNvSpPr txBox="1"/>
          <p:nvPr/>
        </p:nvSpPr>
        <p:spPr>
          <a:xfrm>
            <a:off x="3733800" y="3771900"/>
            <a:ext cx="1082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EAECEE"/>
                </a:solidFill>
              </a:rPr>
              <a:t>KMT is an </a:t>
            </a:r>
            <a:r>
              <a:rPr lang="en-GB" sz="2800" b="1">
                <a:solidFill>
                  <a:srgbClr val="F37053"/>
                </a:solidFill>
              </a:rPr>
              <a:t>open-access</a:t>
            </a:r>
            <a:r>
              <a:rPr lang="en-GB" sz="2800">
                <a:solidFill>
                  <a:srgbClr val="EAECEE"/>
                </a:solidFill>
              </a:rPr>
              <a:t> research platform. The infrastructure will be available for the wider international scientific community, institutions, and private companies for experimentation and product development.</a:t>
            </a:r>
            <a:endParaRPr lang="is-IS" sz="2800">
              <a:solidFill>
                <a:srgbClr val="EAECE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F54EA9-A4AA-DEC5-9008-79FB78578088}"/>
              </a:ext>
            </a:extLst>
          </p:cNvPr>
          <p:cNvSpPr/>
          <p:nvPr/>
        </p:nvSpPr>
        <p:spPr>
          <a:xfrm>
            <a:off x="0" y="0"/>
            <a:ext cx="786063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ln>
                <a:solidFill>
                  <a:srgbClr val="EAECEE"/>
                </a:solidFill>
              </a:ln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CFFFCB-0A88-140C-3605-8B48E27BDBBD}"/>
              </a:ext>
            </a:extLst>
          </p:cNvPr>
          <p:cNvSpPr/>
          <p:nvPr/>
        </p:nvSpPr>
        <p:spPr>
          <a:xfrm>
            <a:off x="17501937" y="9563100"/>
            <a:ext cx="786063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ln>
                <a:solidFill>
                  <a:srgbClr val="EAECEE"/>
                </a:solidFill>
              </a:ln>
              <a:noFill/>
            </a:endParaRPr>
          </a:p>
        </p:txBody>
      </p:sp>
      <p:pic>
        <p:nvPicPr>
          <p:cNvPr id="17" name="Graphic 16" descr="Handshake outline">
            <a:extLst>
              <a:ext uri="{FF2B5EF4-FFF2-40B4-BE49-F238E27FC236}">
                <a16:creationId xmlns:a16="http://schemas.microsoft.com/office/drawing/2014/main" id="{BCEB9CCA-3F44-0C84-86E4-15D70C961D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34399" y="5829300"/>
            <a:ext cx="1219200" cy="121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F17BAC-EB24-EF37-2C03-C8B9DEE2BCC6}"/>
              </a:ext>
            </a:extLst>
          </p:cNvPr>
          <p:cNvSpPr txBox="1"/>
          <p:nvPr/>
        </p:nvSpPr>
        <p:spPr>
          <a:xfrm>
            <a:off x="3924299" y="10393859"/>
            <a:ext cx="1043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solidFill>
                  <a:srgbClr val="F37053"/>
                </a:solidFill>
              </a:rPr>
              <a:t>Revolutionary benefits across sectors</a:t>
            </a:r>
            <a:endParaRPr lang="is-IS" sz="4400" b="1">
              <a:solidFill>
                <a:srgbClr val="F3705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CC7BF-39F5-A0DC-207B-BFC51706F29B}"/>
              </a:ext>
            </a:extLst>
          </p:cNvPr>
          <p:cNvSpPr txBox="1"/>
          <p:nvPr/>
        </p:nvSpPr>
        <p:spPr>
          <a:xfrm>
            <a:off x="3887984" y="-8572500"/>
            <a:ext cx="10631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F37053"/>
                </a:solidFill>
              </a:rPr>
              <a:t>World-renowned geoscientists and geothermal experts are involved with KMT</a:t>
            </a:r>
            <a:endParaRPr lang="is-IS" sz="3200">
              <a:solidFill>
                <a:srgbClr val="F37053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E2C9CF-2517-D030-C080-682786656ED5}"/>
              </a:ext>
            </a:extLst>
          </p:cNvPr>
          <p:cNvGrpSpPr>
            <a:grpSpLocks noChangeAspect="1"/>
          </p:cNvGrpSpPr>
          <p:nvPr/>
        </p:nvGrpSpPr>
        <p:grpSpPr>
          <a:xfrm>
            <a:off x="3603062" y="-6274881"/>
            <a:ext cx="11081877" cy="5654483"/>
            <a:chOff x="4005723" y="3672000"/>
            <a:chExt cx="9998044" cy="510146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29791D9-C1E7-0168-FB2F-AD84D66CEF27}"/>
                </a:ext>
              </a:extLst>
            </p:cNvPr>
            <p:cNvSpPr/>
            <p:nvPr/>
          </p:nvSpPr>
          <p:spPr bwMode="auto">
            <a:xfrm>
              <a:off x="4227611" y="3673593"/>
              <a:ext cx="1739820" cy="1739820"/>
            </a:xfrm>
            <a:prstGeom prst="ellipse">
              <a:avLst/>
            </a:prstGeom>
            <a:blipFill dpi="0" rotWithShape="0">
              <a:blip r:embed="rId6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8A9D4A-000A-F814-45A0-E008417B3CB6}"/>
                </a:ext>
              </a:extLst>
            </p:cNvPr>
            <p:cNvSpPr/>
            <p:nvPr/>
          </p:nvSpPr>
          <p:spPr bwMode="auto">
            <a:xfrm>
              <a:off x="6848907" y="3673593"/>
              <a:ext cx="1739820" cy="1739820"/>
            </a:xfrm>
            <a:prstGeom prst="ellipse">
              <a:avLst/>
            </a:prstGeom>
            <a:blipFill dpi="0" rotWithShape="0">
              <a:blip r:embed="rId7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86518A6-2499-CA5A-1307-99935CCC7D66}"/>
                </a:ext>
              </a:extLst>
            </p:cNvPr>
            <p:cNvSpPr/>
            <p:nvPr/>
          </p:nvSpPr>
          <p:spPr bwMode="auto">
            <a:xfrm>
              <a:off x="9470203" y="3673593"/>
              <a:ext cx="1739820" cy="1739820"/>
            </a:xfrm>
            <a:prstGeom prst="ellipse">
              <a:avLst/>
            </a:prstGeom>
            <a:blipFill dpi="0" rotWithShape="0">
              <a:blip r:embed="rId8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837A6ED-EAA5-93AC-D7F8-A4EF469481B0}"/>
                </a:ext>
              </a:extLst>
            </p:cNvPr>
            <p:cNvSpPr/>
            <p:nvPr/>
          </p:nvSpPr>
          <p:spPr bwMode="auto">
            <a:xfrm>
              <a:off x="12092171" y="6458565"/>
              <a:ext cx="1739820" cy="1739820"/>
            </a:xfrm>
            <a:prstGeom prst="ellipse">
              <a:avLst/>
            </a:prstGeom>
            <a:blipFill dpi="0" rotWithShape="0">
              <a:blip r:embed="rId9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60978C-180B-5ECD-D47B-D30634B904DE}"/>
                </a:ext>
              </a:extLst>
            </p:cNvPr>
            <p:cNvSpPr/>
            <p:nvPr/>
          </p:nvSpPr>
          <p:spPr bwMode="auto">
            <a:xfrm>
              <a:off x="4227611" y="6610674"/>
              <a:ext cx="1739820" cy="1739820"/>
            </a:xfrm>
            <a:prstGeom prst="ellipse">
              <a:avLst/>
            </a:prstGeom>
            <a:blipFill dpi="0" rotWithShape="0">
              <a:blip r:embed="rId10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6F779B4-FFEE-1D4A-79B2-01A2C5ED2C4F}"/>
                </a:ext>
              </a:extLst>
            </p:cNvPr>
            <p:cNvSpPr/>
            <p:nvPr/>
          </p:nvSpPr>
          <p:spPr bwMode="auto">
            <a:xfrm>
              <a:off x="6848907" y="6610674"/>
              <a:ext cx="1739820" cy="1739820"/>
            </a:xfrm>
            <a:prstGeom prst="ellipse">
              <a:avLst/>
            </a:prstGeom>
            <a:blipFill dpi="0" rotWithShape="0">
              <a:blip r:embed="rId11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8699DD2-D2A4-88D0-E47B-5CD7E1039952}"/>
                </a:ext>
              </a:extLst>
            </p:cNvPr>
            <p:cNvSpPr/>
            <p:nvPr/>
          </p:nvSpPr>
          <p:spPr bwMode="auto">
            <a:xfrm>
              <a:off x="12091499" y="3672000"/>
              <a:ext cx="1739820" cy="1739820"/>
            </a:xfrm>
            <a:prstGeom prst="ellipse">
              <a:avLst/>
            </a:prstGeom>
            <a:blipFill dpi="0" rotWithShape="0">
              <a:blip r:embed="rId12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F39D07C-0491-9BBA-4F39-2AE1441125E0}"/>
                </a:ext>
              </a:extLst>
            </p:cNvPr>
            <p:cNvSpPr/>
            <p:nvPr/>
          </p:nvSpPr>
          <p:spPr bwMode="auto">
            <a:xfrm>
              <a:off x="9470203" y="6525350"/>
              <a:ext cx="1739820" cy="1739820"/>
            </a:xfrm>
            <a:prstGeom prst="ellipse">
              <a:avLst/>
            </a:prstGeom>
            <a:blipFill dpi="0" rotWithShape="0">
              <a:blip r:embed="rId13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>
              <a:outerShdw blurRad="254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23E324-C4C3-AA05-23CF-ACF7B64DEBF8}"/>
                </a:ext>
              </a:extLst>
            </p:cNvPr>
            <p:cNvSpPr txBox="1"/>
            <p:nvPr/>
          </p:nvSpPr>
          <p:spPr>
            <a:xfrm>
              <a:off x="9058591" y="8393497"/>
              <a:ext cx="27275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Sigurður H. Markússon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14FEC4-4A1C-B864-6462-DE0D7D53F9E7}"/>
                </a:ext>
              </a:extLst>
            </p:cNvPr>
            <p:cNvSpPr txBox="1"/>
            <p:nvPr/>
          </p:nvSpPr>
          <p:spPr>
            <a:xfrm>
              <a:off x="11898489" y="5549999"/>
              <a:ext cx="21052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Anette Mortensen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7CB66D-9627-2843-1431-5A6E87D12ADA}"/>
                </a:ext>
              </a:extLst>
            </p:cNvPr>
            <p:cNvSpPr txBox="1"/>
            <p:nvPr/>
          </p:nvSpPr>
          <p:spPr>
            <a:xfrm>
              <a:off x="6282539" y="8393497"/>
              <a:ext cx="28725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Freysteinn Sigmundsson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6B790C-A5BA-8C14-0291-5FB52A9EE352}"/>
                </a:ext>
              </a:extLst>
            </p:cNvPr>
            <p:cNvSpPr txBox="1"/>
            <p:nvPr/>
          </p:nvSpPr>
          <p:spPr>
            <a:xfrm>
              <a:off x="4005723" y="5549999"/>
              <a:ext cx="21835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John Eichelberger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EA46E9-2676-B28E-BF1D-30092918A1B4}"/>
                </a:ext>
              </a:extLst>
            </p:cNvPr>
            <p:cNvSpPr txBox="1"/>
            <p:nvPr/>
          </p:nvSpPr>
          <p:spPr>
            <a:xfrm>
              <a:off x="6788968" y="5540012"/>
              <a:ext cx="18596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Yan </a:t>
              </a:r>
              <a:r>
                <a:rPr lang="en-GB" b="0" i="0" err="1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Lavalleé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798827-8DBC-9CF5-1F28-3AA2735CE037}"/>
                </a:ext>
              </a:extLst>
            </p:cNvPr>
            <p:cNvSpPr txBox="1"/>
            <p:nvPr/>
          </p:nvSpPr>
          <p:spPr>
            <a:xfrm>
              <a:off x="9552454" y="5540012"/>
              <a:ext cx="17398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Paolo Papale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FA07D7-425C-78A7-CE0B-2A58B55C6934}"/>
                </a:ext>
              </a:extLst>
            </p:cNvPr>
            <p:cNvSpPr txBox="1"/>
            <p:nvPr/>
          </p:nvSpPr>
          <p:spPr>
            <a:xfrm>
              <a:off x="4073938" y="8404130"/>
              <a:ext cx="20471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Vordís </a:t>
              </a:r>
              <a:r>
                <a:rPr lang="en-GB" b="0" i="0" err="1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Eiriksdóttir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C776FC-B288-50BC-BA46-78ED1D23DEF2}"/>
                </a:ext>
              </a:extLst>
            </p:cNvPr>
            <p:cNvSpPr txBox="1"/>
            <p:nvPr/>
          </p:nvSpPr>
          <p:spPr>
            <a:xfrm>
              <a:off x="12079415" y="8368287"/>
              <a:ext cx="17398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i="0"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Raleway" pitchFamily="2" charset="0"/>
                </a:rPr>
                <a:t>Bjarni Pálsson</a:t>
              </a:r>
              <a:endParaRPr lang="en-GB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9342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C1AEC40-0433-D0D2-542D-E3B82E0D2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330179"/>
              </p:ext>
            </p:extLst>
          </p:nvPr>
        </p:nvGraphicFramePr>
        <p:xfrm>
          <a:off x="914400" y="10553700"/>
          <a:ext cx="164592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42095937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986712434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38594833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483877380"/>
                    </a:ext>
                  </a:extLst>
                </a:gridCol>
              </a:tblGrid>
              <a:tr h="1166648"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Scientific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Societal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Economic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Technological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01746"/>
                  </a:ext>
                </a:extLst>
              </a:tr>
              <a:tr h="4472152"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A world class research facility to transform knowledge on the migration of magma and fluid, furthering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volcanology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,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seismic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, and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geothermal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 research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Improving civil protection and living conditions for the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1 billion people 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who live within 100km of an active volcano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Providing more effective geothermal energy production at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lower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cost</a:t>
                      </a:r>
                      <a:endParaRPr lang="is-IS" sz="2400" b="1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Investigating in-situ; more effective volcano disaster protection systems; and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new technology 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in drilling, measuring, and modelling in geothermal energy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4921086"/>
                  </a:ext>
                </a:extLst>
              </a:tr>
            </a:tbl>
          </a:graphicData>
        </a:graphic>
      </p:graphicFrame>
      <p:pic>
        <p:nvPicPr>
          <p:cNvPr id="7" name="Graphic 6" descr="Flask outline">
            <a:extLst>
              <a:ext uri="{FF2B5EF4-FFF2-40B4-BE49-F238E27FC236}">
                <a16:creationId xmlns:a16="http://schemas.microsoft.com/office/drawing/2014/main" id="{6D96B0F0-94FE-D8E1-5B3A-D2B02E01C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62200" y="11468100"/>
            <a:ext cx="990600" cy="990600"/>
          </a:xfrm>
          <a:prstGeom prst="rect">
            <a:avLst/>
          </a:prstGeom>
        </p:spPr>
      </p:pic>
      <p:pic>
        <p:nvPicPr>
          <p:cNvPr id="8" name="Graphic 7" descr="Family with boy outline">
            <a:extLst>
              <a:ext uri="{FF2B5EF4-FFF2-40B4-BE49-F238E27FC236}">
                <a16:creationId xmlns:a16="http://schemas.microsoft.com/office/drawing/2014/main" id="{95402FFD-5882-138E-558C-60317F573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477000" y="11506200"/>
            <a:ext cx="914400" cy="914400"/>
          </a:xfrm>
          <a:prstGeom prst="rect">
            <a:avLst/>
          </a:prstGeom>
        </p:spPr>
      </p:pic>
      <p:pic>
        <p:nvPicPr>
          <p:cNvPr id="9" name="Graphic 8" descr="Coins outline">
            <a:extLst>
              <a:ext uri="{FF2B5EF4-FFF2-40B4-BE49-F238E27FC236}">
                <a16:creationId xmlns:a16="http://schemas.microsoft.com/office/drawing/2014/main" id="{483C10F5-6243-5F19-C5E6-839818343F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44200" y="11506200"/>
            <a:ext cx="914400" cy="914400"/>
          </a:xfrm>
          <a:prstGeom prst="rect">
            <a:avLst/>
          </a:prstGeom>
        </p:spPr>
      </p:pic>
      <p:pic>
        <p:nvPicPr>
          <p:cNvPr id="10" name="Graphic 9" descr="Robot Hand outline">
            <a:extLst>
              <a:ext uri="{FF2B5EF4-FFF2-40B4-BE49-F238E27FC236}">
                <a16:creationId xmlns:a16="http://schemas.microsoft.com/office/drawing/2014/main" id="{194C3166-A2BC-495C-A987-C9FEE5337E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5011400" y="11468100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A41343-BFC2-9E39-CC20-87D77BBBE2E5}"/>
              </a:ext>
            </a:extLst>
          </p:cNvPr>
          <p:cNvSpPr txBox="1"/>
          <p:nvPr/>
        </p:nvSpPr>
        <p:spPr>
          <a:xfrm>
            <a:off x="3924300" y="4758779"/>
            <a:ext cx="1043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solidFill>
                  <a:srgbClr val="F37053"/>
                </a:solidFill>
              </a:rPr>
              <a:t>Revolutionary benefits across sectors</a:t>
            </a:r>
            <a:endParaRPr lang="is-IS" sz="4400" b="1">
              <a:solidFill>
                <a:srgbClr val="F3705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19475E-6FBB-F157-2E08-4CB3FBDE5204}"/>
              </a:ext>
            </a:extLst>
          </p:cNvPr>
          <p:cNvSpPr txBox="1"/>
          <p:nvPr/>
        </p:nvSpPr>
        <p:spPr>
          <a:xfrm>
            <a:off x="3733799" y="-3162300"/>
            <a:ext cx="1082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EAECEE"/>
                </a:solidFill>
              </a:rPr>
              <a:t>KMT is an </a:t>
            </a:r>
            <a:r>
              <a:rPr lang="en-GB" sz="2800" b="1">
                <a:solidFill>
                  <a:srgbClr val="F37053"/>
                </a:solidFill>
              </a:rPr>
              <a:t>open-access</a:t>
            </a:r>
            <a:r>
              <a:rPr lang="en-GB" sz="2800">
                <a:solidFill>
                  <a:srgbClr val="EAECEE"/>
                </a:solidFill>
              </a:rPr>
              <a:t> research platform. The infrastructure will be available for the wider international scientific community, institutions, and private companies for experimentation and product development.</a:t>
            </a:r>
            <a:endParaRPr lang="is-IS" sz="2800">
              <a:solidFill>
                <a:srgbClr val="EAECEE"/>
              </a:solidFill>
            </a:endParaRPr>
          </a:p>
        </p:txBody>
      </p:sp>
      <p:pic>
        <p:nvPicPr>
          <p:cNvPr id="4" name="Graphic 3" descr="Handshake outline">
            <a:extLst>
              <a:ext uri="{FF2B5EF4-FFF2-40B4-BE49-F238E27FC236}">
                <a16:creationId xmlns:a16="http://schemas.microsoft.com/office/drawing/2014/main" id="{20A9DEC9-BC15-238B-DCA7-C66B3A14A8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534399" y="-11049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952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etter&#10;&#10;Description automatically generated">
            <a:extLst>
              <a:ext uri="{FF2B5EF4-FFF2-40B4-BE49-F238E27FC236}">
                <a16:creationId xmlns:a16="http://schemas.microsoft.com/office/drawing/2014/main" id="{F6BE9DB1-995E-4CD2-E5CC-8E3F68743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89" y="-1104900"/>
            <a:ext cx="6086221" cy="79881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CAFF68-63CE-5763-5513-440DA3FB7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187603"/>
              </p:ext>
            </p:extLst>
          </p:nvPr>
        </p:nvGraphicFramePr>
        <p:xfrm>
          <a:off x="908713" y="2678470"/>
          <a:ext cx="164592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42095937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986712434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38594833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483877380"/>
                    </a:ext>
                  </a:extLst>
                </a:gridCol>
              </a:tblGrid>
              <a:tr h="1166648"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Scientific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Societal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Economic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Technological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01746"/>
                  </a:ext>
                </a:extLst>
              </a:tr>
              <a:tr h="4472152"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A world class research facility to transform knowledge on the migration of magma and fluid, furthering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volcanology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,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seismic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, and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geothermal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 research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Improving civil protection and living conditions for the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1 billion people 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who live within 100km of an active volcano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Providing more effective geothermal energy production at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lower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cost</a:t>
                      </a:r>
                      <a:endParaRPr lang="is-IS" sz="2400" b="1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Investigating in-situ; more effective volcano disaster protection systems; and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new technology 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in drilling, measuring, and modelling in geothermal energy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492108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0D6B5DF-922B-9117-AFA0-D6031BC16575}"/>
              </a:ext>
            </a:extLst>
          </p:cNvPr>
          <p:cNvSpPr/>
          <p:nvPr/>
        </p:nvSpPr>
        <p:spPr>
          <a:xfrm>
            <a:off x="0" y="-1"/>
            <a:ext cx="914400" cy="79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DA100-E4EB-8919-D545-60F5810CBF33}"/>
              </a:ext>
            </a:extLst>
          </p:cNvPr>
          <p:cNvSpPr/>
          <p:nvPr/>
        </p:nvSpPr>
        <p:spPr>
          <a:xfrm>
            <a:off x="17373600" y="9488183"/>
            <a:ext cx="914400" cy="79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7" name="Graphic 6" descr="Flask outline">
            <a:extLst>
              <a:ext uri="{FF2B5EF4-FFF2-40B4-BE49-F238E27FC236}">
                <a16:creationId xmlns:a16="http://schemas.microsoft.com/office/drawing/2014/main" id="{0D807E8E-0854-D60D-2324-B75852417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62200" y="3505200"/>
            <a:ext cx="990600" cy="990600"/>
          </a:xfrm>
          <a:prstGeom prst="rect">
            <a:avLst/>
          </a:prstGeom>
        </p:spPr>
      </p:pic>
      <p:pic>
        <p:nvPicPr>
          <p:cNvPr id="9" name="Graphic 8" descr="Family with boy outline">
            <a:extLst>
              <a:ext uri="{FF2B5EF4-FFF2-40B4-BE49-F238E27FC236}">
                <a16:creationId xmlns:a16="http://schemas.microsoft.com/office/drawing/2014/main" id="{91B10452-1655-C2B4-792B-DEBC243F16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77000" y="3543300"/>
            <a:ext cx="914400" cy="914400"/>
          </a:xfrm>
          <a:prstGeom prst="rect">
            <a:avLst/>
          </a:prstGeom>
        </p:spPr>
      </p:pic>
      <p:pic>
        <p:nvPicPr>
          <p:cNvPr id="11" name="Graphic 10" descr="Coins outline">
            <a:extLst>
              <a:ext uri="{FF2B5EF4-FFF2-40B4-BE49-F238E27FC236}">
                <a16:creationId xmlns:a16="http://schemas.microsoft.com/office/drawing/2014/main" id="{832EEC68-1213-3AB4-C55A-D26515EE0E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4200" y="3543300"/>
            <a:ext cx="914400" cy="914400"/>
          </a:xfrm>
          <a:prstGeom prst="rect">
            <a:avLst/>
          </a:prstGeom>
        </p:spPr>
      </p:pic>
      <p:pic>
        <p:nvPicPr>
          <p:cNvPr id="13" name="Graphic 12" descr="Robot Hand outline">
            <a:extLst>
              <a:ext uri="{FF2B5EF4-FFF2-40B4-BE49-F238E27FC236}">
                <a16:creationId xmlns:a16="http://schemas.microsoft.com/office/drawing/2014/main" id="{0EFD116F-1116-DD9E-38E7-953F6163D2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5011400" y="3505200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CC4614-28E0-D13C-7E38-A71DC378A64B}"/>
              </a:ext>
            </a:extLst>
          </p:cNvPr>
          <p:cNvSpPr txBox="1"/>
          <p:nvPr/>
        </p:nvSpPr>
        <p:spPr>
          <a:xfrm>
            <a:off x="3924300" y="792659"/>
            <a:ext cx="10439400" cy="769441"/>
          </a:xfrm>
          <a:prstGeom prst="rect">
            <a:avLst/>
          </a:prstGeom>
          <a:noFill/>
          <a:effectLst>
            <a:glow rad="127000">
              <a:schemeClr val="accent1">
                <a:alpha val="37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solidFill>
                  <a:srgbClr val="F37053"/>
                </a:solidFill>
                <a:effectLst/>
              </a:rPr>
              <a:t>Revolutionary benefits across sectors</a:t>
            </a:r>
            <a:endParaRPr lang="is-IS" sz="4400" b="1">
              <a:solidFill>
                <a:srgbClr val="F3705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51924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654389-A180-87EC-3A81-936E5B4DD6CB}"/>
              </a:ext>
            </a:extLst>
          </p:cNvPr>
          <p:cNvSpPr txBox="1"/>
          <p:nvPr/>
        </p:nvSpPr>
        <p:spPr>
          <a:xfrm>
            <a:off x="4648200" y="3390900"/>
            <a:ext cx="8991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>
                <a:solidFill>
                  <a:schemeClr val="bg1">
                    <a:lumMod val="65000"/>
                  </a:schemeClr>
                </a:solidFill>
                <a:latin typeface="Raleway" pitchFamily="2" charset="0"/>
              </a:rPr>
              <a:t>Establishing the World’s First </a:t>
            </a:r>
          </a:p>
          <a:p>
            <a:pPr algn="ctr"/>
            <a:r>
              <a:rPr lang="en-GB" sz="6600" b="1">
                <a:solidFill>
                  <a:srgbClr val="F37053"/>
                </a:solidFill>
                <a:effectLst>
                  <a:glow rad="228600">
                    <a:schemeClr val="accent6">
                      <a:satMod val="175000"/>
                      <a:alpha val="14000"/>
                    </a:schemeClr>
                  </a:glow>
                </a:effectLst>
                <a:latin typeface="Raleway" pitchFamily="2" charset="0"/>
              </a:rPr>
              <a:t>Magma Observatory</a:t>
            </a:r>
            <a:endParaRPr lang="is-IS" sz="6600" b="1">
              <a:solidFill>
                <a:srgbClr val="F37053"/>
              </a:solidFill>
              <a:effectLst>
                <a:glow rad="228600">
                  <a:schemeClr val="accent6">
                    <a:satMod val="175000"/>
                    <a:alpha val="14000"/>
                  </a:schemeClr>
                </a:glow>
              </a:effectLst>
              <a:latin typeface="Raleway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C3A4B-A654-D844-A972-D5A60D9E2C9B}"/>
              </a:ext>
            </a:extLst>
          </p:cNvPr>
          <p:cNvGrpSpPr/>
          <p:nvPr/>
        </p:nvGrpSpPr>
        <p:grpSpPr>
          <a:xfrm>
            <a:off x="8001000" y="800100"/>
            <a:ext cx="2286000" cy="1829818"/>
            <a:chOff x="8001000" y="1262613"/>
            <a:chExt cx="2286000" cy="1829818"/>
          </a:xfrm>
        </p:grpSpPr>
        <p:pic>
          <p:nvPicPr>
            <p:cNvPr id="6" name="Picture 5" descr="A black and orange striped logo&#10;&#10;Description automatically generated">
              <a:extLst>
                <a:ext uri="{FF2B5EF4-FFF2-40B4-BE49-F238E27FC236}">
                  <a16:creationId xmlns:a16="http://schemas.microsoft.com/office/drawing/2014/main" id="{B6940F6C-E71C-8048-A933-7EF3FF2EA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561" y="2246788"/>
              <a:ext cx="1654878" cy="845643"/>
            </a:xfrm>
            <a:prstGeom prst="rect">
              <a:avLst/>
            </a:prstGeom>
          </p:spPr>
        </p:pic>
        <p:pic>
          <p:nvPicPr>
            <p:cNvPr id="8" name="Picture 7" descr="A black and grey logo&#10;&#10;Description automatically generated">
              <a:extLst>
                <a:ext uri="{FF2B5EF4-FFF2-40B4-BE49-F238E27FC236}">
                  <a16:creationId xmlns:a16="http://schemas.microsoft.com/office/drawing/2014/main" id="{837DCA09-7349-7A0A-4A4D-7478122B5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1262613"/>
              <a:ext cx="2286000" cy="85382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4BB3E1-91F3-BDC1-BA37-A21E4F972FE1}"/>
              </a:ext>
            </a:extLst>
          </p:cNvPr>
          <p:cNvGrpSpPr/>
          <p:nvPr/>
        </p:nvGrpSpPr>
        <p:grpSpPr>
          <a:xfrm>
            <a:off x="3705225" y="-2419616"/>
            <a:ext cx="10772775" cy="2305316"/>
            <a:chOff x="3705225" y="4027001"/>
            <a:chExt cx="10772775" cy="2305316"/>
          </a:xfrm>
        </p:grpSpPr>
        <p:pic>
          <p:nvPicPr>
            <p:cNvPr id="5" name="Picture 4" descr="A black and grey logo&#10;&#10;Description automatically generated">
              <a:extLst>
                <a:ext uri="{FF2B5EF4-FFF2-40B4-BE49-F238E27FC236}">
                  <a16:creationId xmlns:a16="http://schemas.microsoft.com/office/drawing/2014/main" id="{0B32024C-00D5-43C2-1F8E-F62FB2EE6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800" y="4027001"/>
              <a:ext cx="6172200" cy="2305316"/>
            </a:xfrm>
            <a:prstGeom prst="rect">
              <a:avLst/>
            </a:prstGeom>
          </p:spPr>
        </p:pic>
        <p:pic>
          <p:nvPicPr>
            <p:cNvPr id="7" name="Picture 6" descr="A black and orange striped logo&#10;&#10;Description automatically generated">
              <a:extLst>
                <a:ext uri="{FF2B5EF4-FFF2-40B4-BE49-F238E27FC236}">
                  <a16:creationId xmlns:a16="http://schemas.microsoft.com/office/drawing/2014/main" id="{C156562E-8DE8-BAAD-59D7-5E7BE023E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225" y="4027001"/>
              <a:ext cx="4350453" cy="2223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6533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volcano erupting at night&#10;&#10;Description automatically generated">
            <a:extLst>
              <a:ext uri="{FF2B5EF4-FFF2-40B4-BE49-F238E27FC236}">
                <a16:creationId xmlns:a16="http://schemas.microsoft.com/office/drawing/2014/main" id="{E59E635B-D9BF-A984-A7D6-1367D2DCC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>
          <a:xfrm>
            <a:off x="0" y="0"/>
            <a:ext cx="18276626" cy="10287000"/>
          </a:xfrm>
          <a:prstGeom prst="rect">
            <a:avLst/>
          </a:prstGeom>
        </p:spPr>
      </p:pic>
      <p:pic>
        <p:nvPicPr>
          <p:cNvPr id="5" name="Picture 4" descr="A close up of a letter&#10;&#10;Description automatically generated">
            <a:extLst>
              <a:ext uri="{FF2B5EF4-FFF2-40B4-BE49-F238E27FC236}">
                <a16:creationId xmlns:a16="http://schemas.microsoft.com/office/drawing/2014/main" id="{F6BE9DB1-995E-4CD2-E5CC-8E3F68743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89" y="-9155470"/>
            <a:ext cx="6086221" cy="79881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CAFF68-63CE-5763-5513-440DA3FB7334}"/>
              </a:ext>
            </a:extLst>
          </p:cNvPr>
          <p:cNvGraphicFramePr>
            <a:graphicFrameLocks noGrp="1"/>
          </p:cNvGraphicFramePr>
          <p:nvPr/>
        </p:nvGraphicFramePr>
        <p:xfrm>
          <a:off x="908713" y="-5372100"/>
          <a:ext cx="164592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42095937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986712434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38594833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483877380"/>
                    </a:ext>
                  </a:extLst>
                </a:gridCol>
              </a:tblGrid>
              <a:tr h="1166648"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Scientific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Societal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Economic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Technological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01746"/>
                  </a:ext>
                </a:extLst>
              </a:tr>
              <a:tr h="4472152"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A world class research facility to transform knowledge on the migration of magma and fluid, furthering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volcanology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,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seismic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, and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geothermal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 research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Improving civil protection and living conditions for the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1 billion people 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who live within 100km of an active volcano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Providing more effective geothermal energy production at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lower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cost</a:t>
                      </a:r>
                      <a:endParaRPr lang="is-IS" sz="2400" b="1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Investigating in-situ; more effective volcano disaster protection systems; and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new technology 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in drilling, measuring, and modelling in geothermal energy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492108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0D6B5DF-922B-9117-AFA0-D6031BC16575}"/>
              </a:ext>
            </a:extLst>
          </p:cNvPr>
          <p:cNvSpPr/>
          <p:nvPr/>
        </p:nvSpPr>
        <p:spPr>
          <a:xfrm>
            <a:off x="0" y="-1"/>
            <a:ext cx="914400" cy="79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DA100-E4EB-8919-D545-60F5810CBF33}"/>
              </a:ext>
            </a:extLst>
          </p:cNvPr>
          <p:cNvSpPr/>
          <p:nvPr/>
        </p:nvSpPr>
        <p:spPr>
          <a:xfrm>
            <a:off x="17373600" y="9488183"/>
            <a:ext cx="914400" cy="79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7" name="Graphic 6" descr="Flask outline">
            <a:extLst>
              <a:ext uri="{FF2B5EF4-FFF2-40B4-BE49-F238E27FC236}">
                <a16:creationId xmlns:a16="http://schemas.microsoft.com/office/drawing/2014/main" id="{0D807E8E-0854-D60D-2324-B75852417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362200" y="-4545370"/>
            <a:ext cx="990600" cy="990600"/>
          </a:xfrm>
          <a:prstGeom prst="rect">
            <a:avLst/>
          </a:prstGeom>
        </p:spPr>
      </p:pic>
      <p:pic>
        <p:nvPicPr>
          <p:cNvPr id="9" name="Graphic 8" descr="Family with boy outline">
            <a:extLst>
              <a:ext uri="{FF2B5EF4-FFF2-40B4-BE49-F238E27FC236}">
                <a16:creationId xmlns:a16="http://schemas.microsoft.com/office/drawing/2014/main" id="{91B10452-1655-C2B4-792B-DEBC243F16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477000" y="-4507270"/>
            <a:ext cx="914400" cy="914400"/>
          </a:xfrm>
          <a:prstGeom prst="rect">
            <a:avLst/>
          </a:prstGeom>
        </p:spPr>
      </p:pic>
      <p:pic>
        <p:nvPicPr>
          <p:cNvPr id="11" name="Graphic 10" descr="Coins outline">
            <a:extLst>
              <a:ext uri="{FF2B5EF4-FFF2-40B4-BE49-F238E27FC236}">
                <a16:creationId xmlns:a16="http://schemas.microsoft.com/office/drawing/2014/main" id="{832EEC68-1213-3AB4-C55A-D26515EE0E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744200" y="-4507270"/>
            <a:ext cx="914400" cy="914400"/>
          </a:xfrm>
          <a:prstGeom prst="rect">
            <a:avLst/>
          </a:prstGeom>
        </p:spPr>
      </p:pic>
      <p:pic>
        <p:nvPicPr>
          <p:cNvPr id="13" name="Graphic 12" descr="Robot Hand outline">
            <a:extLst>
              <a:ext uri="{FF2B5EF4-FFF2-40B4-BE49-F238E27FC236}">
                <a16:creationId xmlns:a16="http://schemas.microsoft.com/office/drawing/2014/main" id="{0EFD116F-1116-DD9E-38E7-953F6163D2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5011400" y="-4545370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CC4614-28E0-D13C-7E38-A71DC378A64B}"/>
              </a:ext>
            </a:extLst>
          </p:cNvPr>
          <p:cNvSpPr txBox="1"/>
          <p:nvPr/>
        </p:nvSpPr>
        <p:spPr>
          <a:xfrm>
            <a:off x="3924300" y="-7257911"/>
            <a:ext cx="10439400" cy="769441"/>
          </a:xfrm>
          <a:prstGeom prst="rect">
            <a:avLst/>
          </a:prstGeom>
          <a:noFill/>
          <a:effectLst>
            <a:glow rad="127000">
              <a:schemeClr val="accent1">
                <a:alpha val="37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Revolutionary benefits across sectors</a:t>
            </a:r>
            <a:endParaRPr kumimoji="0" lang="is-IS" sz="4400" b="1" i="0" u="none" strike="noStrike" kern="1200" cap="none" spc="0" normalizeH="0" baseline="0" noProof="0">
              <a:ln>
                <a:noFill/>
              </a:ln>
              <a:solidFill>
                <a:srgbClr val="F37053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CC7122-4353-830E-E48E-76D733E25923}"/>
              </a:ext>
            </a:extLst>
          </p:cNvPr>
          <p:cNvSpPr/>
          <p:nvPr/>
        </p:nvSpPr>
        <p:spPr>
          <a:xfrm>
            <a:off x="-27040" y="10020299"/>
            <a:ext cx="18282314" cy="237463"/>
          </a:xfrm>
          <a:prstGeom prst="rect">
            <a:avLst/>
          </a:prstGeom>
          <a:gradFill flip="none" rotWithShape="1">
            <a:gsLst>
              <a:gs pos="53000">
                <a:schemeClr val="tx1">
                  <a:alpha val="0"/>
                </a:schemeClr>
              </a:gs>
              <a:gs pos="22000">
                <a:schemeClr val="tx1">
                  <a:alpha val="6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64242C-D0BB-C3C8-4AE8-2E2AAE2B7C0A}"/>
              </a:ext>
            </a:extLst>
          </p:cNvPr>
          <p:cNvSpPr txBox="1"/>
          <p:nvPr/>
        </p:nvSpPr>
        <p:spPr>
          <a:xfrm>
            <a:off x="6191250" y="10586852"/>
            <a:ext cx="5905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>
                  <a:glow rad="63500">
                    <a:srgbClr val="F79646">
                      <a:satMod val="175000"/>
                      <a:alpha val="32000"/>
                    </a:srgbClr>
                  </a:glow>
                </a:effectLst>
                <a:uLnTx/>
                <a:uFillTx/>
                <a:latin typeface="Raleway"/>
                <a:ea typeface="+mn-ea"/>
                <a:cs typeface="+mn-cs"/>
              </a:rPr>
              <a:t>KMT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&amp; 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>
                  <a:glow rad="63500">
                    <a:srgbClr val="F79646">
                      <a:satMod val="175000"/>
                      <a:alpha val="32000"/>
                    </a:srgbClr>
                  </a:glow>
                </a:effectLst>
                <a:uLnTx/>
                <a:uFillTx/>
                <a:latin typeface="Raleway"/>
                <a:ea typeface="+mn-ea"/>
                <a:cs typeface="+mn-cs"/>
              </a:rPr>
              <a:t>EPOS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Synergy</a:t>
            </a:r>
            <a:endParaRPr kumimoji="0" lang="is-I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C43571-3BDE-A026-68EE-ECB7A2F30D33}"/>
              </a:ext>
            </a:extLst>
          </p:cNvPr>
          <p:cNvSpPr/>
          <p:nvPr/>
        </p:nvSpPr>
        <p:spPr>
          <a:xfrm>
            <a:off x="984913" y="11725002"/>
            <a:ext cx="16306800" cy="563879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KMT is a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world class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multi-disciplinary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cross-European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project that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Plays into all aspects of EPOS services and has implications for fundamental research, civil contingency, and energy science.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18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6950BFC3-D8DA-4A85-94F7-54DA5524770B}">
      <p188:commentRel xmlns:p188="http://schemas.microsoft.com/office/powerpoint/2018/8/main" xmlns="" r:id="rId1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volcano erupting at night&#10;&#10;Description automatically generated">
            <a:extLst>
              <a:ext uri="{FF2B5EF4-FFF2-40B4-BE49-F238E27FC236}">
                <a16:creationId xmlns:a16="http://schemas.microsoft.com/office/drawing/2014/main" id="{E59E635B-D9BF-A984-A7D6-1367D2DCC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>
          <a:xfrm>
            <a:off x="5687" y="0"/>
            <a:ext cx="18276626" cy="10287000"/>
          </a:xfrm>
          <a:prstGeom prst="rect">
            <a:avLst/>
          </a:prstGeom>
        </p:spPr>
      </p:pic>
      <p:pic>
        <p:nvPicPr>
          <p:cNvPr id="5" name="Picture 4" descr="A close up of a letter&#10;&#10;Description automatically generated">
            <a:extLst>
              <a:ext uri="{FF2B5EF4-FFF2-40B4-BE49-F238E27FC236}">
                <a16:creationId xmlns:a16="http://schemas.microsoft.com/office/drawing/2014/main" id="{F6BE9DB1-995E-4CD2-E5CC-8E3F68743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89" y="-9155470"/>
            <a:ext cx="6086221" cy="79881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CAFF68-63CE-5763-5513-440DA3FB7334}"/>
              </a:ext>
            </a:extLst>
          </p:cNvPr>
          <p:cNvGraphicFramePr>
            <a:graphicFrameLocks noGrp="1"/>
          </p:cNvGraphicFramePr>
          <p:nvPr/>
        </p:nvGraphicFramePr>
        <p:xfrm>
          <a:off x="908713" y="-5372100"/>
          <a:ext cx="164592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42095937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986712434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38594833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483877380"/>
                    </a:ext>
                  </a:extLst>
                </a:gridCol>
              </a:tblGrid>
              <a:tr h="1166648"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Scientific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Societal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Economic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Technological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01746"/>
                  </a:ext>
                </a:extLst>
              </a:tr>
              <a:tr h="4472152"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A world class research facility to transform knowledge on the migration of magma and fluid, furthering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volcanology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,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seismic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, and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geothermal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 research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Improving civil protection and living conditions for the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1 billion people 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who live within 100km of an active volcano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Providing more effective geothermal energy production at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lower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cost</a:t>
                      </a:r>
                      <a:endParaRPr lang="is-IS" sz="2400" b="1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Investigating in-situ; more effective volcano disaster protection systems; and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new technology 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in drilling, measuring, and modelling in geothermal energy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492108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0D6B5DF-922B-9117-AFA0-D6031BC16575}"/>
              </a:ext>
            </a:extLst>
          </p:cNvPr>
          <p:cNvSpPr/>
          <p:nvPr/>
        </p:nvSpPr>
        <p:spPr>
          <a:xfrm>
            <a:off x="0" y="-1"/>
            <a:ext cx="914400" cy="79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DA100-E4EB-8919-D545-60F5810CBF33}"/>
              </a:ext>
            </a:extLst>
          </p:cNvPr>
          <p:cNvSpPr/>
          <p:nvPr/>
        </p:nvSpPr>
        <p:spPr>
          <a:xfrm>
            <a:off x="17373600" y="9488183"/>
            <a:ext cx="914400" cy="79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7" name="Graphic 6" descr="Flask outline">
            <a:extLst>
              <a:ext uri="{FF2B5EF4-FFF2-40B4-BE49-F238E27FC236}">
                <a16:creationId xmlns:a16="http://schemas.microsoft.com/office/drawing/2014/main" id="{0D807E8E-0854-D60D-2324-B75852417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62200" y="-4545370"/>
            <a:ext cx="990600" cy="990600"/>
          </a:xfrm>
          <a:prstGeom prst="rect">
            <a:avLst/>
          </a:prstGeom>
        </p:spPr>
      </p:pic>
      <p:pic>
        <p:nvPicPr>
          <p:cNvPr id="9" name="Graphic 8" descr="Family with boy outline">
            <a:extLst>
              <a:ext uri="{FF2B5EF4-FFF2-40B4-BE49-F238E27FC236}">
                <a16:creationId xmlns:a16="http://schemas.microsoft.com/office/drawing/2014/main" id="{91B10452-1655-C2B4-792B-DEBC243F16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77000" y="-4507270"/>
            <a:ext cx="914400" cy="914400"/>
          </a:xfrm>
          <a:prstGeom prst="rect">
            <a:avLst/>
          </a:prstGeom>
        </p:spPr>
      </p:pic>
      <p:pic>
        <p:nvPicPr>
          <p:cNvPr id="11" name="Graphic 10" descr="Coins outline">
            <a:extLst>
              <a:ext uri="{FF2B5EF4-FFF2-40B4-BE49-F238E27FC236}">
                <a16:creationId xmlns:a16="http://schemas.microsoft.com/office/drawing/2014/main" id="{832EEC68-1213-3AB4-C55A-D26515EE0E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4200" y="-4507270"/>
            <a:ext cx="914400" cy="914400"/>
          </a:xfrm>
          <a:prstGeom prst="rect">
            <a:avLst/>
          </a:prstGeom>
        </p:spPr>
      </p:pic>
      <p:pic>
        <p:nvPicPr>
          <p:cNvPr id="13" name="Graphic 12" descr="Robot Hand outline">
            <a:extLst>
              <a:ext uri="{FF2B5EF4-FFF2-40B4-BE49-F238E27FC236}">
                <a16:creationId xmlns:a16="http://schemas.microsoft.com/office/drawing/2014/main" id="{0EFD116F-1116-DD9E-38E7-953F6163D2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5011400" y="-4545370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CC4614-28E0-D13C-7E38-A71DC378A64B}"/>
              </a:ext>
            </a:extLst>
          </p:cNvPr>
          <p:cNvSpPr txBox="1"/>
          <p:nvPr/>
        </p:nvSpPr>
        <p:spPr>
          <a:xfrm>
            <a:off x="3924300" y="-7257911"/>
            <a:ext cx="10439400" cy="769441"/>
          </a:xfrm>
          <a:prstGeom prst="rect">
            <a:avLst/>
          </a:prstGeom>
          <a:noFill/>
          <a:effectLst>
            <a:glow rad="127000">
              <a:schemeClr val="accent1">
                <a:alpha val="37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Revolutionary benefits across sectors</a:t>
            </a:r>
            <a:endParaRPr kumimoji="0" lang="is-IS" sz="4400" b="1" i="0" u="none" strike="noStrike" kern="1200" cap="none" spc="0" normalizeH="0" baseline="0" noProof="0">
              <a:ln>
                <a:noFill/>
              </a:ln>
              <a:solidFill>
                <a:srgbClr val="F37053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C399E9-791B-F2DB-C3D2-15325A2EF02C}"/>
              </a:ext>
            </a:extLst>
          </p:cNvPr>
          <p:cNvSpPr txBox="1"/>
          <p:nvPr/>
        </p:nvSpPr>
        <p:spPr>
          <a:xfrm>
            <a:off x="6191250" y="1509253"/>
            <a:ext cx="5905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>
                  <a:glow rad="63500">
                    <a:srgbClr val="F79646">
                      <a:satMod val="175000"/>
                      <a:alpha val="32000"/>
                    </a:srgbClr>
                  </a:glow>
                </a:effectLst>
                <a:uLnTx/>
                <a:uFillTx/>
                <a:latin typeface="Raleway"/>
                <a:ea typeface="+mn-ea"/>
                <a:cs typeface="+mn-cs"/>
              </a:rPr>
              <a:t>KMT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&amp; 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>
                  <a:glow rad="63500">
                    <a:srgbClr val="F79646">
                      <a:satMod val="175000"/>
                      <a:alpha val="32000"/>
                    </a:srgbClr>
                  </a:glow>
                </a:effectLst>
                <a:uLnTx/>
                <a:uFillTx/>
                <a:latin typeface="Raleway"/>
                <a:ea typeface="+mn-ea"/>
                <a:cs typeface="+mn-cs"/>
              </a:rPr>
              <a:t>EPOS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Synergy</a:t>
            </a:r>
            <a:endParaRPr kumimoji="0" lang="is-I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5B2383-4213-92A5-D532-6535C51D17CE}"/>
              </a:ext>
            </a:extLst>
          </p:cNvPr>
          <p:cNvSpPr/>
          <p:nvPr/>
        </p:nvSpPr>
        <p:spPr>
          <a:xfrm>
            <a:off x="-27040" y="923263"/>
            <a:ext cx="18282314" cy="9334500"/>
          </a:xfrm>
          <a:prstGeom prst="rect">
            <a:avLst/>
          </a:prstGeom>
          <a:gradFill flip="none" rotWithShape="1">
            <a:gsLst>
              <a:gs pos="53000">
                <a:schemeClr val="tx1">
                  <a:alpha val="0"/>
                </a:schemeClr>
              </a:gs>
              <a:gs pos="22000">
                <a:schemeClr val="tx1">
                  <a:alpha val="6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553321-C187-84A7-FA6B-6436773D1CAB}"/>
              </a:ext>
            </a:extLst>
          </p:cNvPr>
          <p:cNvSpPr/>
          <p:nvPr/>
        </p:nvSpPr>
        <p:spPr>
          <a:xfrm>
            <a:off x="984913" y="3457302"/>
            <a:ext cx="16306800" cy="563879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KMT is a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world class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multi-disciplinary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cross-European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project that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Plays into all aspects of EPOS services and has implications for fundamental research, civil contingency, and energy science.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4D5FAB-2BE8-8EF0-AA4A-9158324973BF}"/>
              </a:ext>
            </a:extLst>
          </p:cNvPr>
          <p:cNvSpPr txBox="1"/>
          <p:nvPr/>
        </p:nvSpPr>
        <p:spPr>
          <a:xfrm>
            <a:off x="984913" y="11036975"/>
            <a:ext cx="1630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Co-funding is expected from key private sector partners, and the management system is well established and based on an EPOS/ECORD 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2176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volcano erupting at night&#10;&#10;Description automatically generated">
            <a:extLst>
              <a:ext uri="{FF2B5EF4-FFF2-40B4-BE49-F238E27FC236}">
                <a16:creationId xmlns:a16="http://schemas.microsoft.com/office/drawing/2014/main" id="{E59E635B-D9BF-A984-A7D6-1367D2DCC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>
          <a:xfrm>
            <a:off x="5687" y="0"/>
            <a:ext cx="18276626" cy="10287000"/>
          </a:xfrm>
          <a:prstGeom prst="rect">
            <a:avLst/>
          </a:prstGeom>
        </p:spPr>
      </p:pic>
      <p:pic>
        <p:nvPicPr>
          <p:cNvPr id="5" name="Picture 4" descr="A close up of a letter&#10;&#10;Description automatically generated">
            <a:extLst>
              <a:ext uri="{FF2B5EF4-FFF2-40B4-BE49-F238E27FC236}">
                <a16:creationId xmlns:a16="http://schemas.microsoft.com/office/drawing/2014/main" id="{F6BE9DB1-995E-4CD2-E5CC-8E3F68743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89" y="-9155470"/>
            <a:ext cx="6086221" cy="79881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CAFF68-63CE-5763-5513-440DA3FB7334}"/>
              </a:ext>
            </a:extLst>
          </p:cNvPr>
          <p:cNvGraphicFramePr>
            <a:graphicFrameLocks noGrp="1"/>
          </p:cNvGraphicFramePr>
          <p:nvPr/>
        </p:nvGraphicFramePr>
        <p:xfrm>
          <a:off x="908713" y="-5372100"/>
          <a:ext cx="164592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42095937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986712434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38594833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483877380"/>
                    </a:ext>
                  </a:extLst>
                </a:gridCol>
              </a:tblGrid>
              <a:tr h="1166648"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Scientific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Societal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Economic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Technological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01746"/>
                  </a:ext>
                </a:extLst>
              </a:tr>
              <a:tr h="4472152"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A world class research facility to transform knowledge on the migration of magma and fluid, furthering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volcanology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,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seismic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, and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geothermal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 research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Improving civil protection and living conditions for the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1 billion people 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who live within 100km of an active volcano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Providing more effective geothermal energy production at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lower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cost</a:t>
                      </a:r>
                      <a:endParaRPr lang="is-IS" sz="2400" b="1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Investigating in-situ; more effective volcano disaster protection systems; and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new technology 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in drilling, measuring, and modelling in geothermal energy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492108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0D6B5DF-922B-9117-AFA0-D6031BC16575}"/>
              </a:ext>
            </a:extLst>
          </p:cNvPr>
          <p:cNvSpPr/>
          <p:nvPr/>
        </p:nvSpPr>
        <p:spPr>
          <a:xfrm>
            <a:off x="0" y="-1"/>
            <a:ext cx="914400" cy="79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DA100-E4EB-8919-D545-60F5810CBF33}"/>
              </a:ext>
            </a:extLst>
          </p:cNvPr>
          <p:cNvSpPr/>
          <p:nvPr/>
        </p:nvSpPr>
        <p:spPr>
          <a:xfrm>
            <a:off x="17373600" y="9488183"/>
            <a:ext cx="914400" cy="79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7" name="Graphic 6" descr="Flask outline">
            <a:extLst>
              <a:ext uri="{FF2B5EF4-FFF2-40B4-BE49-F238E27FC236}">
                <a16:creationId xmlns:a16="http://schemas.microsoft.com/office/drawing/2014/main" id="{0D807E8E-0854-D60D-2324-B75852417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62200" y="-4545370"/>
            <a:ext cx="990600" cy="990600"/>
          </a:xfrm>
          <a:prstGeom prst="rect">
            <a:avLst/>
          </a:prstGeom>
        </p:spPr>
      </p:pic>
      <p:pic>
        <p:nvPicPr>
          <p:cNvPr id="9" name="Graphic 8" descr="Family with boy outline">
            <a:extLst>
              <a:ext uri="{FF2B5EF4-FFF2-40B4-BE49-F238E27FC236}">
                <a16:creationId xmlns:a16="http://schemas.microsoft.com/office/drawing/2014/main" id="{91B10452-1655-C2B4-792B-DEBC243F16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77000" y="-4507270"/>
            <a:ext cx="914400" cy="914400"/>
          </a:xfrm>
          <a:prstGeom prst="rect">
            <a:avLst/>
          </a:prstGeom>
        </p:spPr>
      </p:pic>
      <p:pic>
        <p:nvPicPr>
          <p:cNvPr id="11" name="Graphic 10" descr="Coins outline">
            <a:extLst>
              <a:ext uri="{FF2B5EF4-FFF2-40B4-BE49-F238E27FC236}">
                <a16:creationId xmlns:a16="http://schemas.microsoft.com/office/drawing/2014/main" id="{832EEC68-1213-3AB4-C55A-D26515EE0E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4200" y="-4507270"/>
            <a:ext cx="914400" cy="914400"/>
          </a:xfrm>
          <a:prstGeom prst="rect">
            <a:avLst/>
          </a:prstGeom>
        </p:spPr>
      </p:pic>
      <p:pic>
        <p:nvPicPr>
          <p:cNvPr id="13" name="Graphic 12" descr="Robot Hand outline">
            <a:extLst>
              <a:ext uri="{FF2B5EF4-FFF2-40B4-BE49-F238E27FC236}">
                <a16:creationId xmlns:a16="http://schemas.microsoft.com/office/drawing/2014/main" id="{0EFD116F-1116-DD9E-38E7-953F6163D2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5011400" y="-4545370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CC4614-28E0-D13C-7E38-A71DC378A64B}"/>
              </a:ext>
            </a:extLst>
          </p:cNvPr>
          <p:cNvSpPr txBox="1"/>
          <p:nvPr/>
        </p:nvSpPr>
        <p:spPr>
          <a:xfrm>
            <a:off x="3924300" y="-7257911"/>
            <a:ext cx="10439400" cy="769441"/>
          </a:xfrm>
          <a:prstGeom prst="rect">
            <a:avLst/>
          </a:prstGeom>
          <a:noFill/>
          <a:effectLst>
            <a:glow rad="127000">
              <a:schemeClr val="accent1">
                <a:alpha val="37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Revolutionary benefits across sectors</a:t>
            </a:r>
            <a:endParaRPr kumimoji="0" lang="is-IS" sz="4400" b="1" i="0" u="none" strike="noStrike" kern="1200" cap="none" spc="0" normalizeH="0" baseline="0" noProof="0">
              <a:ln>
                <a:noFill/>
              </a:ln>
              <a:solidFill>
                <a:srgbClr val="F37053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C399E9-791B-F2DB-C3D2-15325A2EF02C}"/>
              </a:ext>
            </a:extLst>
          </p:cNvPr>
          <p:cNvSpPr txBox="1"/>
          <p:nvPr/>
        </p:nvSpPr>
        <p:spPr>
          <a:xfrm>
            <a:off x="6191250" y="1509253"/>
            <a:ext cx="5905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>
                  <a:glow rad="63500">
                    <a:srgbClr val="F79646">
                      <a:satMod val="175000"/>
                      <a:alpha val="32000"/>
                    </a:srgbClr>
                  </a:glow>
                </a:effectLst>
                <a:uLnTx/>
                <a:uFillTx/>
                <a:latin typeface="Raleway"/>
                <a:ea typeface="+mn-ea"/>
                <a:cs typeface="+mn-cs"/>
              </a:rPr>
              <a:t>KMT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&amp; 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>
                  <a:glow rad="63500">
                    <a:srgbClr val="F79646">
                      <a:satMod val="175000"/>
                      <a:alpha val="32000"/>
                    </a:srgbClr>
                  </a:glow>
                </a:effectLst>
                <a:uLnTx/>
                <a:uFillTx/>
                <a:latin typeface="Raleway"/>
                <a:ea typeface="+mn-ea"/>
                <a:cs typeface="+mn-cs"/>
              </a:rPr>
              <a:t>EPOS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Synergy</a:t>
            </a:r>
            <a:endParaRPr kumimoji="0" lang="is-I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5B2383-4213-92A5-D532-6535C51D17CE}"/>
              </a:ext>
            </a:extLst>
          </p:cNvPr>
          <p:cNvSpPr/>
          <p:nvPr/>
        </p:nvSpPr>
        <p:spPr>
          <a:xfrm>
            <a:off x="-27040" y="923263"/>
            <a:ext cx="18282314" cy="9334500"/>
          </a:xfrm>
          <a:prstGeom prst="rect">
            <a:avLst/>
          </a:prstGeom>
          <a:gradFill flip="none" rotWithShape="1">
            <a:gsLst>
              <a:gs pos="53000">
                <a:schemeClr val="tx1">
                  <a:alpha val="0"/>
                </a:schemeClr>
              </a:gs>
              <a:gs pos="22000">
                <a:schemeClr val="tx1">
                  <a:alpha val="6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553321-C187-84A7-FA6B-6436773D1CAB}"/>
              </a:ext>
            </a:extLst>
          </p:cNvPr>
          <p:cNvSpPr/>
          <p:nvPr/>
        </p:nvSpPr>
        <p:spPr>
          <a:xfrm>
            <a:off x="984913" y="3457303"/>
            <a:ext cx="16306800" cy="24142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KMT is a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world class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multi-disciplinary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cross-European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project that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Plays into all aspects of EPOS services and has implications for fundamental research, civil contingency, and energy science.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FF026E-B3F1-4A49-1E82-ED5139E91A63}"/>
              </a:ext>
            </a:extLst>
          </p:cNvPr>
          <p:cNvSpPr txBox="1"/>
          <p:nvPr/>
        </p:nvSpPr>
        <p:spPr>
          <a:xfrm>
            <a:off x="984913" y="6134100"/>
            <a:ext cx="1630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Co-funding is expected from key private sector partners, and the management system is 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established</a:t>
            </a: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3960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volcano erupting at night&#10;&#10;Description automatically generated">
            <a:extLst>
              <a:ext uri="{FF2B5EF4-FFF2-40B4-BE49-F238E27FC236}">
                <a16:creationId xmlns:a16="http://schemas.microsoft.com/office/drawing/2014/main" id="{E59E635B-D9BF-A984-A7D6-1367D2DCC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>
          <a:xfrm>
            <a:off x="5687" y="0"/>
            <a:ext cx="18276626" cy="10287000"/>
          </a:xfrm>
          <a:prstGeom prst="rect">
            <a:avLst/>
          </a:prstGeom>
        </p:spPr>
      </p:pic>
      <p:pic>
        <p:nvPicPr>
          <p:cNvPr id="5" name="Picture 4" descr="A close up of a letter&#10;&#10;Description automatically generated">
            <a:extLst>
              <a:ext uri="{FF2B5EF4-FFF2-40B4-BE49-F238E27FC236}">
                <a16:creationId xmlns:a16="http://schemas.microsoft.com/office/drawing/2014/main" id="{F6BE9DB1-995E-4CD2-E5CC-8E3F68743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89" y="-9155470"/>
            <a:ext cx="6086221" cy="79881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CAFF68-63CE-5763-5513-440DA3FB7334}"/>
              </a:ext>
            </a:extLst>
          </p:cNvPr>
          <p:cNvGraphicFramePr>
            <a:graphicFrameLocks noGrp="1"/>
          </p:cNvGraphicFramePr>
          <p:nvPr/>
        </p:nvGraphicFramePr>
        <p:xfrm>
          <a:off x="908713" y="-5372100"/>
          <a:ext cx="164592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42095937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986712434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38594833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483877380"/>
                    </a:ext>
                  </a:extLst>
                </a:gridCol>
              </a:tblGrid>
              <a:tr h="1166648"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Scientific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Societal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Economic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Technological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01746"/>
                  </a:ext>
                </a:extLst>
              </a:tr>
              <a:tr h="4472152"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A world class research facility to transform knowledge on the migration of magma and fluid, furthering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volcanology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,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seismic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, and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geothermal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 research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Improving civil protection and living conditions for the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1 billion people 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who live within 100km of an active volcano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Providing more effective geothermal energy production at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lower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cost</a:t>
                      </a:r>
                      <a:endParaRPr lang="is-IS" sz="2400" b="1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Investigating in-situ; more effective volcano disaster protection systems; and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new technology 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in drilling, measuring, and modelling in geothermal energy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492108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0D6B5DF-922B-9117-AFA0-D6031BC16575}"/>
              </a:ext>
            </a:extLst>
          </p:cNvPr>
          <p:cNvSpPr/>
          <p:nvPr/>
        </p:nvSpPr>
        <p:spPr>
          <a:xfrm>
            <a:off x="0" y="-1"/>
            <a:ext cx="914400" cy="79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DA100-E4EB-8919-D545-60F5810CBF33}"/>
              </a:ext>
            </a:extLst>
          </p:cNvPr>
          <p:cNvSpPr/>
          <p:nvPr/>
        </p:nvSpPr>
        <p:spPr>
          <a:xfrm>
            <a:off x="17373600" y="9488183"/>
            <a:ext cx="914400" cy="79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7" name="Graphic 6" descr="Flask outline">
            <a:extLst>
              <a:ext uri="{FF2B5EF4-FFF2-40B4-BE49-F238E27FC236}">
                <a16:creationId xmlns:a16="http://schemas.microsoft.com/office/drawing/2014/main" id="{0D807E8E-0854-D60D-2324-B75852417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62200" y="-4545370"/>
            <a:ext cx="990600" cy="990600"/>
          </a:xfrm>
          <a:prstGeom prst="rect">
            <a:avLst/>
          </a:prstGeom>
        </p:spPr>
      </p:pic>
      <p:pic>
        <p:nvPicPr>
          <p:cNvPr id="9" name="Graphic 8" descr="Family with boy outline">
            <a:extLst>
              <a:ext uri="{FF2B5EF4-FFF2-40B4-BE49-F238E27FC236}">
                <a16:creationId xmlns:a16="http://schemas.microsoft.com/office/drawing/2014/main" id="{91B10452-1655-C2B4-792B-DEBC243F16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77000" y="-4507270"/>
            <a:ext cx="914400" cy="914400"/>
          </a:xfrm>
          <a:prstGeom prst="rect">
            <a:avLst/>
          </a:prstGeom>
        </p:spPr>
      </p:pic>
      <p:pic>
        <p:nvPicPr>
          <p:cNvPr id="11" name="Graphic 10" descr="Coins outline">
            <a:extLst>
              <a:ext uri="{FF2B5EF4-FFF2-40B4-BE49-F238E27FC236}">
                <a16:creationId xmlns:a16="http://schemas.microsoft.com/office/drawing/2014/main" id="{832EEC68-1213-3AB4-C55A-D26515EE0E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4200" y="-4507270"/>
            <a:ext cx="914400" cy="914400"/>
          </a:xfrm>
          <a:prstGeom prst="rect">
            <a:avLst/>
          </a:prstGeom>
        </p:spPr>
      </p:pic>
      <p:pic>
        <p:nvPicPr>
          <p:cNvPr id="13" name="Graphic 12" descr="Robot Hand outline">
            <a:extLst>
              <a:ext uri="{FF2B5EF4-FFF2-40B4-BE49-F238E27FC236}">
                <a16:creationId xmlns:a16="http://schemas.microsoft.com/office/drawing/2014/main" id="{0EFD116F-1116-DD9E-38E7-953F6163D2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5011400" y="-4545370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CC4614-28E0-D13C-7E38-A71DC378A64B}"/>
              </a:ext>
            </a:extLst>
          </p:cNvPr>
          <p:cNvSpPr txBox="1"/>
          <p:nvPr/>
        </p:nvSpPr>
        <p:spPr>
          <a:xfrm>
            <a:off x="3924300" y="-7257911"/>
            <a:ext cx="10439400" cy="769441"/>
          </a:xfrm>
          <a:prstGeom prst="rect">
            <a:avLst/>
          </a:prstGeom>
          <a:noFill/>
          <a:effectLst>
            <a:glow rad="127000">
              <a:schemeClr val="accent1">
                <a:alpha val="37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Revolutionary benefits across sectors</a:t>
            </a:r>
            <a:endParaRPr kumimoji="0" lang="is-IS" sz="4400" b="1" i="0" u="none" strike="noStrike" kern="1200" cap="none" spc="0" normalizeH="0" baseline="0" noProof="0">
              <a:ln>
                <a:noFill/>
              </a:ln>
              <a:solidFill>
                <a:srgbClr val="F37053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C399E9-791B-F2DB-C3D2-15325A2EF02C}"/>
              </a:ext>
            </a:extLst>
          </p:cNvPr>
          <p:cNvSpPr txBox="1"/>
          <p:nvPr/>
        </p:nvSpPr>
        <p:spPr>
          <a:xfrm>
            <a:off x="6191250" y="-800100"/>
            <a:ext cx="5905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>
                  <a:glow rad="63500">
                    <a:srgbClr val="F79646">
                      <a:satMod val="175000"/>
                      <a:alpha val="32000"/>
                    </a:srgbClr>
                  </a:glow>
                </a:effectLst>
                <a:uLnTx/>
                <a:uFillTx/>
                <a:latin typeface="Raleway"/>
                <a:ea typeface="+mn-ea"/>
                <a:cs typeface="+mn-cs"/>
              </a:rPr>
              <a:t>KMT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&amp; 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>
                  <a:glow rad="63500">
                    <a:srgbClr val="F79646">
                      <a:satMod val="175000"/>
                      <a:alpha val="32000"/>
                    </a:srgbClr>
                  </a:glow>
                </a:effectLst>
                <a:uLnTx/>
                <a:uFillTx/>
                <a:latin typeface="Raleway"/>
                <a:ea typeface="+mn-ea"/>
                <a:cs typeface="+mn-cs"/>
              </a:rPr>
              <a:t>EPOS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Synergy</a:t>
            </a:r>
            <a:endParaRPr kumimoji="0" lang="is-I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553321-C187-84A7-FA6B-6436773D1CAB}"/>
              </a:ext>
            </a:extLst>
          </p:cNvPr>
          <p:cNvSpPr/>
          <p:nvPr/>
        </p:nvSpPr>
        <p:spPr>
          <a:xfrm>
            <a:off x="984913" y="10629901"/>
            <a:ext cx="16306800" cy="563879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KMT is a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world class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multi-disciplinary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37053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cross-European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project that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Plays into all aspects of EPOS services and has implications for fundamental research, civil contingency, and energy science.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Co-funding is expected from key private sector partners, and the management system is well established and based on an EPOS/ECORD structure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53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tx1">
                <a:alpha val="0"/>
              </a:schemeClr>
            </a:gs>
            <a:gs pos="71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e lake surrounded by snow&#10;&#10;Description automatically generated">
            <a:extLst>
              <a:ext uri="{FF2B5EF4-FFF2-40B4-BE49-F238E27FC236}">
                <a16:creationId xmlns:a16="http://schemas.microsoft.com/office/drawing/2014/main" id="{1172BE91-3C6A-EF2E-886D-9D07F2719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 b="3883"/>
          <a:stretch/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096840-78C3-7927-9876-B74EA319EEF2}"/>
              </a:ext>
            </a:extLst>
          </p:cNvPr>
          <p:cNvGraphicFramePr>
            <a:graphicFrameLocks noGrp="1"/>
          </p:cNvGraphicFramePr>
          <p:nvPr/>
        </p:nvGraphicFramePr>
        <p:xfrm>
          <a:off x="908713" y="-5619889"/>
          <a:ext cx="164592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42095937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986712434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38594833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483877380"/>
                    </a:ext>
                  </a:extLst>
                </a:gridCol>
              </a:tblGrid>
              <a:tr h="1166648"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Scientific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Societal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Economic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Technological</a:t>
                      </a:r>
                      <a:endParaRPr lang="is-IS" sz="4000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01746"/>
                  </a:ext>
                </a:extLst>
              </a:tr>
              <a:tr h="4472152"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A world class research facility to transform knowledge on the migration of magma and fluid, furthering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volcanology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,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seismic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, and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geothermal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 research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Improving civil protection and living conditions for the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1 billion people 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who live within 100km of an active volcano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Providing more effective geothermal energy production at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lower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cost</a:t>
                      </a:r>
                      <a:endParaRPr lang="is-IS" sz="2400" b="1">
                        <a:solidFill>
                          <a:srgbClr val="F37053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Investigating in-situ; more effective volcano disaster protection systems; and </a:t>
                      </a:r>
                      <a:r>
                        <a:rPr lang="en-GB" sz="2400" b="1">
                          <a:solidFill>
                            <a:srgbClr val="F37053"/>
                          </a:solidFill>
                          <a:latin typeface="Raleway" pitchFamily="2" charset="0"/>
                        </a:rPr>
                        <a:t>new technology </a:t>
                      </a:r>
                      <a:r>
                        <a:rPr lang="en-GB" sz="2400">
                          <a:solidFill>
                            <a:schemeClr val="bg1"/>
                          </a:solidFill>
                          <a:latin typeface="Raleway" pitchFamily="2" charset="0"/>
                        </a:rPr>
                        <a:t>in drilling, measuring, and modelling in geothermal energy</a:t>
                      </a:r>
                      <a:endParaRPr lang="is-IS" sz="2400">
                        <a:solidFill>
                          <a:schemeClr val="bg1"/>
                        </a:solidFill>
                        <a:latin typeface="Raleway" pitchFamily="2" charset="0"/>
                      </a:endParaRPr>
                    </a:p>
                  </a:txBody>
                  <a:tcPr marL="144000" marR="144000" marT="61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4921086"/>
                  </a:ext>
                </a:extLst>
              </a:tr>
            </a:tbl>
          </a:graphicData>
        </a:graphic>
      </p:graphicFrame>
      <p:pic>
        <p:nvPicPr>
          <p:cNvPr id="3" name="Graphic 2" descr="Flask outline">
            <a:extLst>
              <a:ext uri="{FF2B5EF4-FFF2-40B4-BE49-F238E27FC236}">
                <a16:creationId xmlns:a16="http://schemas.microsoft.com/office/drawing/2014/main" id="{DA336F81-023F-2E90-195D-EF098BE31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62200" y="-4793159"/>
            <a:ext cx="990600" cy="990600"/>
          </a:xfrm>
          <a:prstGeom prst="rect">
            <a:avLst/>
          </a:prstGeom>
        </p:spPr>
      </p:pic>
      <p:pic>
        <p:nvPicPr>
          <p:cNvPr id="4" name="Graphic 3" descr="Family with boy outline">
            <a:extLst>
              <a:ext uri="{FF2B5EF4-FFF2-40B4-BE49-F238E27FC236}">
                <a16:creationId xmlns:a16="http://schemas.microsoft.com/office/drawing/2014/main" id="{1DB57DA9-EE0C-A66D-95F4-D66E1E5DB3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477000" y="-4755059"/>
            <a:ext cx="914400" cy="914400"/>
          </a:xfrm>
          <a:prstGeom prst="rect">
            <a:avLst/>
          </a:prstGeom>
        </p:spPr>
      </p:pic>
      <p:pic>
        <p:nvPicPr>
          <p:cNvPr id="6" name="Graphic 5" descr="Coins outline">
            <a:extLst>
              <a:ext uri="{FF2B5EF4-FFF2-40B4-BE49-F238E27FC236}">
                <a16:creationId xmlns:a16="http://schemas.microsoft.com/office/drawing/2014/main" id="{9BE51BE1-E14F-4B90-31CA-51BA1D8C3B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44200" y="-4755059"/>
            <a:ext cx="914400" cy="914400"/>
          </a:xfrm>
          <a:prstGeom prst="rect">
            <a:avLst/>
          </a:prstGeom>
        </p:spPr>
      </p:pic>
      <p:pic>
        <p:nvPicPr>
          <p:cNvPr id="7" name="Graphic 6" descr="Robot Hand outline">
            <a:extLst>
              <a:ext uri="{FF2B5EF4-FFF2-40B4-BE49-F238E27FC236}">
                <a16:creationId xmlns:a16="http://schemas.microsoft.com/office/drawing/2014/main" id="{1F002D78-00E1-43D0-6E87-C46CCE88E4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5011400" y="-4793159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55D79E-29AB-5A9F-1977-CD65C56C706D}"/>
              </a:ext>
            </a:extLst>
          </p:cNvPr>
          <p:cNvSpPr txBox="1"/>
          <p:nvPr/>
        </p:nvSpPr>
        <p:spPr>
          <a:xfrm>
            <a:off x="3924300" y="-7505700"/>
            <a:ext cx="10439400" cy="769441"/>
          </a:xfrm>
          <a:prstGeom prst="rect">
            <a:avLst/>
          </a:prstGeom>
          <a:noFill/>
          <a:effectLst>
            <a:glow rad="127000">
              <a:schemeClr val="accent1">
                <a:alpha val="37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solidFill>
                  <a:srgbClr val="F37053"/>
                </a:solidFill>
                <a:effectLst/>
              </a:rPr>
              <a:t>Revolutionary benefits across sectors</a:t>
            </a:r>
            <a:endParaRPr lang="is-IS" sz="4400" b="1">
              <a:solidFill>
                <a:srgbClr val="F37053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5F4606-E657-A5D9-F19C-7F6C9FE41D2D}"/>
              </a:ext>
            </a:extLst>
          </p:cNvPr>
          <p:cNvSpPr/>
          <p:nvPr/>
        </p:nvSpPr>
        <p:spPr>
          <a:xfrm flipH="1">
            <a:off x="-40033" y="4002"/>
            <a:ext cx="45719" cy="10282998"/>
          </a:xfrm>
          <a:prstGeom prst="rect">
            <a:avLst/>
          </a:prstGeom>
          <a:gradFill flip="none" rotWithShape="1">
            <a:gsLst>
              <a:gs pos="33000">
                <a:schemeClr val="tx1">
                  <a:alpha val="0"/>
                </a:schemeClr>
              </a:gs>
              <a:gs pos="71000">
                <a:schemeClr val="tx1">
                  <a:alpha val="7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5" name="Picture 4" descr="A logo with a blue and orange design&#10;&#10;Description automatically generated with medium confidence">
            <a:extLst>
              <a:ext uri="{FF2B5EF4-FFF2-40B4-BE49-F238E27FC236}">
                <a16:creationId xmlns:a16="http://schemas.microsoft.com/office/drawing/2014/main" id="{51FCEE61-5813-997B-C6BC-618283F2B1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0096500"/>
            <a:ext cx="3535466" cy="1676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650F11-DCF1-E9A1-8B06-20AD6DC60C6D}"/>
              </a:ext>
            </a:extLst>
          </p:cNvPr>
          <p:cNvSpPr/>
          <p:nvPr/>
        </p:nvSpPr>
        <p:spPr>
          <a:xfrm>
            <a:off x="5686" y="4002"/>
            <a:ext cx="18282314" cy="71880"/>
          </a:xfrm>
          <a:prstGeom prst="rect">
            <a:avLst/>
          </a:prstGeom>
          <a:gradFill flip="none" rotWithShape="1">
            <a:gsLst>
              <a:gs pos="33000">
                <a:srgbClr val="8394B3">
                  <a:alpha val="0"/>
                </a:srgbClr>
              </a:gs>
              <a:gs pos="71000">
                <a:srgbClr val="8394B3">
                  <a:alpha val="78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D127CC-280E-D331-FEC2-18004BA11761}"/>
              </a:ext>
            </a:extLst>
          </p:cNvPr>
          <p:cNvSpPr txBox="1"/>
          <p:nvPr/>
        </p:nvSpPr>
        <p:spPr>
          <a:xfrm>
            <a:off x="2133600" y="-1257300"/>
            <a:ext cx="1402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chemeClr val="bg1"/>
                </a:solidFill>
              </a:rPr>
              <a:t>A Non-Profit Organization (NPO) has already been established under Icelandic law</a:t>
            </a:r>
          </a:p>
        </p:txBody>
      </p:sp>
    </p:spTree>
    <p:extLst>
      <p:ext uri="{BB962C8B-B14F-4D97-AF65-F5344CB8AC3E}">
        <p14:creationId xmlns:p14="http://schemas.microsoft.com/office/powerpoint/2010/main" val="130737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tx1">
                <a:alpha val="0"/>
              </a:schemeClr>
            </a:gs>
            <a:gs pos="71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e lake surrounded by snow&#10;&#10;Description automatically generated">
            <a:extLst>
              <a:ext uri="{FF2B5EF4-FFF2-40B4-BE49-F238E27FC236}">
                <a16:creationId xmlns:a16="http://schemas.microsoft.com/office/drawing/2014/main" id="{1172BE91-3C6A-EF2E-886D-9D07F2719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 b="3883"/>
          <a:stretch/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600BC4-01CE-1873-CBE5-179A35F9CE76}"/>
              </a:ext>
            </a:extLst>
          </p:cNvPr>
          <p:cNvSpPr/>
          <p:nvPr/>
        </p:nvSpPr>
        <p:spPr>
          <a:xfrm>
            <a:off x="5686" y="4002"/>
            <a:ext cx="18282314" cy="9559098"/>
          </a:xfrm>
          <a:prstGeom prst="rect">
            <a:avLst/>
          </a:prstGeom>
          <a:gradFill flip="none" rotWithShape="1">
            <a:gsLst>
              <a:gs pos="33000">
                <a:srgbClr val="8394B3">
                  <a:alpha val="0"/>
                </a:srgbClr>
              </a:gs>
              <a:gs pos="71000">
                <a:srgbClr val="8394B3">
                  <a:alpha val="78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B3CCB-3292-AFFA-A098-F4D763BF2CC1}"/>
              </a:ext>
            </a:extLst>
          </p:cNvPr>
          <p:cNvSpPr txBox="1"/>
          <p:nvPr/>
        </p:nvSpPr>
        <p:spPr>
          <a:xfrm>
            <a:off x="2133600" y="1028700"/>
            <a:ext cx="1402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chemeClr val="bg1"/>
                </a:solidFill>
              </a:rPr>
              <a:t>A Non-Profit Organization (NPO) has already been established under Icelandic law</a:t>
            </a:r>
          </a:p>
        </p:txBody>
      </p:sp>
      <p:pic>
        <p:nvPicPr>
          <p:cNvPr id="12" name="Picture 11" descr="A logo with a blue and orange design&#10;&#10;Description automatically generated with medium confidence">
            <a:extLst>
              <a:ext uri="{FF2B5EF4-FFF2-40B4-BE49-F238E27FC236}">
                <a16:creationId xmlns:a16="http://schemas.microsoft.com/office/drawing/2014/main" id="{C6F0B3D7-482A-5420-0813-2888E13EC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0401300"/>
            <a:ext cx="3535466" cy="167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37C0D7-4E77-DEA0-1CCE-1AFBBB018D1C}"/>
              </a:ext>
            </a:extLst>
          </p:cNvPr>
          <p:cNvSpPr txBox="1"/>
          <p:nvPr/>
        </p:nvSpPr>
        <p:spPr>
          <a:xfrm>
            <a:off x="16840200" y="1028699"/>
            <a:ext cx="13989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chemeClr val="bg1"/>
                </a:solidFill>
              </a:rPr>
              <a:t>The work of the NPO will be coordinated by </a:t>
            </a:r>
          </a:p>
          <a:p>
            <a:pPr algn="ctr"/>
            <a:r>
              <a:rPr lang="en-GB" sz="3600">
                <a:solidFill>
                  <a:schemeClr val="bg1"/>
                </a:solidFill>
              </a:rPr>
              <a:t>GEORG Geothermal Research Cluster</a:t>
            </a:r>
            <a:endParaRPr lang="is-IS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642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tx1">
                <a:alpha val="0"/>
              </a:schemeClr>
            </a:gs>
            <a:gs pos="71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e lake surrounded by snow&#10;&#10;Description automatically generated">
            <a:extLst>
              <a:ext uri="{FF2B5EF4-FFF2-40B4-BE49-F238E27FC236}">
                <a16:creationId xmlns:a16="http://schemas.microsoft.com/office/drawing/2014/main" id="{1172BE91-3C6A-EF2E-886D-9D07F2719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 b="3883"/>
          <a:stretch/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pic>
        <p:nvPicPr>
          <p:cNvPr id="12" name="Picture 11" descr="A logo with a blue and orange design&#10;&#10;Description automatically generated with medium confidence">
            <a:extLst>
              <a:ext uri="{FF2B5EF4-FFF2-40B4-BE49-F238E27FC236}">
                <a16:creationId xmlns:a16="http://schemas.microsoft.com/office/drawing/2014/main" id="{C6F0B3D7-482A-5420-0813-2888E13EC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600700"/>
            <a:ext cx="3535466" cy="167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7EDEB6-A011-26CD-FBBE-039A57D6FDFD}"/>
              </a:ext>
            </a:extLst>
          </p:cNvPr>
          <p:cNvSpPr txBox="1"/>
          <p:nvPr/>
        </p:nvSpPr>
        <p:spPr>
          <a:xfrm>
            <a:off x="-14996254" y="8343900"/>
            <a:ext cx="13622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F37053"/>
                </a:solidFill>
              </a:rPr>
              <a:t>With an international project office with long-standing experience in managing complex projects</a:t>
            </a:r>
            <a:endParaRPr lang="is-IS" sz="3600">
              <a:solidFill>
                <a:srgbClr val="F37053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899269-6775-289F-86F1-52A53B0BBD02}"/>
              </a:ext>
            </a:extLst>
          </p:cNvPr>
          <p:cNvSpPr txBox="1"/>
          <p:nvPr/>
        </p:nvSpPr>
        <p:spPr>
          <a:xfrm>
            <a:off x="-14353635" y="818971"/>
            <a:ext cx="1402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chemeClr val="bg1"/>
                </a:solidFill>
              </a:rPr>
              <a:t>A Non-Profit Organization (NPO) has already been established under Icelandic law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0E0ABE-1043-ECE6-4597-47DE0BA604C6}"/>
              </a:ext>
            </a:extLst>
          </p:cNvPr>
          <p:cNvSpPr/>
          <p:nvPr/>
        </p:nvSpPr>
        <p:spPr>
          <a:xfrm>
            <a:off x="5686" y="4002"/>
            <a:ext cx="18282314" cy="9559098"/>
          </a:xfrm>
          <a:prstGeom prst="rect">
            <a:avLst/>
          </a:prstGeom>
          <a:gradFill flip="none" rotWithShape="1">
            <a:gsLst>
              <a:gs pos="33000">
                <a:srgbClr val="8394B3">
                  <a:alpha val="0"/>
                </a:srgbClr>
              </a:gs>
              <a:gs pos="71000">
                <a:srgbClr val="8394B3">
                  <a:alpha val="78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C26602-4F93-30C3-F0F7-9E5C5478A1A1}"/>
              </a:ext>
            </a:extLst>
          </p:cNvPr>
          <p:cNvSpPr txBox="1"/>
          <p:nvPr/>
        </p:nvSpPr>
        <p:spPr>
          <a:xfrm>
            <a:off x="2149397" y="1019264"/>
            <a:ext cx="13989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chemeClr val="bg1"/>
                </a:solidFill>
              </a:rPr>
              <a:t>The work of the NPO will be coordinated by </a:t>
            </a:r>
          </a:p>
          <a:p>
            <a:pPr algn="ctr"/>
            <a:r>
              <a:rPr lang="en-GB" sz="3600">
                <a:solidFill>
                  <a:schemeClr val="bg1"/>
                </a:solidFill>
              </a:rPr>
              <a:t>GEORG Geothermal Research Cluster</a:t>
            </a:r>
            <a:endParaRPr lang="is-IS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104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7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5F4606-E657-A5D9-F19C-7F6C9FE41D2D}"/>
              </a:ext>
            </a:extLst>
          </p:cNvPr>
          <p:cNvSpPr/>
          <p:nvPr/>
        </p:nvSpPr>
        <p:spPr>
          <a:xfrm>
            <a:off x="5686" y="4002"/>
            <a:ext cx="18282314" cy="102829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7000"/>
                      </a14:imgEffect>
                    </a14:imgLayer>
                  </a14:imgProps>
                </a:ext>
              </a:extLst>
            </a:blip>
            <a:srcRect/>
            <a:stretch>
              <a:fillRect t="-9273" b="-927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CCBCD-7B6D-428C-A27F-176B02BDC69A}"/>
              </a:ext>
            </a:extLst>
          </p:cNvPr>
          <p:cNvSpPr/>
          <p:nvPr/>
        </p:nvSpPr>
        <p:spPr>
          <a:xfrm>
            <a:off x="0" y="4002"/>
            <a:ext cx="18282314" cy="9711498"/>
          </a:xfrm>
          <a:prstGeom prst="rect">
            <a:avLst/>
          </a:prstGeom>
          <a:gradFill flip="none" rotWithShape="1">
            <a:gsLst>
              <a:gs pos="33000">
                <a:schemeClr val="tx1">
                  <a:alpha val="0"/>
                </a:schemeClr>
              </a:gs>
              <a:gs pos="71000">
                <a:schemeClr val="tx1">
                  <a:alpha val="7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45131-0694-272C-52BE-5649FAADBC31}"/>
              </a:ext>
            </a:extLst>
          </p:cNvPr>
          <p:cNvSpPr txBox="1"/>
          <p:nvPr/>
        </p:nvSpPr>
        <p:spPr>
          <a:xfrm>
            <a:off x="2332805" y="8343900"/>
            <a:ext cx="13622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F37053"/>
                </a:solidFill>
              </a:rPr>
              <a:t>With an international project office with long-standing experience in managing complex projects</a:t>
            </a:r>
            <a:endParaRPr lang="is-IS" sz="3600">
              <a:solidFill>
                <a:srgbClr val="F37053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89E31E-8FCF-85D4-B3AE-9FEBC9C9E534}"/>
              </a:ext>
            </a:extLst>
          </p:cNvPr>
          <p:cNvGrpSpPr/>
          <p:nvPr/>
        </p:nvGrpSpPr>
        <p:grpSpPr>
          <a:xfrm>
            <a:off x="-16383000" y="3116075"/>
            <a:ext cx="15420900" cy="3883578"/>
            <a:chOff x="1592580" y="3743865"/>
            <a:chExt cx="15420900" cy="3883578"/>
          </a:xfrm>
        </p:grpSpPr>
        <p:pic>
          <p:nvPicPr>
            <p:cNvPr id="6" name="Picture 5" descr="A person wearing glasses and smiling&#10;&#10;Description automatically generated">
              <a:extLst>
                <a:ext uri="{FF2B5EF4-FFF2-40B4-BE49-F238E27FC236}">
                  <a16:creationId xmlns:a16="http://schemas.microsoft.com/office/drawing/2014/main" id="{72D98E45-1A6F-B0F5-7FBE-D5D1D866F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1368" y="3857872"/>
              <a:ext cx="2628000" cy="2628000"/>
            </a:xfrm>
            <a:prstGeom prst="rect">
              <a:avLst/>
            </a:prstGeom>
          </p:spPr>
        </p:pic>
        <p:pic>
          <p:nvPicPr>
            <p:cNvPr id="11" name="Picture 10" descr="A person with long blonde hair wearing glasses&#10;&#10;Description automatically generated">
              <a:extLst>
                <a:ext uri="{FF2B5EF4-FFF2-40B4-BE49-F238E27FC236}">
                  <a16:creationId xmlns:a16="http://schemas.microsoft.com/office/drawing/2014/main" id="{99D0275A-193F-D606-1C52-B7093781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030" y="3743865"/>
              <a:ext cx="2628000" cy="2628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13" descr="A person in a suit&#10;&#10;Description automatically generated">
              <a:extLst>
                <a:ext uri="{FF2B5EF4-FFF2-40B4-BE49-F238E27FC236}">
                  <a16:creationId xmlns:a16="http://schemas.microsoft.com/office/drawing/2014/main" id="{963B7F83-A59D-DABE-F9F0-949A2B1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580" y="3857872"/>
              <a:ext cx="2628900" cy="2628900"/>
            </a:xfrm>
            <a:prstGeom prst="rect">
              <a:avLst/>
            </a:prstGeom>
          </p:spPr>
        </p:pic>
        <p:pic>
          <p:nvPicPr>
            <p:cNvPr id="16" name="Picture 15" descr="A person wearing a suit and tie&#10;&#10;Description automatically generated">
              <a:extLst>
                <a:ext uri="{FF2B5EF4-FFF2-40B4-BE49-F238E27FC236}">
                  <a16:creationId xmlns:a16="http://schemas.microsoft.com/office/drawing/2014/main" id="{8475BA3D-5903-45D5-6F86-3670774A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7143" y="3857872"/>
              <a:ext cx="2628000" cy="2628000"/>
            </a:xfrm>
            <a:prstGeom prst="rect">
              <a:avLst/>
            </a:prstGeom>
          </p:spPr>
        </p:pic>
        <p:pic>
          <p:nvPicPr>
            <p:cNvPr id="18" name="Picture 17" descr="A person with long hair smiling&#10;&#10;Description automatically generated">
              <a:extLst>
                <a:ext uri="{FF2B5EF4-FFF2-40B4-BE49-F238E27FC236}">
                  <a16:creationId xmlns:a16="http://schemas.microsoft.com/office/drawing/2014/main" id="{95DE3B20-93F2-B8EA-CDB0-1ACF1DE5B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9255" y="3859200"/>
              <a:ext cx="2628000" cy="262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C48D20-9237-37C5-190C-45C47E87B42C}"/>
                </a:ext>
              </a:extLst>
            </p:cNvPr>
            <p:cNvSpPr txBox="1"/>
            <p:nvPr/>
          </p:nvSpPr>
          <p:spPr>
            <a:xfrm>
              <a:off x="1592580" y="6669975"/>
              <a:ext cx="26289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0" i="0">
                  <a:solidFill>
                    <a:srgbClr val="FCD8D0"/>
                  </a:solidFill>
                  <a:effectLst/>
                  <a:latin typeface="Raleway" pitchFamily="2" charset="0"/>
                </a:rPr>
                <a:t>Hjalti Páll Ingólfsson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43A1EB-17BD-8CCF-9111-18BB10669F4E}"/>
                </a:ext>
              </a:extLst>
            </p:cNvPr>
            <p:cNvSpPr txBox="1"/>
            <p:nvPr/>
          </p:nvSpPr>
          <p:spPr>
            <a:xfrm>
              <a:off x="4791368" y="6669975"/>
              <a:ext cx="26280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Björn Þór Guðmundsson</a:t>
              </a:r>
              <a:endParaRPr lang="en-GB" sz="2800">
                <a:solidFill>
                  <a:srgbClr val="FCD8D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1963B7-9599-6036-337C-7767146EE2BE}"/>
                </a:ext>
              </a:extLst>
            </p:cNvPr>
            <p:cNvSpPr txBox="1"/>
            <p:nvPr/>
          </p:nvSpPr>
          <p:spPr>
            <a:xfrm>
              <a:off x="7989255" y="6669975"/>
              <a:ext cx="26280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Amel</a:t>
              </a:r>
            </a:p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Barich</a:t>
              </a:r>
              <a:endParaRPr lang="en-GB" sz="2800">
                <a:solidFill>
                  <a:srgbClr val="FCD8D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6B2AEDE-076B-36A6-52C3-85A6370879D3}"/>
                </a:ext>
              </a:extLst>
            </p:cNvPr>
            <p:cNvSpPr txBox="1"/>
            <p:nvPr/>
          </p:nvSpPr>
          <p:spPr>
            <a:xfrm>
              <a:off x="11186243" y="6673336"/>
              <a:ext cx="26289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John </a:t>
              </a:r>
            </a:p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Ludden</a:t>
              </a:r>
              <a:endParaRPr lang="en-GB" sz="2800">
                <a:solidFill>
                  <a:srgbClr val="FCD8D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00E65A-D8B5-944C-0416-9EF99D0C574B}"/>
                </a:ext>
              </a:extLst>
            </p:cNvPr>
            <p:cNvSpPr txBox="1"/>
            <p:nvPr/>
          </p:nvSpPr>
          <p:spPr>
            <a:xfrm>
              <a:off x="14384580" y="6669974"/>
              <a:ext cx="26289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Eva Laufey </a:t>
              </a:r>
            </a:p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Eggertsdóttir</a:t>
              </a:r>
              <a:endParaRPr lang="en-GB" sz="2800">
                <a:solidFill>
                  <a:srgbClr val="FCD8D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88C0F14-A203-F9CE-E57F-DD58DBB8F460}"/>
              </a:ext>
            </a:extLst>
          </p:cNvPr>
          <p:cNvSpPr txBox="1"/>
          <p:nvPr/>
        </p:nvSpPr>
        <p:spPr>
          <a:xfrm>
            <a:off x="2149397" y="1019264"/>
            <a:ext cx="13989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F37053"/>
                </a:solidFill>
              </a:rPr>
              <a:t>The work of the NPO will be coordinated by </a:t>
            </a:r>
          </a:p>
          <a:p>
            <a:pPr algn="ctr"/>
            <a:r>
              <a:rPr lang="en-GB" sz="3600">
                <a:solidFill>
                  <a:srgbClr val="F37053"/>
                </a:solidFill>
              </a:rPr>
              <a:t>GEORG Geothermal Research Cluster</a:t>
            </a:r>
            <a:endParaRPr lang="is-IS" sz="3600">
              <a:solidFill>
                <a:srgbClr val="F370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7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5F4606-E657-A5D9-F19C-7F6C9FE41D2D}"/>
              </a:ext>
            </a:extLst>
          </p:cNvPr>
          <p:cNvSpPr/>
          <p:nvPr/>
        </p:nvSpPr>
        <p:spPr>
          <a:xfrm>
            <a:off x="5686" y="4002"/>
            <a:ext cx="18282314" cy="102829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7000"/>
                      </a14:imgEffect>
                    </a14:imgLayer>
                  </a14:imgProps>
                </a:ext>
              </a:extLst>
            </a:blip>
            <a:srcRect/>
            <a:stretch>
              <a:fillRect t="-9273" b="-927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B3CCB-3292-AFFA-A098-F4D763BF2CC1}"/>
              </a:ext>
            </a:extLst>
          </p:cNvPr>
          <p:cNvSpPr txBox="1"/>
          <p:nvPr/>
        </p:nvSpPr>
        <p:spPr>
          <a:xfrm>
            <a:off x="2379609" y="-1309511"/>
            <a:ext cx="1402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chemeClr val="bg1"/>
                </a:solidFill>
              </a:rPr>
              <a:t>A Non-Profit Organization (NPO) has already been established under Icelandic law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CCBCD-7B6D-428C-A27F-176B02BDC69A}"/>
              </a:ext>
            </a:extLst>
          </p:cNvPr>
          <p:cNvSpPr/>
          <p:nvPr/>
        </p:nvSpPr>
        <p:spPr>
          <a:xfrm>
            <a:off x="0" y="4002"/>
            <a:ext cx="18282314" cy="9711498"/>
          </a:xfrm>
          <a:prstGeom prst="rect">
            <a:avLst/>
          </a:prstGeom>
          <a:gradFill flip="none" rotWithShape="1">
            <a:gsLst>
              <a:gs pos="33000">
                <a:schemeClr val="tx1">
                  <a:alpha val="0"/>
                </a:schemeClr>
              </a:gs>
              <a:gs pos="71000">
                <a:schemeClr val="tx1">
                  <a:alpha val="7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45131-0694-272C-52BE-5649FAADBC31}"/>
              </a:ext>
            </a:extLst>
          </p:cNvPr>
          <p:cNvSpPr txBox="1"/>
          <p:nvPr/>
        </p:nvSpPr>
        <p:spPr>
          <a:xfrm>
            <a:off x="2332805" y="8343900"/>
            <a:ext cx="13622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F37053"/>
                </a:solidFill>
              </a:rPr>
              <a:t>With an international project office with long-standing experience in managing complex projects</a:t>
            </a:r>
            <a:endParaRPr lang="is-IS" sz="3600">
              <a:solidFill>
                <a:srgbClr val="F37053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89E31E-8FCF-85D4-B3AE-9FEBC9C9E534}"/>
              </a:ext>
            </a:extLst>
          </p:cNvPr>
          <p:cNvGrpSpPr/>
          <p:nvPr/>
        </p:nvGrpSpPr>
        <p:grpSpPr>
          <a:xfrm>
            <a:off x="1679559" y="3116075"/>
            <a:ext cx="15420900" cy="3883578"/>
            <a:chOff x="1592580" y="3743865"/>
            <a:chExt cx="15420900" cy="3883578"/>
          </a:xfrm>
        </p:grpSpPr>
        <p:pic>
          <p:nvPicPr>
            <p:cNvPr id="6" name="Picture 5" descr="A person wearing glasses and smiling&#10;&#10;Description automatically generated">
              <a:extLst>
                <a:ext uri="{FF2B5EF4-FFF2-40B4-BE49-F238E27FC236}">
                  <a16:creationId xmlns:a16="http://schemas.microsoft.com/office/drawing/2014/main" id="{72D98E45-1A6F-B0F5-7FBE-D5D1D866F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1368" y="3857872"/>
              <a:ext cx="2628000" cy="2628000"/>
            </a:xfrm>
            <a:prstGeom prst="rect">
              <a:avLst/>
            </a:prstGeom>
          </p:spPr>
        </p:pic>
        <p:pic>
          <p:nvPicPr>
            <p:cNvPr id="11" name="Picture 10" descr="A person with long blonde hair wearing glasses&#10;&#10;Description automatically generated">
              <a:extLst>
                <a:ext uri="{FF2B5EF4-FFF2-40B4-BE49-F238E27FC236}">
                  <a16:creationId xmlns:a16="http://schemas.microsoft.com/office/drawing/2014/main" id="{99D0275A-193F-D606-1C52-B7093781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030" y="3743865"/>
              <a:ext cx="2628000" cy="2628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13" descr="A person in a suit&#10;&#10;Description automatically generated">
              <a:extLst>
                <a:ext uri="{FF2B5EF4-FFF2-40B4-BE49-F238E27FC236}">
                  <a16:creationId xmlns:a16="http://schemas.microsoft.com/office/drawing/2014/main" id="{963B7F83-A59D-DABE-F9F0-949A2B1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580" y="3857872"/>
              <a:ext cx="2628900" cy="2628900"/>
            </a:xfrm>
            <a:prstGeom prst="rect">
              <a:avLst/>
            </a:prstGeom>
          </p:spPr>
        </p:pic>
        <p:pic>
          <p:nvPicPr>
            <p:cNvPr id="16" name="Picture 15" descr="A person wearing a suit and tie&#10;&#10;Description automatically generated">
              <a:extLst>
                <a:ext uri="{FF2B5EF4-FFF2-40B4-BE49-F238E27FC236}">
                  <a16:creationId xmlns:a16="http://schemas.microsoft.com/office/drawing/2014/main" id="{8475BA3D-5903-45D5-6F86-3670774A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7143" y="3857872"/>
              <a:ext cx="2628000" cy="2628000"/>
            </a:xfrm>
            <a:prstGeom prst="rect">
              <a:avLst/>
            </a:prstGeom>
          </p:spPr>
        </p:pic>
        <p:pic>
          <p:nvPicPr>
            <p:cNvPr id="18" name="Picture 17" descr="A person with long hair smiling&#10;&#10;Description automatically generated">
              <a:extLst>
                <a:ext uri="{FF2B5EF4-FFF2-40B4-BE49-F238E27FC236}">
                  <a16:creationId xmlns:a16="http://schemas.microsoft.com/office/drawing/2014/main" id="{95DE3B20-93F2-B8EA-CDB0-1ACF1DE5B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9255" y="3859200"/>
              <a:ext cx="2628000" cy="262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C48D20-9237-37C5-190C-45C47E87B42C}"/>
                </a:ext>
              </a:extLst>
            </p:cNvPr>
            <p:cNvSpPr txBox="1"/>
            <p:nvPr/>
          </p:nvSpPr>
          <p:spPr>
            <a:xfrm>
              <a:off x="1592580" y="6669975"/>
              <a:ext cx="26289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0" i="0">
                  <a:solidFill>
                    <a:srgbClr val="FCD8D0"/>
                  </a:solidFill>
                  <a:effectLst/>
                  <a:latin typeface="Raleway" pitchFamily="2" charset="0"/>
                </a:rPr>
                <a:t>Hjalti Páll Ingólfsson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43A1EB-17BD-8CCF-9111-18BB10669F4E}"/>
                </a:ext>
              </a:extLst>
            </p:cNvPr>
            <p:cNvSpPr txBox="1"/>
            <p:nvPr/>
          </p:nvSpPr>
          <p:spPr>
            <a:xfrm>
              <a:off x="4791368" y="6669975"/>
              <a:ext cx="26280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Björn Þór Guðmundsson</a:t>
              </a:r>
              <a:endParaRPr lang="en-GB" sz="2800">
                <a:solidFill>
                  <a:srgbClr val="FCD8D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1963B7-9599-6036-337C-7767146EE2BE}"/>
                </a:ext>
              </a:extLst>
            </p:cNvPr>
            <p:cNvSpPr txBox="1"/>
            <p:nvPr/>
          </p:nvSpPr>
          <p:spPr>
            <a:xfrm>
              <a:off x="7989255" y="6669975"/>
              <a:ext cx="26280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Amel</a:t>
              </a:r>
            </a:p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Barich</a:t>
              </a:r>
              <a:endParaRPr lang="en-GB" sz="2800">
                <a:solidFill>
                  <a:srgbClr val="FCD8D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6B2AEDE-076B-36A6-52C3-85A6370879D3}"/>
                </a:ext>
              </a:extLst>
            </p:cNvPr>
            <p:cNvSpPr txBox="1"/>
            <p:nvPr/>
          </p:nvSpPr>
          <p:spPr>
            <a:xfrm>
              <a:off x="11186243" y="6673336"/>
              <a:ext cx="26289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John </a:t>
              </a:r>
            </a:p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Ludden</a:t>
              </a:r>
              <a:endParaRPr lang="en-GB" sz="2800">
                <a:solidFill>
                  <a:srgbClr val="FCD8D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00E65A-D8B5-944C-0416-9EF99D0C574B}"/>
                </a:ext>
              </a:extLst>
            </p:cNvPr>
            <p:cNvSpPr txBox="1"/>
            <p:nvPr/>
          </p:nvSpPr>
          <p:spPr>
            <a:xfrm>
              <a:off x="14384580" y="6669974"/>
              <a:ext cx="26289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Eva Laufey </a:t>
              </a:r>
            </a:p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Eggertsdóttir</a:t>
              </a:r>
              <a:endParaRPr lang="en-GB" sz="2800">
                <a:solidFill>
                  <a:srgbClr val="FCD8D0"/>
                </a:solidFill>
              </a:endParaRPr>
            </a:p>
          </p:txBody>
        </p:sp>
      </p:grpSp>
      <p:pic>
        <p:nvPicPr>
          <p:cNvPr id="26" name="Picture 25" descr="A logo with a blue and orange design&#10;&#10;Description automatically generated with medium confidence">
            <a:extLst>
              <a:ext uri="{FF2B5EF4-FFF2-40B4-BE49-F238E27FC236}">
                <a16:creationId xmlns:a16="http://schemas.microsoft.com/office/drawing/2014/main" id="{858195C8-50CC-AE1D-FC91-37CC8788AF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3934" y="5600700"/>
            <a:ext cx="3535466" cy="167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6BDCC0-7F02-AC3F-E0BB-6208B666BD68}"/>
              </a:ext>
            </a:extLst>
          </p:cNvPr>
          <p:cNvSpPr txBox="1"/>
          <p:nvPr/>
        </p:nvSpPr>
        <p:spPr>
          <a:xfrm>
            <a:off x="2149397" y="1019264"/>
            <a:ext cx="13989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F37053"/>
                </a:solidFill>
              </a:rPr>
              <a:t>The work of the NPO will be coordinated by </a:t>
            </a:r>
          </a:p>
          <a:p>
            <a:pPr algn="ctr"/>
            <a:r>
              <a:rPr lang="en-GB" sz="3600">
                <a:solidFill>
                  <a:srgbClr val="F37053"/>
                </a:solidFill>
              </a:rPr>
              <a:t>GEORG Geothermal Research Cluster</a:t>
            </a:r>
            <a:endParaRPr lang="is-IS" sz="3600">
              <a:solidFill>
                <a:srgbClr val="F3705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578E3B-64AD-A170-CF37-4CA90AC30918}"/>
              </a:ext>
            </a:extLst>
          </p:cNvPr>
          <p:cNvSpPr txBox="1"/>
          <p:nvPr/>
        </p:nvSpPr>
        <p:spPr>
          <a:xfrm>
            <a:off x="-11658600" y="3848100"/>
            <a:ext cx="11100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</a:rPr>
              <a:t>The estimated funding needs of the project are </a:t>
            </a:r>
            <a:r>
              <a:rPr lang="en-GB" sz="4000" b="1">
                <a:solidFill>
                  <a:srgbClr val="F37053"/>
                </a:solidFill>
              </a:rPr>
              <a:t>$105 million </a:t>
            </a:r>
            <a:r>
              <a:rPr lang="en-GB" sz="4000" b="1">
                <a:solidFill>
                  <a:schemeClr val="bg1"/>
                </a:solidFill>
              </a:rPr>
              <a:t>over the next </a:t>
            </a:r>
            <a:r>
              <a:rPr lang="en-GB" sz="4000" b="1">
                <a:solidFill>
                  <a:srgbClr val="F37053"/>
                </a:solidFill>
              </a:rPr>
              <a:t>6 years</a:t>
            </a:r>
            <a:endParaRPr lang="is-IS" sz="4000" b="1">
              <a:solidFill>
                <a:srgbClr val="F370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50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7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5F4606-E657-A5D9-F19C-7F6C9FE41D2D}"/>
              </a:ext>
            </a:extLst>
          </p:cNvPr>
          <p:cNvSpPr/>
          <p:nvPr/>
        </p:nvSpPr>
        <p:spPr>
          <a:xfrm>
            <a:off x="5686" y="4002"/>
            <a:ext cx="18282314" cy="102829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7000"/>
                      </a14:imgEffect>
                    </a14:imgLayer>
                  </a14:imgProps>
                </a:ext>
              </a:extLst>
            </a:blip>
            <a:srcRect/>
            <a:stretch>
              <a:fillRect t="-9273" b="-927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CCBCD-7B6D-428C-A27F-176B02BDC69A}"/>
              </a:ext>
            </a:extLst>
          </p:cNvPr>
          <p:cNvSpPr/>
          <p:nvPr/>
        </p:nvSpPr>
        <p:spPr>
          <a:xfrm>
            <a:off x="0" y="4002"/>
            <a:ext cx="18282314" cy="9711498"/>
          </a:xfrm>
          <a:prstGeom prst="rect">
            <a:avLst/>
          </a:prstGeom>
          <a:gradFill flip="none" rotWithShape="1">
            <a:gsLst>
              <a:gs pos="33000">
                <a:schemeClr val="tx1">
                  <a:alpha val="0"/>
                </a:schemeClr>
              </a:gs>
              <a:gs pos="71000">
                <a:schemeClr val="tx1">
                  <a:alpha val="7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292064-FEB0-5970-6823-1D7A0F7B463F}"/>
              </a:ext>
            </a:extLst>
          </p:cNvPr>
          <p:cNvSpPr txBox="1"/>
          <p:nvPr/>
        </p:nvSpPr>
        <p:spPr>
          <a:xfrm>
            <a:off x="4229100" y="-1257300"/>
            <a:ext cx="982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F37053"/>
                </a:solidFill>
              </a:rPr>
              <a:t>The work of the NPO will be coordinated by </a:t>
            </a:r>
          </a:p>
          <a:p>
            <a:pPr algn="ctr"/>
            <a:r>
              <a:rPr lang="en-GB" sz="3600">
                <a:solidFill>
                  <a:srgbClr val="F37053"/>
                </a:solidFill>
              </a:rPr>
              <a:t>GEORG Geothermal Research Cluster</a:t>
            </a:r>
            <a:endParaRPr lang="is-IS" sz="3600">
              <a:solidFill>
                <a:srgbClr val="F3705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45131-0694-272C-52BE-5649FAADBC31}"/>
              </a:ext>
            </a:extLst>
          </p:cNvPr>
          <p:cNvSpPr txBox="1"/>
          <p:nvPr/>
        </p:nvSpPr>
        <p:spPr>
          <a:xfrm>
            <a:off x="19217546" y="8343900"/>
            <a:ext cx="13622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F37053"/>
                </a:solidFill>
              </a:rPr>
              <a:t>With an international project office with long-standing experience in managing complex projects</a:t>
            </a:r>
            <a:endParaRPr lang="is-IS" sz="3600">
              <a:solidFill>
                <a:srgbClr val="F37053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89E31E-8FCF-85D4-B3AE-9FEBC9C9E534}"/>
              </a:ext>
            </a:extLst>
          </p:cNvPr>
          <p:cNvGrpSpPr/>
          <p:nvPr/>
        </p:nvGrpSpPr>
        <p:grpSpPr>
          <a:xfrm>
            <a:off x="18564300" y="3116075"/>
            <a:ext cx="15420900" cy="3883578"/>
            <a:chOff x="1592580" y="3743865"/>
            <a:chExt cx="15420900" cy="3883578"/>
          </a:xfrm>
        </p:grpSpPr>
        <p:pic>
          <p:nvPicPr>
            <p:cNvPr id="6" name="Picture 5" descr="A person wearing glasses and smiling&#10;&#10;Description automatically generated">
              <a:extLst>
                <a:ext uri="{FF2B5EF4-FFF2-40B4-BE49-F238E27FC236}">
                  <a16:creationId xmlns:a16="http://schemas.microsoft.com/office/drawing/2014/main" id="{72D98E45-1A6F-B0F5-7FBE-D5D1D866F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1368" y="3857872"/>
              <a:ext cx="2628000" cy="2628000"/>
            </a:xfrm>
            <a:prstGeom prst="rect">
              <a:avLst/>
            </a:prstGeom>
          </p:spPr>
        </p:pic>
        <p:pic>
          <p:nvPicPr>
            <p:cNvPr id="11" name="Picture 10" descr="A person with long blonde hair wearing glasses&#10;&#10;Description automatically generated">
              <a:extLst>
                <a:ext uri="{FF2B5EF4-FFF2-40B4-BE49-F238E27FC236}">
                  <a16:creationId xmlns:a16="http://schemas.microsoft.com/office/drawing/2014/main" id="{99D0275A-193F-D606-1C52-B7093781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030" y="3743865"/>
              <a:ext cx="2628000" cy="2628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13" descr="A person in a suit&#10;&#10;Description automatically generated">
              <a:extLst>
                <a:ext uri="{FF2B5EF4-FFF2-40B4-BE49-F238E27FC236}">
                  <a16:creationId xmlns:a16="http://schemas.microsoft.com/office/drawing/2014/main" id="{963B7F83-A59D-DABE-F9F0-949A2B1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580" y="3857872"/>
              <a:ext cx="2628900" cy="2628900"/>
            </a:xfrm>
            <a:prstGeom prst="rect">
              <a:avLst/>
            </a:prstGeom>
          </p:spPr>
        </p:pic>
        <p:pic>
          <p:nvPicPr>
            <p:cNvPr id="16" name="Picture 15" descr="A person wearing a suit and tie&#10;&#10;Description automatically generated">
              <a:extLst>
                <a:ext uri="{FF2B5EF4-FFF2-40B4-BE49-F238E27FC236}">
                  <a16:creationId xmlns:a16="http://schemas.microsoft.com/office/drawing/2014/main" id="{8475BA3D-5903-45D5-6F86-3670774A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7143" y="3857872"/>
              <a:ext cx="2628000" cy="2628000"/>
            </a:xfrm>
            <a:prstGeom prst="rect">
              <a:avLst/>
            </a:prstGeom>
          </p:spPr>
        </p:pic>
        <p:pic>
          <p:nvPicPr>
            <p:cNvPr id="18" name="Picture 17" descr="A person with long hair smiling&#10;&#10;Description automatically generated">
              <a:extLst>
                <a:ext uri="{FF2B5EF4-FFF2-40B4-BE49-F238E27FC236}">
                  <a16:creationId xmlns:a16="http://schemas.microsoft.com/office/drawing/2014/main" id="{95DE3B20-93F2-B8EA-CDB0-1ACF1DE5B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9255" y="3859200"/>
              <a:ext cx="2628000" cy="262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C48D20-9237-37C5-190C-45C47E87B42C}"/>
                </a:ext>
              </a:extLst>
            </p:cNvPr>
            <p:cNvSpPr txBox="1"/>
            <p:nvPr/>
          </p:nvSpPr>
          <p:spPr>
            <a:xfrm>
              <a:off x="1592580" y="6669975"/>
              <a:ext cx="26289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0" i="0">
                  <a:solidFill>
                    <a:srgbClr val="FCD8D0"/>
                  </a:solidFill>
                  <a:effectLst/>
                  <a:latin typeface="Raleway" pitchFamily="2" charset="0"/>
                </a:rPr>
                <a:t>Hjalti Páll Ingólfsson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43A1EB-17BD-8CCF-9111-18BB10669F4E}"/>
                </a:ext>
              </a:extLst>
            </p:cNvPr>
            <p:cNvSpPr txBox="1"/>
            <p:nvPr/>
          </p:nvSpPr>
          <p:spPr>
            <a:xfrm>
              <a:off x="4791368" y="6669975"/>
              <a:ext cx="26280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Björn Þór Guðmundsson</a:t>
              </a:r>
              <a:endParaRPr lang="en-GB" sz="2800">
                <a:solidFill>
                  <a:srgbClr val="FCD8D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1963B7-9599-6036-337C-7767146EE2BE}"/>
                </a:ext>
              </a:extLst>
            </p:cNvPr>
            <p:cNvSpPr txBox="1"/>
            <p:nvPr/>
          </p:nvSpPr>
          <p:spPr>
            <a:xfrm>
              <a:off x="7989255" y="6669975"/>
              <a:ext cx="26280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Amel</a:t>
              </a:r>
            </a:p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Barich</a:t>
              </a:r>
              <a:endParaRPr lang="en-GB" sz="2800">
                <a:solidFill>
                  <a:srgbClr val="FCD8D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6B2AEDE-076B-36A6-52C3-85A6370879D3}"/>
                </a:ext>
              </a:extLst>
            </p:cNvPr>
            <p:cNvSpPr txBox="1"/>
            <p:nvPr/>
          </p:nvSpPr>
          <p:spPr>
            <a:xfrm>
              <a:off x="11186243" y="6673336"/>
              <a:ext cx="26289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John </a:t>
              </a:r>
            </a:p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Ludden</a:t>
              </a:r>
              <a:endParaRPr lang="en-GB" sz="2800">
                <a:solidFill>
                  <a:srgbClr val="FCD8D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00E65A-D8B5-944C-0416-9EF99D0C574B}"/>
                </a:ext>
              </a:extLst>
            </p:cNvPr>
            <p:cNvSpPr txBox="1"/>
            <p:nvPr/>
          </p:nvSpPr>
          <p:spPr>
            <a:xfrm>
              <a:off x="14384580" y="6669974"/>
              <a:ext cx="26289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Eva Laufey </a:t>
              </a:r>
            </a:p>
            <a:p>
              <a:pPr algn="ctr"/>
              <a:r>
                <a:rPr lang="en-GB" sz="2800">
                  <a:solidFill>
                    <a:srgbClr val="FCD8D0"/>
                  </a:solidFill>
                  <a:latin typeface="Raleway" pitchFamily="2" charset="0"/>
                </a:rPr>
                <a:t>Eggertsdóttir</a:t>
              </a:r>
              <a:endParaRPr lang="en-GB" sz="2800">
                <a:solidFill>
                  <a:srgbClr val="FCD8D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822C241-A2C4-336C-5308-7C34486D730E}"/>
              </a:ext>
            </a:extLst>
          </p:cNvPr>
          <p:cNvSpPr txBox="1"/>
          <p:nvPr/>
        </p:nvSpPr>
        <p:spPr>
          <a:xfrm>
            <a:off x="3593555" y="3848100"/>
            <a:ext cx="11100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</a:rPr>
              <a:t>The estimated funding needs of the project are </a:t>
            </a:r>
            <a:r>
              <a:rPr lang="en-GB" sz="4000" b="1">
                <a:solidFill>
                  <a:srgbClr val="F37053"/>
                </a:solidFill>
              </a:rPr>
              <a:t>$105 million </a:t>
            </a:r>
            <a:r>
              <a:rPr lang="en-GB" sz="4000" b="1">
                <a:solidFill>
                  <a:schemeClr val="bg1"/>
                </a:solidFill>
              </a:rPr>
              <a:t>over the next </a:t>
            </a:r>
            <a:r>
              <a:rPr lang="en-GB" sz="4000" b="1">
                <a:solidFill>
                  <a:srgbClr val="F37053"/>
                </a:solidFill>
              </a:rPr>
              <a:t>6 years</a:t>
            </a:r>
            <a:endParaRPr lang="is-IS" sz="4000" b="1">
              <a:solidFill>
                <a:srgbClr val="F37053"/>
              </a:solidFill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7DD12EF-9639-CA36-EE67-B4D11C293C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7853" y="11349879"/>
            <a:ext cx="6161822" cy="132533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F5C5784-DB9F-056C-5E8E-190614D967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384441" y="11672351"/>
            <a:ext cx="4908280" cy="13148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240DB9-0C15-7347-8DAA-A30FA67951C1}"/>
              </a:ext>
            </a:extLst>
          </p:cNvPr>
          <p:cNvSpPr txBox="1"/>
          <p:nvPr/>
        </p:nvSpPr>
        <p:spPr>
          <a:xfrm>
            <a:off x="3596868" y="10502469"/>
            <a:ext cx="1110089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KMT enjoys strong support from the Government of Iceland, and financial support as well as scientific acknowledgment from ICDP</a:t>
            </a:r>
          </a:p>
        </p:txBody>
      </p:sp>
    </p:spTree>
    <p:extLst>
      <p:ext uri="{BB962C8B-B14F-4D97-AF65-F5344CB8AC3E}">
        <p14:creationId xmlns:p14="http://schemas.microsoft.com/office/powerpoint/2010/main" val="2094046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654389-A180-87EC-3A81-936E5B4DD6CB}"/>
              </a:ext>
            </a:extLst>
          </p:cNvPr>
          <p:cNvSpPr txBox="1"/>
          <p:nvPr/>
        </p:nvSpPr>
        <p:spPr>
          <a:xfrm>
            <a:off x="4648200" y="-3320107"/>
            <a:ext cx="8991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>
                <a:solidFill>
                  <a:schemeClr val="bg1">
                    <a:lumMod val="65000"/>
                  </a:schemeClr>
                </a:solidFill>
                <a:latin typeface="Raleway" pitchFamily="2" charset="0"/>
              </a:rPr>
              <a:t>Establishing the World’s First </a:t>
            </a:r>
          </a:p>
          <a:p>
            <a:pPr algn="ctr"/>
            <a:r>
              <a:rPr lang="en-GB" sz="6600" b="1">
                <a:solidFill>
                  <a:srgbClr val="F37053"/>
                </a:solidFill>
                <a:effectLst>
                  <a:glow rad="228600">
                    <a:schemeClr val="accent6">
                      <a:satMod val="175000"/>
                      <a:alpha val="14000"/>
                    </a:schemeClr>
                  </a:glow>
                </a:effectLst>
                <a:latin typeface="Raleway" pitchFamily="2" charset="0"/>
              </a:rPr>
              <a:t>Magma Observatory</a:t>
            </a:r>
            <a:endParaRPr lang="is-IS" sz="6600" b="1">
              <a:solidFill>
                <a:srgbClr val="F37053"/>
              </a:solidFill>
              <a:effectLst>
                <a:glow rad="228600">
                  <a:schemeClr val="accent6">
                    <a:satMod val="175000"/>
                    <a:alpha val="14000"/>
                  </a:schemeClr>
                </a:glow>
              </a:effectLst>
              <a:latin typeface="Raleway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C3A4B-A654-D844-A972-D5A60D9E2C9B}"/>
              </a:ext>
            </a:extLst>
          </p:cNvPr>
          <p:cNvGrpSpPr/>
          <p:nvPr/>
        </p:nvGrpSpPr>
        <p:grpSpPr>
          <a:xfrm>
            <a:off x="8001000" y="-6134100"/>
            <a:ext cx="2286000" cy="1829818"/>
            <a:chOff x="8001000" y="1262613"/>
            <a:chExt cx="2286000" cy="1829818"/>
          </a:xfrm>
        </p:grpSpPr>
        <p:pic>
          <p:nvPicPr>
            <p:cNvPr id="6" name="Picture 5" descr="A black and orange striped logo&#10;&#10;Description automatically generated">
              <a:extLst>
                <a:ext uri="{FF2B5EF4-FFF2-40B4-BE49-F238E27FC236}">
                  <a16:creationId xmlns:a16="http://schemas.microsoft.com/office/drawing/2014/main" id="{B6940F6C-E71C-8048-A933-7EF3FF2EA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561" y="2246788"/>
              <a:ext cx="1654878" cy="845643"/>
            </a:xfrm>
            <a:prstGeom prst="rect">
              <a:avLst/>
            </a:prstGeom>
          </p:spPr>
        </p:pic>
        <p:pic>
          <p:nvPicPr>
            <p:cNvPr id="8" name="Picture 7" descr="A black and grey logo&#10;&#10;Description automatically generated">
              <a:extLst>
                <a:ext uri="{FF2B5EF4-FFF2-40B4-BE49-F238E27FC236}">
                  <a16:creationId xmlns:a16="http://schemas.microsoft.com/office/drawing/2014/main" id="{837DCA09-7349-7A0A-4A4D-7478122B5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1262613"/>
              <a:ext cx="2286000" cy="853821"/>
            </a:xfrm>
            <a:prstGeom prst="rect">
              <a:avLst/>
            </a:prstGeom>
          </p:spPr>
        </p:pic>
      </p:grpSp>
      <p:pic>
        <p:nvPicPr>
          <p:cNvPr id="12" name="Picture 11" descr="A map of iceland with a pin on it&#10;&#10;Description automatically generated">
            <a:extLst>
              <a:ext uri="{FF2B5EF4-FFF2-40B4-BE49-F238E27FC236}">
                <a16:creationId xmlns:a16="http://schemas.microsoft.com/office/drawing/2014/main" id="{5F915E3E-534C-A105-E0DE-B01B8F5ABA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809" y="2552700"/>
            <a:ext cx="9752381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1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5F4606-E657-A5D9-F19C-7F6C9FE41D2D}"/>
              </a:ext>
            </a:extLst>
          </p:cNvPr>
          <p:cNvSpPr/>
          <p:nvPr/>
        </p:nvSpPr>
        <p:spPr>
          <a:xfrm>
            <a:off x="5686" y="4002"/>
            <a:ext cx="18282314" cy="102829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7000"/>
                      </a14:imgEffect>
                    </a14:imgLayer>
                  </a14:imgProps>
                </a:ext>
              </a:extLst>
            </a:blip>
            <a:srcRect/>
            <a:stretch>
              <a:fillRect t="-9273" b="-927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CCBCD-7B6D-428C-A27F-176B02BDC69A}"/>
              </a:ext>
            </a:extLst>
          </p:cNvPr>
          <p:cNvSpPr/>
          <p:nvPr/>
        </p:nvSpPr>
        <p:spPr>
          <a:xfrm>
            <a:off x="0" y="4002"/>
            <a:ext cx="18282314" cy="9711498"/>
          </a:xfrm>
          <a:prstGeom prst="rect">
            <a:avLst/>
          </a:prstGeom>
          <a:gradFill flip="none" rotWithShape="1">
            <a:gsLst>
              <a:gs pos="33000">
                <a:schemeClr val="tx1">
                  <a:alpha val="0"/>
                </a:schemeClr>
              </a:gs>
              <a:gs pos="71000">
                <a:schemeClr val="tx1">
                  <a:alpha val="7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CCE45F-6076-3736-0990-A783A0FA31E5}"/>
              </a:ext>
            </a:extLst>
          </p:cNvPr>
          <p:cNvSpPr txBox="1"/>
          <p:nvPr/>
        </p:nvSpPr>
        <p:spPr>
          <a:xfrm>
            <a:off x="1447800" y="723900"/>
            <a:ext cx="1508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</a:rPr>
              <a:t>The estimated funding needs of the project are </a:t>
            </a:r>
            <a:r>
              <a:rPr lang="en-GB" sz="2800" b="1">
                <a:solidFill>
                  <a:srgbClr val="F37053"/>
                </a:solidFill>
              </a:rPr>
              <a:t>$105 million </a:t>
            </a:r>
            <a:r>
              <a:rPr lang="en-GB" sz="2800" b="1">
                <a:solidFill>
                  <a:schemeClr val="bg1"/>
                </a:solidFill>
              </a:rPr>
              <a:t>over the next </a:t>
            </a:r>
            <a:r>
              <a:rPr lang="en-GB" sz="2800" b="1">
                <a:solidFill>
                  <a:srgbClr val="F37053"/>
                </a:solidFill>
              </a:rPr>
              <a:t>6 years</a:t>
            </a:r>
            <a:endParaRPr lang="is-IS" sz="2800" b="1">
              <a:solidFill>
                <a:srgbClr val="F3705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F1B265-A630-F865-3653-80DFA794E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546" y="1460335"/>
            <a:ext cx="15088908" cy="81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889F66-C618-53BC-E4F7-5C6C6FF47402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8954095" y="1512715"/>
            <a:ext cx="15087600" cy="827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606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5F4606-E657-A5D9-F19C-7F6C9FE41D2D}"/>
              </a:ext>
            </a:extLst>
          </p:cNvPr>
          <p:cNvSpPr/>
          <p:nvPr/>
        </p:nvSpPr>
        <p:spPr>
          <a:xfrm>
            <a:off x="5686" y="4002"/>
            <a:ext cx="18282314" cy="102829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7000"/>
                      </a14:imgEffect>
                    </a14:imgLayer>
                  </a14:imgProps>
                </a:ext>
              </a:extLst>
            </a:blip>
            <a:srcRect/>
            <a:stretch>
              <a:fillRect t="-9273" b="-927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CCBCD-7B6D-428C-A27F-176B02BDC69A}"/>
              </a:ext>
            </a:extLst>
          </p:cNvPr>
          <p:cNvSpPr/>
          <p:nvPr/>
        </p:nvSpPr>
        <p:spPr>
          <a:xfrm>
            <a:off x="5686" y="4002"/>
            <a:ext cx="18282314" cy="9711498"/>
          </a:xfrm>
          <a:prstGeom prst="rect">
            <a:avLst/>
          </a:prstGeom>
          <a:gradFill flip="none" rotWithShape="1">
            <a:gsLst>
              <a:gs pos="33000">
                <a:schemeClr val="tx1">
                  <a:alpha val="0"/>
                </a:schemeClr>
              </a:gs>
              <a:gs pos="71000">
                <a:schemeClr val="tx1">
                  <a:alpha val="7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2C241-A2C4-336C-5308-7C34486D730E}"/>
              </a:ext>
            </a:extLst>
          </p:cNvPr>
          <p:cNvSpPr txBox="1"/>
          <p:nvPr/>
        </p:nvSpPr>
        <p:spPr>
          <a:xfrm>
            <a:off x="1447800" y="723900"/>
            <a:ext cx="1508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</a:rPr>
              <a:t>The estimated funding needs of the project are </a:t>
            </a:r>
            <a:r>
              <a:rPr lang="en-GB" sz="2800" b="1">
                <a:solidFill>
                  <a:srgbClr val="F37053"/>
                </a:solidFill>
              </a:rPr>
              <a:t>$105 million </a:t>
            </a:r>
            <a:r>
              <a:rPr lang="en-GB" sz="2800" b="1">
                <a:solidFill>
                  <a:schemeClr val="bg1"/>
                </a:solidFill>
              </a:rPr>
              <a:t>over the next </a:t>
            </a:r>
            <a:r>
              <a:rPr lang="en-GB" sz="2800" b="1">
                <a:solidFill>
                  <a:srgbClr val="F37053"/>
                </a:solidFill>
              </a:rPr>
              <a:t>6 years</a:t>
            </a:r>
            <a:endParaRPr lang="is-IS" sz="2800" b="1">
              <a:solidFill>
                <a:srgbClr val="F3705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967823-6581-9633-6E7B-AEB7B61651A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99545" y="1512715"/>
            <a:ext cx="15087600" cy="8275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511D28-39FA-0B58-2277-55B1A5E05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5576" y="1842944"/>
            <a:ext cx="13790347" cy="77060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639FAB-694E-0271-27F3-E0FC01594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031104" y="1460335"/>
            <a:ext cx="15088908" cy="81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4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5F4606-E657-A5D9-F19C-7F6C9FE41D2D}"/>
              </a:ext>
            </a:extLst>
          </p:cNvPr>
          <p:cNvSpPr/>
          <p:nvPr/>
        </p:nvSpPr>
        <p:spPr>
          <a:xfrm>
            <a:off x="5686" y="4002"/>
            <a:ext cx="18282314" cy="10282998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7000"/>
                      </a14:imgEffect>
                    </a14:imgLayer>
                  </a14:imgProps>
                </a:ext>
              </a:extLst>
            </a:blip>
            <a:srcRect/>
            <a:stretch>
              <a:fillRect t="-9273" b="-927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CCBCD-7B6D-428C-A27F-176B02BDC69A}"/>
              </a:ext>
            </a:extLst>
          </p:cNvPr>
          <p:cNvSpPr/>
          <p:nvPr/>
        </p:nvSpPr>
        <p:spPr>
          <a:xfrm>
            <a:off x="5686" y="4002"/>
            <a:ext cx="18282314" cy="9711498"/>
          </a:xfrm>
          <a:prstGeom prst="rect">
            <a:avLst/>
          </a:prstGeom>
          <a:gradFill flip="none" rotWithShape="1">
            <a:gsLst>
              <a:gs pos="33000">
                <a:schemeClr val="tx1">
                  <a:alpha val="0"/>
                </a:schemeClr>
              </a:gs>
              <a:gs pos="71000">
                <a:schemeClr val="tx1">
                  <a:alpha val="7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2C241-A2C4-336C-5308-7C34486D730E}"/>
              </a:ext>
            </a:extLst>
          </p:cNvPr>
          <p:cNvSpPr txBox="1"/>
          <p:nvPr/>
        </p:nvSpPr>
        <p:spPr>
          <a:xfrm>
            <a:off x="1447800" y="723900"/>
            <a:ext cx="1508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</a:rPr>
              <a:t>The estimated funding needs of the project are </a:t>
            </a:r>
            <a:r>
              <a:rPr lang="en-GB" sz="2800" b="1">
                <a:solidFill>
                  <a:srgbClr val="F37053"/>
                </a:solidFill>
              </a:rPr>
              <a:t>$105 million </a:t>
            </a:r>
            <a:r>
              <a:rPr lang="en-GB" sz="2800" b="1">
                <a:solidFill>
                  <a:schemeClr val="bg1"/>
                </a:solidFill>
              </a:rPr>
              <a:t>over the next </a:t>
            </a:r>
            <a:r>
              <a:rPr lang="en-GB" sz="2800" b="1">
                <a:solidFill>
                  <a:srgbClr val="F37053"/>
                </a:solidFill>
              </a:rPr>
              <a:t>6 years</a:t>
            </a:r>
            <a:endParaRPr lang="is-IS" sz="2800" b="1">
              <a:solidFill>
                <a:srgbClr val="F37053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823D17-0BB1-4461-8B45-4CE53E53A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826" y="1842944"/>
            <a:ext cx="13790347" cy="77060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92479F-D2F2-D02D-BF48-DAF44857815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-15145405" y="1512715"/>
            <a:ext cx="15087600" cy="827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975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7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5F4606-E657-A5D9-F19C-7F6C9FE41D2D}"/>
              </a:ext>
            </a:extLst>
          </p:cNvPr>
          <p:cNvSpPr/>
          <p:nvPr/>
        </p:nvSpPr>
        <p:spPr>
          <a:xfrm>
            <a:off x="5686" y="4002"/>
            <a:ext cx="18282314" cy="102829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7000"/>
                      </a14:imgEffect>
                    </a14:imgLayer>
                  </a14:imgProps>
                </a:ext>
              </a:extLst>
            </a:blip>
            <a:srcRect/>
            <a:stretch>
              <a:fillRect t="-9273" b="-927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CCBCD-7B6D-428C-A27F-176B02BDC69A}"/>
              </a:ext>
            </a:extLst>
          </p:cNvPr>
          <p:cNvSpPr/>
          <p:nvPr/>
        </p:nvSpPr>
        <p:spPr>
          <a:xfrm>
            <a:off x="0" y="4002"/>
            <a:ext cx="18282314" cy="9711498"/>
          </a:xfrm>
          <a:prstGeom prst="rect">
            <a:avLst/>
          </a:prstGeom>
          <a:gradFill flip="none" rotWithShape="1">
            <a:gsLst>
              <a:gs pos="33000">
                <a:schemeClr val="tx1">
                  <a:alpha val="0"/>
                </a:schemeClr>
              </a:gs>
              <a:gs pos="71000">
                <a:schemeClr val="tx1">
                  <a:alpha val="7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7" name="Picture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0154397-4BDC-CD44-9EDD-8305FAE05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853" y="5843601"/>
            <a:ext cx="6161822" cy="132533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F9E99B9-E810-DB75-2546-16F27635B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384441" y="5848020"/>
            <a:ext cx="4908280" cy="131484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61A9698-6D00-45DA-CF30-684490251475}"/>
              </a:ext>
            </a:extLst>
          </p:cNvPr>
          <p:cNvSpPr txBox="1"/>
          <p:nvPr/>
        </p:nvSpPr>
        <p:spPr>
          <a:xfrm>
            <a:off x="3593555" y="1305461"/>
            <a:ext cx="11100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</a:rPr>
              <a:t>The estimated funding needs of the project are </a:t>
            </a:r>
            <a:r>
              <a:rPr lang="en-GB" sz="4000" b="1">
                <a:solidFill>
                  <a:srgbClr val="F37053"/>
                </a:solidFill>
              </a:rPr>
              <a:t>$105 million </a:t>
            </a:r>
            <a:r>
              <a:rPr lang="en-GB" sz="4000" b="1">
                <a:solidFill>
                  <a:schemeClr val="bg1"/>
                </a:solidFill>
              </a:rPr>
              <a:t>over the next </a:t>
            </a:r>
            <a:r>
              <a:rPr lang="en-GB" sz="4000" b="1">
                <a:solidFill>
                  <a:srgbClr val="F37053"/>
                </a:solidFill>
              </a:rPr>
              <a:t>6 years</a:t>
            </a:r>
            <a:endParaRPr lang="is-IS" sz="4000" b="1">
              <a:solidFill>
                <a:srgbClr val="F37053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EAA2C7-2A24-FECF-B1EA-EAC4EF9655F7}"/>
              </a:ext>
            </a:extLst>
          </p:cNvPr>
          <p:cNvSpPr txBox="1"/>
          <p:nvPr/>
        </p:nvSpPr>
        <p:spPr>
          <a:xfrm>
            <a:off x="3186384" y="3389174"/>
            <a:ext cx="11915233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KMT enjoys strong support from the Government of Iceland, and financial support as well as scientific acknowledgment from ICDP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0E0A33-7668-1A55-3925-0347BC1F7612}"/>
              </a:ext>
            </a:extLst>
          </p:cNvPr>
          <p:cNvSpPr txBox="1"/>
          <p:nvPr/>
        </p:nvSpPr>
        <p:spPr>
          <a:xfrm>
            <a:off x="-10770145" y="3116075"/>
            <a:ext cx="11100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</a:rPr>
              <a:t>KMT welcomes new partners, both in the interest of scientific collaboration and financial contribution</a:t>
            </a:r>
            <a:endParaRPr lang="is-I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886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7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5F4606-E657-A5D9-F19C-7F6C9FE41D2D}"/>
              </a:ext>
            </a:extLst>
          </p:cNvPr>
          <p:cNvSpPr/>
          <p:nvPr/>
        </p:nvSpPr>
        <p:spPr>
          <a:xfrm>
            <a:off x="5686" y="4002"/>
            <a:ext cx="18282314" cy="102829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7000"/>
                      </a14:imgEffect>
                    </a14:imgLayer>
                  </a14:imgProps>
                </a:ext>
              </a:extLst>
            </a:blip>
            <a:srcRect/>
            <a:stretch>
              <a:fillRect t="-9273" b="-927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CCBCD-7B6D-428C-A27F-176B02BDC69A}"/>
              </a:ext>
            </a:extLst>
          </p:cNvPr>
          <p:cNvSpPr/>
          <p:nvPr/>
        </p:nvSpPr>
        <p:spPr>
          <a:xfrm>
            <a:off x="0" y="4002"/>
            <a:ext cx="18282314" cy="9711498"/>
          </a:xfrm>
          <a:prstGeom prst="rect">
            <a:avLst/>
          </a:prstGeom>
          <a:gradFill flip="none" rotWithShape="1">
            <a:gsLst>
              <a:gs pos="33000">
                <a:schemeClr val="tx1">
                  <a:alpha val="0"/>
                </a:schemeClr>
              </a:gs>
              <a:gs pos="71000">
                <a:schemeClr val="tx1">
                  <a:alpha val="7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2C241-A2C4-336C-5308-7C34486D730E}"/>
              </a:ext>
            </a:extLst>
          </p:cNvPr>
          <p:cNvSpPr txBox="1"/>
          <p:nvPr/>
        </p:nvSpPr>
        <p:spPr>
          <a:xfrm>
            <a:off x="3593555" y="1305461"/>
            <a:ext cx="11100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</a:rPr>
              <a:t>The estimated funding needs of the project are </a:t>
            </a:r>
            <a:r>
              <a:rPr lang="en-GB" sz="4000" b="1">
                <a:solidFill>
                  <a:srgbClr val="F37053"/>
                </a:solidFill>
              </a:rPr>
              <a:t>$105 million </a:t>
            </a:r>
            <a:r>
              <a:rPr lang="en-GB" sz="4000" b="1">
                <a:solidFill>
                  <a:schemeClr val="bg1"/>
                </a:solidFill>
              </a:rPr>
              <a:t>over the next </a:t>
            </a:r>
            <a:r>
              <a:rPr lang="en-GB" sz="4000" b="1">
                <a:solidFill>
                  <a:srgbClr val="F37053"/>
                </a:solidFill>
              </a:rPr>
              <a:t>6 years</a:t>
            </a:r>
            <a:endParaRPr lang="is-IS" sz="4000" b="1">
              <a:solidFill>
                <a:srgbClr val="F3705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47DFE-1DDC-B0DD-1D13-FBEA750D0F2D}"/>
              </a:ext>
            </a:extLst>
          </p:cNvPr>
          <p:cNvSpPr txBox="1"/>
          <p:nvPr/>
        </p:nvSpPr>
        <p:spPr>
          <a:xfrm>
            <a:off x="3593555" y="3116075"/>
            <a:ext cx="11100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</a:rPr>
              <a:t>KMT welcomes new partners, both in the interest of scientific collaboration and financial contribution</a:t>
            </a:r>
            <a:endParaRPr lang="is-IS" sz="3200">
              <a:solidFill>
                <a:schemeClr val="bg1"/>
              </a:solidFill>
            </a:endParaRP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A3A234F-581A-690C-66C8-B55AA5466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7903" y="5843601"/>
            <a:ext cx="6161822" cy="13253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D7F83FC-0A53-8F97-B403-67312F3BA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9024491" y="5848020"/>
            <a:ext cx="4908280" cy="1314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CB995-824C-5A8A-3CF6-E176961C9709}"/>
              </a:ext>
            </a:extLst>
          </p:cNvPr>
          <p:cNvSpPr txBox="1"/>
          <p:nvPr/>
        </p:nvSpPr>
        <p:spPr>
          <a:xfrm>
            <a:off x="18826434" y="3389174"/>
            <a:ext cx="11915233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KMT enjoys strong support from the Government of Iceland, and financial support as well as scientific acknowledgment from ICDP</a:t>
            </a:r>
          </a:p>
        </p:txBody>
      </p:sp>
    </p:spTree>
    <p:extLst>
      <p:ext uri="{BB962C8B-B14F-4D97-AF65-F5344CB8AC3E}">
        <p14:creationId xmlns:p14="http://schemas.microsoft.com/office/powerpoint/2010/main" val="14213044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7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5F4606-E657-A5D9-F19C-7F6C9FE41D2D}"/>
              </a:ext>
            </a:extLst>
          </p:cNvPr>
          <p:cNvSpPr/>
          <p:nvPr/>
        </p:nvSpPr>
        <p:spPr>
          <a:xfrm>
            <a:off x="5686" y="4002"/>
            <a:ext cx="18282314" cy="102829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7000"/>
                      </a14:imgEffect>
                    </a14:imgLayer>
                  </a14:imgProps>
                </a:ext>
              </a:extLst>
            </a:blip>
            <a:srcRect/>
            <a:stretch>
              <a:fillRect t="-9273" b="-927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CCBCD-7B6D-428C-A27F-176B02BDC69A}"/>
              </a:ext>
            </a:extLst>
          </p:cNvPr>
          <p:cNvSpPr/>
          <p:nvPr/>
        </p:nvSpPr>
        <p:spPr>
          <a:xfrm>
            <a:off x="0" y="4002"/>
            <a:ext cx="18282314" cy="9711498"/>
          </a:xfrm>
          <a:prstGeom prst="rect">
            <a:avLst/>
          </a:prstGeom>
          <a:gradFill flip="none" rotWithShape="1">
            <a:gsLst>
              <a:gs pos="33000">
                <a:schemeClr val="tx1">
                  <a:alpha val="0"/>
                </a:schemeClr>
              </a:gs>
              <a:gs pos="71000">
                <a:schemeClr val="tx1">
                  <a:alpha val="7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2C241-A2C4-336C-5308-7C34486D730E}"/>
              </a:ext>
            </a:extLst>
          </p:cNvPr>
          <p:cNvSpPr txBox="1"/>
          <p:nvPr/>
        </p:nvSpPr>
        <p:spPr>
          <a:xfrm>
            <a:off x="3593555" y="-1485900"/>
            <a:ext cx="11100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</a:rPr>
              <a:t>The estimated funding needs of the project are </a:t>
            </a:r>
            <a:r>
              <a:rPr lang="en-GB" sz="4000" b="1">
                <a:solidFill>
                  <a:srgbClr val="F37053"/>
                </a:solidFill>
              </a:rPr>
              <a:t>$100 million </a:t>
            </a:r>
            <a:r>
              <a:rPr lang="en-GB" sz="4000" b="1">
                <a:solidFill>
                  <a:schemeClr val="bg1"/>
                </a:solidFill>
              </a:rPr>
              <a:t>over the next </a:t>
            </a:r>
            <a:r>
              <a:rPr lang="en-GB" sz="4000" b="1">
                <a:solidFill>
                  <a:srgbClr val="F37053"/>
                </a:solidFill>
              </a:rPr>
              <a:t>10 years</a:t>
            </a:r>
            <a:endParaRPr lang="is-IS" sz="4000" b="1">
              <a:solidFill>
                <a:srgbClr val="F37053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E5F4CE-4E5A-BF3A-F26D-E5B5FE521BB5}"/>
              </a:ext>
            </a:extLst>
          </p:cNvPr>
          <p:cNvSpPr txBox="1"/>
          <p:nvPr/>
        </p:nvSpPr>
        <p:spPr>
          <a:xfrm>
            <a:off x="3593555" y="2171700"/>
            <a:ext cx="11100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</a:rPr>
              <a:t>KMT welcomes new partners, both in the interest of scientific collaboration and financial contribution</a:t>
            </a:r>
            <a:endParaRPr lang="is-IS" sz="32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F5430E-D9C7-F2EF-8618-0C839008F1ED}"/>
              </a:ext>
            </a:extLst>
          </p:cNvPr>
          <p:cNvSpPr txBox="1"/>
          <p:nvPr/>
        </p:nvSpPr>
        <p:spPr>
          <a:xfrm>
            <a:off x="5985854" y="3909690"/>
            <a:ext cx="6316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>
                <a:solidFill>
                  <a:srgbClr val="F37053"/>
                </a:solidFill>
              </a:rPr>
              <a:t>Get in touch!</a:t>
            </a:r>
            <a:endParaRPr lang="is-IS" sz="7200" b="1">
              <a:solidFill>
                <a:srgbClr val="F370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786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7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5F4606-E657-A5D9-F19C-7F6C9FE41D2D}"/>
              </a:ext>
            </a:extLst>
          </p:cNvPr>
          <p:cNvSpPr/>
          <p:nvPr/>
        </p:nvSpPr>
        <p:spPr>
          <a:xfrm>
            <a:off x="5686" y="4002"/>
            <a:ext cx="18282314" cy="1028299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7000"/>
                      </a14:imgEffect>
                    </a14:imgLayer>
                  </a14:imgProps>
                </a:ext>
              </a:extLst>
            </a:blip>
            <a:srcRect/>
            <a:stretch>
              <a:fillRect t="-9273" b="-927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CCBCD-7B6D-428C-A27F-176B02BDC69A}"/>
              </a:ext>
            </a:extLst>
          </p:cNvPr>
          <p:cNvSpPr/>
          <p:nvPr/>
        </p:nvSpPr>
        <p:spPr>
          <a:xfrm>
            <a:off x="0" y="4002"/>
            <a:ext cx="18282314" cy="9711498"/>
          </a:xfrm>
          <a:prstGeom prst="rect">
            <a:avLst/>
          </a:prstGeom>
          <a:gradFill flip="none" rotWithShape="1">
            <a:gsLst>
              <a:gs pos="33000">
                <a:schemeClr val="tx1">
                  <a:alpha val="0"/>
                </a:schemeClr>
              </a:gs>
              <a:gs pos="71000">
                <a:schemeClr val="tx1">
                  <a:alpha val="7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47DFE-1DDC-B0DD-1D13-FBEA750D0F2D}"/>
              </a:ext>
            </a:extLst>
          </p:cNvPr>
          <p:cNvSpPr txBox="1"/>
          <p:nvPr/>
        </p:nvSpPr>
        <p:spPr>
          <a:xfrm>
            <a:off x="3593555" y="-2247900"/>
            <a:ext cx="11100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</a:rPr>
              <a:t>KMT welcomes new partners, both in the interest of scientific collaboration and financial contribution</a:t>
            </a:r>
            <a:endParaRPr lang="is-IS" sz="3200">
              <a:solidFill>
                <a:schemeClr val="bg1"/>
              </a:solidFill>
            </a:endParaRPr>
          </a:p>
        </p:txBody>
      </p:sp>
      <p:pic>
        <p:nvPicPr>
          <p:cNvPr id="10" name="Picture 9" descr="A close up of a letter&#10;&#10;Description automatically generated">
            <a:extLst>
              <a:ext uri="{FF2B5EF4-FFF2-40B4-BE49-F238E27FC236}">
                <a16:creationId xmlns:a16="http://schemas.microsoft.com/office/drawing/2014/main" id="{506745C1-B07B-80A1-CC8E-7AE832E0E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89" y="10669283"/>
            <a:ext cx="6086221" cy="7988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3F947C-3FB7-5821-019D-4E718DAE3A8C}"/>
              </a:ext>
            </a:extLst>
          </p:cNvPr>
          <p:cNvSpPr txBox="1"/>
          <p:nvPr/>
        </p:nvSpPr>
        <p:spPr>
          <a:xfrm>
            <a:off x="5985854" y="3909690"/>
            <a:ext cx="6316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>
                <a:solidFill>
                  <a:srgbClr val="F37053"/>
                </a:solidFill>
              </a:rPr>
              <a:t>Get in touch!</a:t>
            </a:r>
            <a:endParaRPr lang="is-IS" sz="7200" b="1">
              <a:solidFill>
                <a:srgbClr val="F37053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699FB-8BD8-5101-FB19-B97E0A5B7FB8}"/>
              </a:ext>
            </a:extLst>
          </p:cNvPr>
          <p:cNvSpPr txBox="1"/>
          <p:nvPr/>
        </p:nvSpPr>
        <p:spPr>
          <a:xfrm>
            <a:off x="7540957" y="5491373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F37053"/>
                </a:solidFill>
              </a:rPr>
              <a:t>Join us in</a:t>
            </a:r>
            <a:endParaRPr lang="is-IS" sz="3600">
              <a:solidFill>
                <a:srgbClr val="F37053"/>
              </a:solidFill>
            </a:endParaRPr>
          </a:p>
        </p:txBody>
      </p:sp>
      <p:pic>
        <p:nvPicPr>
          <p:cNvPr id="6" name="Picture 5" descr="A close up of a letter&#10;&#10;Description automatically generated">
            <a:extLst>
              <a:ext uri="{FF2B5EF4-FFF2-40B4-BE49-F238E27FC236}">
                <a16:creationId xmlns:a16="http://schemas.microsoft.com/office/drawing/2014/main" id="{34C1BB1A-9D6C-A8DE-CF5C-356DFA5B6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748" y="6284703"/>
            <a:ext cx="6086221" cy="7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103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932" y="-182880"/>
            <a:ext cx="20540441" cy="1048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etter&#10;&#10;Description automatically generated">
            <a:extLst>
              <a:ext uri="{FF2B5EF4-FFF2-40B4-BE49-F238E27FC236}">
                <a16:creationId xmlns:a16="http://schemas.microsoft.com/office/drawing/2014/main" id="{961CE4CE-5779-7F7E-EDAF-F03DA8080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88" y="1753883"/>
            <a:ext cx="6086221" cy="798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156D2F-7198-20C3-4D55-B32A66D264E2}"/>
              </a:ext>
            </a:extLst>
          </p:cNvPr>
          <p:cNvSpPr txBox="1"/>
          <p:nvPr/>
        </p:nvSpPr>
        <p:spPr>
          <a:xfrm>
            <a:off x="1752596" y="3153370"/>
            <a:ext cx="4348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</a:rPr>
              <a:t>www.KMT.is</a:t>
            </a:r>
            <a:endParaRPr lang="is-IS" sz="54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5702A-DBCF-ABB6-AA65-D9ED34675917}"/>
              </a:ext>
            </a:extLst>
          </p:cNvPr>
          <p:cNvSpPr txBox="1"/>
          <p:nvPr/>
        </p:nvSpPr>
        <p:spPr>
          <a:xfrm>
            <a:off x="12187109" y="3153370"/>
            <a:ext cx="4348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</a:rPr>
              <a:t>Info</a:t>
            </a:r>
            <a:r>
              <a:rPr lang="is-IS" sz="5400" b="1" i="0">
                <a:solidFill>
                  <a:schemeClr val="bg1"/>
                </a:solidFill>
                <a:effectLst/>
              </a:rPr>
              <a:t>@kmt.is</a:t>
            </a:r>
            <a:endParaRPr lang="is-IS" sz="54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17FFC-F643-F57E-A37B-5C4F7E16EA7E}"/>
              </a:ext>
            </a:extLst>
          </p:cNvPr>
          <p:cNvSpPr txBox="1"/>
          <p:nvPr/>
        </p:nvSpPr>
        <p:spPr>
          <a:xfrm>
            <a:off x="5985854" y="-2494714"/>
            <a:ext cx="6316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>
                <a:solidFill>
                  <a:srgbClr val="F37053"/>
                </a:solidFill>
              </a:rPr>
              <a:t>Get in touch!</a:t>
            </a:r>
            <a:endParaRPr lang="is-IS" sz="7200" b="1">
              <a:solidFill>
                <a:srgbClr val="F3705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B847D2-C8BD-B2E9-4773-6CDBF4261E81}"/>
              </a:ext>
            </a:extLst>
          </p:cNvPr>
          <p:cNvSpPr txBox="1"/>
          <p:nvPr/>
        </p:nvSpPr>
        <p:spPr>
          <a:xfrm>
            <a:off x="7540957" y="-91303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F37053"/>
                </a:solidFill>
              </a:rPr>
              <a:t>Join us in</a:t>
            </a:r>
            <a:endParaRPr lang="is-IS" sz="3600">
              <a:solidFill>
                <a:srgbClr val="F37053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0484DED-0684-BF34-7E43-467640B742C7}"/>
              </a:ext>
            </a:extLst>
          </p:cNvPr>
          <p:cNvGrpSpPr/>
          <p:nvPr/>
        </p:nvGrpSpPr>
        <p:grpSpPr>
          <a:xfrm>
            <a:off x="2423210" y="10407491"/>
            <a:ext cx="13103515" cy="2423685"/>
            <a:chOff x="2423210" y="6749891"/>
            <a:chExt cx="13103515" cy="242368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2C59FD5-9201-666A-960D-65EFC2E8F6CB}"/>
                </a:ext>
              </a:extLst>
            </p:cNvPr>
            <p:cNvGrpSpPr/>
            <p:nvPr/>
          </p:nvGrpSpPr>
          <p:grpSpPr>
            <a:xfrm>
              <a:off x="5922068" y="6771436"/>
              <a:ext cx="3007063" cy="2402140"/>
              <a:chOff x="7711366" y="6705982"/>
              <a:chExt cx="3007063" cy="240214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77D5744-5933-C19E-A32D-E1F025DFA0C0}"/>
                  </a:ext>
                </a:extLst>
              </p:cNvPr>
              <p:cNvSpPr txBox="1"/>
              <p:nvPr/>
            </p:nvSpPr>
            <p:spPr>
              <a:xfrm>
                <a:off x="7711366" y="8277125"/>
                <a:ext cx="300706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s-IS" sz="2400" b="1" i="0">
                    <a:solidFill>
                      <a:schemeClr val="bg1"/>
                    </a:solidFill>
                    <a:effectLst/>
                  </a:rPr>
                  <a:t>Krafla Magma </a:t>
                </a:r>
                <a:r>
                  <a:rPr lang="is-IS" sz="2400" b="1" i="0" err="1">
                    <a:solidFill>
                      <a:schemeClr val="bg1"/>
                    </a:solidFill>
                    <a:effectLst/>
                  </a:rPr>
                  <a:t>Testbed</a:t>
                </a:r>
                <a:r>
                  <a:rPr lang="is-IS" sz="2400" b="1" i="0">
                    <a:solidFill>
                      <a:schemeClr val="bg1"/>
                    </a:solidFill>
                    <a:effectLst/>
                  </a:rPr>
                  <a:t> (KMT)</a:t>
                </a:r>
                <a:endParaRPr lang="is-IS" sz="2400" b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41" name="Picture 40" descr="A blue square with white letters on it&#10;&#10;Description automatically generated">
                <a:extLst>
                  <a:ext uri="{FF2B5EF4-FFF2-40B4-BE49-F238E27FC236}">
                    <a16:creationId xmlns:a16="http://schemas.microsoft.com/office/drawing/2014/main" id="{34D871B1-BD13-DF83-F8DC-C60700848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741" y="6705982"/>
                <a:ext cx="1512000" cy="151200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8B76EF7-D6B6-BEA0-06AD-2BB10A88A79D}"/>
                </a:ext>
              </a:extLst>
            </p:cNvPr>
            <p:cNvGrpSpPr/>
            <p:nvPr/>
          </p:nvGrpSpPr>
          <p:grpSpPr>
            <a:xfrm>
              <a:off x="13195784" y="6749891"/>
              <a:ext cx="2330941" cy="2055504"/>
              <a:chOff x="12660929" y="7465500"/>
              <a:chExt cx="2330941" cy="2055504"/>
            </a:xfrm>
          </p:grpSpPr>
          <p:pic>
            <p:nvPicPr>
              <p:cNvPr id="38" name="Picture 37" descr="A white bird in a blue circle&#10;&#10;Description automatically generated">
                <a:extLst>
                  <a:ext uri="{FF2B5EF4-FFF2-40B4-BE49-F238E27FC236}">
                    <a16:creationId xmlns:a16="http://schemas.microsoft.com/office/drawing/2014/main" id="{87195F30-1485-5C69-0122-90F551B6C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6400" y="7465500"/>
                <a:ext cx="1440000" cy="1440000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4480DCB-FC86-68E5-C008-73721E43037B}"/>
                  </a:ext>
                </a:extLst>
              </p:cNvPr>
              <p:cNvSpPr txBox="1"/>
              <p:nvPr/>
            </p:nvSpPr>
            <p:spPr>
              <a:xfrm>
                <a:off x="12660929" y="9059339"/>
                <a:ext cx="233094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s-IS" sz="2400" b="1" i="0">
                    <a:solidFill>
                      <a:schemeClr val="bg1"/>
                    </a:solidFill>
                    <a:effectLst/>
                  </a:rPr>
                  <a:t>@KMT_Project</a:t>
                </a:r>
                <a:endParaRPr lang="is-IS" sz="24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D420BC2-F568-358E-4EC6-C462FF73C7C7}"/>
                </a:ext>
              </a:extLst>
            </p:cNvPr>
            <p:cNvGrpSpPr/>
            <p:nvPr/>
          </p:nvGrpSpPr>
          <p:grpSpPr>
            <a:xfrm>
              <a:off x="9250119" y="6775406"/>
              <a:ext cx="3624677" cy="2028838"/>
              <a:chOff x="3606290" y="6667500"/>
              <a:chExt cx="3624677" cy="2028838"/>
            </a:xfrm>
          </p:grpSpPr>
          <p:pic>
            <p:nvPicPr>
              <p:cNvPr id="36" name="Picture 35" descr="A red rectangular button with a white play button&#10;&#10;Description automatically generated">
                <a:extLst>
                  <a:ext uri="{FF2B5EF4-FFF2-40B4-BE49-F238E27FC236}">
                    <a16:creationId xmlns:a16="http://schemas.microsoft.com/office/drawing/2014/main" id="{47FE3418-E83D-BC08-4631-40A1CD279DC0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758" b="13758"/>
              <a:stretch/>
            </p:blipFill>
            <p:spPr>
              <a:xfrm>
                <a:off x="4662629" y="6667500"/>
                <a:ext cx="1512000" cy="151200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33310DF-52E9-5564-7C26-6225401418F2}"/>
                  </a:ext>
                </a:extLst>
              </p:cNvPr>
              <p:cNvSpPr txBox="1"/>
              <p:nvPr/>
            </p:nvSpPr>
            <p:spPr>
              <a:xfrm>
                <a:off x="3606290" y="8234673"/>
                <a:ext cx="362467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s-IS" sz="2400" b="1" i="0">
                    <a:solidFill>
                      <a:schemeClr val="bg1"/>
                    </a:solidFill>
                    <a:effectLst/>
                  </a:rPr>
                  <a:t>@KraflaMagmaTestbed</a:t>
                </a:r>
                <a:endParaRPr lang="is-IS" sz="24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E0617BA-7C43-7284-F912-B3DC32064680}"/>
                </a:ext>
              </a:extLst>
            </p:cNvPr>
            <p:cNvGrpSpPr/>
            <p:nvPr/>
          </p:nvGrpSpPr>
          <p:grpSpPr>
            <a:xfrm>
              <a:off x="2423210" y="6771436"/>
              <a:ext cx="3007063" cy="2402139"/>
              <a:chOff x="9407253" y="6794673"/>
              <a:chExt cx="3007063" cy="2402139"/>
            </a:xfrm>
          </p:grpSpPr>
          <p:pic>
            <p:nvPicPr>
              <p:cNvPr id="34" name="Picture 33" descr="A blue circle with a white letter f in it&#10;&#10;Description automatically generated">
                <a:extLst>
                  <a:ext uri="{FF2B5EF4-FFF2-40B4-BE49-F238E27FC236}">
                    <a16:creationId xmlns:a16="http://schemas.microsoft.com/office/drawing/2014/main" id="{681A5FF9-D125-0291-209C-AF6EFA5E3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92849" y="6794673"/>
                <a:ext cx="1440000" cy="1440000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F2E2AA7-66A3-4B4A-0251-984A870CEEE7}"/>
                  </a:ext>
                </a:extLst>
              </p:cNvPr>
              <p:cNvSpPr txBox="1"/>
              <p:nvPr/>
            </p:nvSpPr>
            <p:spPr>
              <a:xfrm>
                <a:off x="9407253" y="8365815"/>
                <a:ext cx="300706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s-IS" sz="2400" b="1" i="0">
                    <a:solidFill>
                      <a:schemeClr val="bg1"/>
                    </a:solidFill>
                    <a:effectLst/>
                  </a:rPr>
                  <a:t>Krafla Magma </a:t>
                </a:r>
                <a:r>
                  <a:rPr lang="is-IS" sz="2400" b="1" i="0" err="1">
                    <a:solidFill>
                      <a:schemeClr val="bg1"/>
                    </a:solidFill>
                    <a:effectLst/>
                  </a:rPr>
                  <a:t>Testbed</a:t>
                </a:r>
                <a:r>
                  <a:rPr lang="is-IS" sz="2400" b="1" i="0">
                    <a:solidFill>
                      <a:schemeClr val="bg1"/>
                    </a:solidFill>
                    <a:effectLst/>
                  </a:rPr>
                  <a:t> - KMT</a:t>
                </a:r>
                <a:endParaRPr lang="is-IS" sz="2400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27911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etter&#10;&#10;Description automatically generated">
            <a:extLst>
              <a:ext uri="{FF2B5EF4-FFF2-40B4-BE49-F238E27FC236}">
                <a16:creationId xmlns:a16="http://schemas.microsoft.com/office/drawing/2014/main" id="{961CE4CE-5779-7F7E-EDAF-F03DA8080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88" y="1753883"/>
            <a:ext cx="6086221" cy="798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156D2F-7198-20C3-4D55-B32A66D264E2}"/>
              </a:ext>
            </a:extLst>
          </p:cNvPr>
          <p:cNvSpPr txBox="1"/>
          <p:nvPr/>
        </p:nvSpPr>
        <p:spPr>
          <a:xfrm>
            <a:off x="1752596" y="3153370"/>
            <a:ext cx="4348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</a:rPr>
              <a:t>www.KMT.is</a:t>
            </a:r>
            <a:endParaRPr lang="is-IS" sz="54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5702A-DBCF-ABB6-AA65-D9ED34675917}"/>
              </a:ext>
            </a:extLst>
          </p:cNvPr>
          <p:cNvSpPr txBox="1"/>
          <p:nvPr/>
        </p:nvSpPr>
        <p:spPr>
          <a:xfrm>
            <a:off x="12187109" y="3153370"/>
            <a:ext cx="4348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</a:rPr>
              <a:t>Info</a:t>
            </a:r>
            <a:r>
              <a:rPr lang="is-IS" sz="5400" b="1" i="0">
                <a:solidFill>
                  <a:schemeClr val="bg1"/>
                </a:solidFill>
                <a:effectLst/>
              </a:rPr>
              <a:t>@kmt.is</a:t>
            </a:r>
            <a:endParaRPr lang="is-IS" sz="54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17FFC-F643-F57E-A37B-5C4F7E16EA7E}"/>
              </a:ext>
            </a:extLst>
          </p:cNvPr>
          <p:cNvSpPr txBox="1"/>
          <p:nvPr/>
        </p:nvSpPr>
        <p:spPr>
          <a:xfrm>
            <a:off x="5985854" y="-2494714"/>
            <a:ext cx="6316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>
                <a:solidFill>
                  <a:srgbClr val="F37053"/>
                </a:solidFill>
              </a:rPr>
              <a:t>Get in touch!</a:t>
            </a:r>
            <a:endParaRPr lang="is-IS" sz="7200" b="1">
              <a:solidFill>
                <a:srgbClr val="F3705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B847D2-C8BD-B2E9-4773-6CDBF4261E81}"/>
              </a:ext>
            </a:extLst>
          </p:cNvPr>
          <p:cNvSpPr txBox="1"/>
          <p:nvPr/>
        </p:nvSpPr>
        <p:spPr>
          <a:xfrm>
            <a:off x="7540957" y="-91303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F37053"/>
                </a:solidFill>
              </a:rPr>
              <a:t>Join us in</a:t>
            </a:r>
            <a:endParaRPr lang="is-IS" sz="3600">
              <a:solidFill>
                <a:srgbClr val="F37053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C1F060-E286-86C0-ED1A-06E100B2EB68}"/>
              </a:ext>
            </a:extLst>
          </p:cNvPr>
          <p:cNvGrpSpPr/>
          <p:nvPr/>
        </p:nvGrpSpPr>
        <p:grpSpPr>
          <a:xfrm>
            <a:off x="2423210" y="6749891"/>
            <a:ext cx="13103515" cy="2423685"/>
            <a:chOff x="2423210" y="6749891"/>
            <a:chExt cx="13103515" cy="242368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EEC3282-556C-CB6B-DDD3-F25633C9310A}"/>
                </a:ext>
              </a:extLst>
            </p:cNvPr>
            <p:cNvGrpSpPr/>
            <p:nvPr/>
          </p:nvGrpSpPr>
          <p:grpSpPr>
            <a:xfrm>
              <a:off x="5922068" y="6771436"/>
              <a:ext cx="3007063" cy="2402140"/>
              <a:chOff x="7711366" y="6705982"/>
              <a:chExt cx="3007063" cy="2402140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C29474A-1D31-7389-E8C2-3EE4B178CD01}"/>
                  </a:ext>
                </a:extLst>
              </p:cNvPr>
              <p:cNvSpPr txBox="1"/>
              <p:nvPr/>
            </p:nvSpPr>
            <p:spPr>
              <a:xfrm>
                <a:off x="7711366" y="8277125"/>
                <a:ext cx="300706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s-IS" sz="2400" b="1" i="0">
                    <a:solidFill>
                      <a:schemeClr val="bg1"/>
                    </a:solidFill>
                    <a:effectLst/>
                  </a:rPr>
                  <a:t>Krafla Magma </a:t>
                </a:r>
                <a:r>
                  <a:rPr lang="is-IS" sz="2400" b="1" i="0" err="1">
                    <a:solidFill>
                      <a:schemeClr val="bg1"/>
                    </a:solidFill>
                    <a:effectLst/>
                  </a:rPr>
                  <a:t>Testbed</a:t>
                </a:r>
                <a:r>
                  <a:rPr lang="is-IS" sz="2400" b="1" i="0">
                    <a:solidFill>
                      <a:schemeClr val="bg1"/>
                    </a:solidFill>
                    <a:effectLst/>
                  </a:rPr>
                  <a:t> (KMT)</a:t>
                </a:r>
                <a:endParaRPr lang="is-IS" sz="2400" b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2" name="Picture 11" descr="A blue square with white letters on it&#10;&#10;Description automatically generated">
                <a:extLst>
                  <a:ext uri="{FF2B5EF4-FFF2-40B4-BE49-F238E27FC236}">
                    <a16:creationId xmlns:a16="http://schemas.microsoft.com/office/drawing/2014/main" id="{BB3FF372-9A05-8602-5E50-75D9D09F91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741" y="6705982"/>
                <a:ext cx="1512000" cy="1512000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CA3BE9D-97BF-E0AE-ACE3-364538F59F71}"/>
                </a:ext>
              </a:extLst>
            </p:cNvPr>
            <p:cNvGrpSpPr/>
            <p:nvPr/>
          </p:nvGrpSpPr>
          <p:grpSpPr>
            <a:xfrm>
              <a:off x="13195784" y="6749891"/>
              <a:ext cx="2330941" cy="2055504"/>
              <a:chOff x="12660929" y="7465500"/>
              <a:chExt cx="2330941" cy="2055504"/>
            </a:xfrm>
          </p:grpSpPr>
          <p:pic>
            <p:nvPicPr>
              <p:cNvPr id="10" name="Picture 9" descr="A white bird in a blue circle&#10;&#10;Description automatically generated">
                <a:extLst>
                  <a:ext uri="{FF2B5EF4-FFF2-40B4-BE49-F238E27FC236}">
                    <a16:creationId xmlns:a16="http://schemas.microsoft.com/office/drawing/2014/main" id="{1903B648-663D-8FF4-7484-7126978EE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6400" y="7465500"/>
                <a:ext cx="1440000" cy="144000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A860F7E-A7C6-787B-93F7-85F46C7C2C2E}"/>
                  </a:ext>
                </a:extLst>
              </p:cNvPr>
              <p:cNvSpPr txBox="1"/>
              <p:nvPr/>
            </p:nvSpPr>
            <p:spPr>
              <a:xfrm>
                <a:off x="12660929" y="9059339"/>
                <a:ext cx="233094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s-IS" sz="2400" b="1" i="0">
                    <a:solidFill>
                      <a:schemeClr val="bg1"/>
                    </a:solidFill>
                    <a:effectLst/>
                  </a:rPr>
                  <a:t>@KMT_Project</a:t>
                </a:r>
                <a:endParaRPr lang="is-IS" sz="24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E85D0EA-77B9-A113-D1D0-26FA47A8E044}"/>
                </a:ext>
              </a:extLst>
            </p:cNvPr>
            <p:cNvGrpSpPr/>
            <p:nvPr/>
          </p:nvGrpSpPr>
          <p:grpSpPr>
            <a:xfrm>
              <a:off x="9250119" y="6775406"/>
              <a:ext cx="3624677" cy="2028838"/>
              <a:chOff x="3606290" y="6667500"/>
              <a:chExt cx="3624677" cy="2028838"/>
            </a:xfrm>
          </p:grpSpPr>
          <p:pic>
            <p:nvPicPr>
              <p:cNvPr id="6" name="Picture 5" descr="A red rectangular button with a white play button&#10;&#10;Description automatically generated">
                <a:extLst>
                  <a:ext uri="{FF2B5EF4-FFF2-40B4-BE49-F238E27FC236}">
                    <a16:creationId xmlns:a16="http://schemas.microsoft.com/office/drawing/2014/main" id="{449D24E5-1E49-75AC-F528-D3FF7992D3E7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758" b="13758"/>
              <a:stretch/>
            </p:blipFill>
            <p:spPr>
              <a:xfrm>
                <a:off x="4662629" y="6667500"/>
                <a:ext cx="1512000" cy="15120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1812CF-2E24-6FE3-4DCC-92CFF32748D5}"/>
                  </a:ext>
                </a:extLst>
              </p:cNvPr>
              <p:cNvSpPr txBox="1"/>
              <p:nvPr/>
            </p:nvSpPr>
            <p:spPr>
              <a:xfrm>
                <a:off x="3606290" y="8234673"/>
                <a:ext cx="362467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s-IS" sz="2400" b="1" i="0">
                    <a:solidFill>
                      <a:schemeClr val="bg1"/>
                    </a:solidFill>
                    <a:effectLst/>
                  </a:rPr>
                  <a:t>@KraflaMagmaTestbed</a:t>
                </a:r>
                <a:endParaRPr lang="is-IS" sz="24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7903075-856F-FD0D-49A8-42C2B70A2AAE}"/>
                </a:ext>
              </a:extLst>
            </p:cNvPr>
            <p:cNvGrpSpPr/>
            <p:nvPr/>
          </p:nvGrpSpPr>
          <p:grpSpPr>
            <a:xfrm>
              <a:off x="2423210" y="6771436"/>
              <a:ext cx="3007063" cy="2402139"/>
              <a:chOff x="9407253" y="6794673"/>
              <a:chExt cx="3007063" cy="2402139"/>
            </a:xfrm>
          </p:grpSpPr>
          <p:pic>
            <p:nvPicPr>
              <p:cNvPr id="7" name="Picture 6" descr="A blue circle with a white letter f in it&#10;&#10;Description automatically generated">
                <a:extLst>
                  <a:ext uri="{FF2B5EF4-FFF2-40B4-BE49-F238E27FC236}">
                    <a16:creationId xmlns:a16="http://schemas.microsoft.com/office/drawing/2014/main" id="{268EC32C-22E5-0D5B-6FA3-1A8AEFEEA2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92849" y="6794673"/>
                <a:ext cx="1440000" cy="14400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C4A897-A4A8-8E98-B95F-6F03BBDF6F11}"/>
                  </a:ext>
                </a:extLst>
              </p:cNvPr>
              <p:cNvSpPr txBox="1"/>
              <p:nvPr/>
            </p:nvSpPr>
            <p:spPr>
              <a:xfrm>
                <a:off x="9407253" y="8365815"/>
                <a:ext cx="300706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s-IS" sz="2400" b="1" i="0">
                    <a:solidFill>
                      <a:schemeClr val="bg1"/>
                    </a:solidFill>
                    <a:effectLst/>
                  </a:rPr>
                  <a:t>Krafla Magma </a:t>
                </a:r>
                <a:r>
                  <a:rPr lang="is-IS" sz="2400" b="1" i="0" err="1">
                    <a:solidFill>
                      <a:schemeClr val="bg1"/>
                    </a:solidFill>
                    <a:effectLst/>
                  </a:rPr>
                  <a:t>Testbed</a:t>
                </a:r>
                <a:r>
                  <a:rPr lang="is-IS" sz="2400" b="1" i="0">
                    <a:solidFill>
                      <a:schemeClr val="bg1"/>
                    </a:solidFill>
                    <a:effectLst/>
                  </a:rPr>
                  <a:t> - KMT</a:t>
                </a:r>
                <a:endParaRPr lang="is-IS" sz="2400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200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D7769A-299E-D2AF-E38E-6AE150F6ACD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7" name="Picture 16" descr="A large smoke billowing from a building&#10;&#10;Description automatically generated with medium confidence">
            <a:extLst>
              <a:ext uri="{FF2B5EF4-FFF2-40B4-BE49-F238E27FC236}">
                <a16:creationId xmlns:a16="http://schemas.microsoft.com/office/drawing/2014/main" id="{56680D21-D426-C86A-EE39-0BDB970C2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7" b="7397"/>
          <a:stretch/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98A8B9-2B31-4CA5-F12F-155540DCB1C2}"/>
              </a:ext>
            </a:extLst>
          </p:cNvPr>
          <p:cNvSpPr txBox="1"/>
          <p:nvPr/>
        </p:nvSpPr>
        <p:spPr>
          <a:xfrm>
            <a:off x="1295400" y="-1485900"/>
            <a:ext cx="6498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bg1"/>
                </a:solidFill>
                <a:latin typeface="Raleway" pitchFamily="2" charset="0"/>
              </a:rPr>
              <a:t>Why Iceland?</a:t>
            </a:r>
            <a:endParaRPr lang="is-IS" sz="7200">
              <a:solidFill>
                <a:schemeClr val="bg1"/>
              </a:solidFill>
              <a:latin typeface="Raleway" pitchFamily="2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D750C53-857F-B1CE-9119-06ADF69129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1386693"/>
              </p:ext>
            </p:extLst>
          </p:nvPr>
        </p:nvGraphicFramePr>
        <p:xfrm>
          <a:off x="1295400" y="7538978"/>
          <a:ext cx="15316200" cy="8043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64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D7769A-299E-D2AF-E38E-6AE150F6ACD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7" name="Picture 16" descr="A large smoke billowing from a building&#10;&#10;Description automatically generated with medium confidence">
            <a:extLst>
              <a:ext uri="{FF2B5EF4-FFF2-40B4-BE49-F238E27FC236}">
                <a16:creationId xmlns:a16="http://schemas.microsoft.com/office/drawing/2014/main" id="{56680D21-D426-C86A-EE39-0BDB970C2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7" b="7397"/>
          <a:stretch/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4B4D20BA-F0FB-1D4B-42F0-31401AA59D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4082156"/>
              </p:ext>
            </p:extLst>
          </p:nvPr>
        </p:nvGraphicFramePr>
        <p:xfrm>
          <a:off x="1295400" y="3750439"/>
          <a:ext cx="15316200" cy="8043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898A8B9-2B31-4CA5-F12F-155540DCB1C2}"/>
              </a:ext>
            </a:extLst>
          </p:cNvPr>
          <p:cNvSpPr txBox="1"/>
          <p:nvPr/>
        </p:nvSpPr>
        <p:spPr>
          <a:xfrm>
            <a:off x="1295400" y="2628900"/>
            <a:ext cx="6498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bg1"/>
                </a:solidFill>
                <a:latin typeface="Raleway" pitchFamily="2" charset="0"/>
              </a:rPr>
              <a:t>Why Iceland?</a:t>
            </a:r>
            <a:endParaRPr lang="is-IS" sz="7200">
              <a:solidFill>
                <a:schemeClr val="bg1"/>
              </a:solidFill>
              <a:latin typeface="Raleway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EA198B-B791-567D-042B-CA32FDDB31B5}"/>
              </a:ext>
            </a:extLst>
          </p:cNvPr>
          <p:cNvCxnSpPr/>
          <p:nvPr/>
        </p:nvCxnSpPr>
        <p:spPr>
          <a:xfrm>
            <a:off x="6019800" y="6548554"/>
            <a:ext cx="0" cy="2514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314905-C494-1627-792F-18D343A103EE}"/>
              </a:ext>
            </a:extLst>
          </p:cNvPr>
          <p:cNvCxnSpPr/>
          <p:nvPr/>
        </p:nvCxnSpPr>
        <p:spPr>
          <a:xfrm>
            <a:off x="11582400" y="6515100"/>
            <a:ext cx="0" cy="2514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776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67274-8C66-4C4D-C104-F9E12EF4664E}"/>
              </a:ext>
            </a:extLst>
          </p:cNvPr>
          <p:cNvSpPr txBox="1"/>
          <p:nvPr/>
        </p:nvSpPr>
        <p:spPr>
          <a:xfrm>
            <a:off x="6776306" y="2857500"/>
            <a:ext cx="4735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>
                <a:solidFill>
                  <a:schemeClr val="bg1">
                    <a:alpha val="0"/>
                  </a:schemeClr>
                </a:solidFill>
                <a:latin typeface="Raleway" pitchFamily="2" charset="0"/>
              </a:rPr>
              <a:t>The Vision</a:t>
            </a:r>
            <a:endParaRPr lang="is-IS" sz="7200">
              <a:solidFill>
                <a:schemeClr val="bg1">
                  <a:alpha val="0"/>
                </a:schemeClr>
              </a:solidFill>
              <a:latin typeface="Raleway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E6345E-1898-44EF-C54E-FC8FDE6196BA}"/>
              </a:ext>
            </a:extLst>
          </p:cNvPr>
          <p:cNvSpPr/>
          <p:nvPr/>
        </p:nvSpPr>
        <p:spPr>
          <a:xfrm>
            <a:off x="0" y="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6D2F28-91BD-E23A-79EC-10CC36F524B1}"/>
              </a:ext>
            </a:extLst>
          </p:cNvPr>
          <p:cNvSpPr/>
          <p:nvPr/>
        </p:nvSpPr>
        <p:spPr>
          <a:xfrm>
            <a:off x="17544048" y="956310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1D5027-9DA7-C7EE-F66E-508831FE2913}"/>
              </a:ext>
            </a:extLst>
          </p:cNvPr>
          <p:cNvSpPr/>
          <p:nvPr/>
        </p:nvSpPr>
        <p:spPr>
          <a:xfrm>
            <a:off x="-28115" y="0"/>
            <a:ext cx="18282314" cy="9334500"/>
          </a:xfrm>
          <a:prstGeom prst="rect">
            <a:avLst/>
          </a:prstGeom>
          <a:gradFill flip="none" rotWithShape="1">
            <a:gsLst>
              <a:gs pos="16000">
                <a:srgbClr val="736C69">
                  <a:alpha val="0"/>
                </a:srgbClr>
              </a:gs>
              <a:gs pos="55000">
                <a:srgbClr val="635E62">
                  <a:alpha val="67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7660B22-80AD-8420-6472-C8E30A4C3D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8387360"/>
              </p:ext>
            </p:extLst>
          </p:nvPr>
        </p:nvGraphicFramePr>
        <p:xfrm>
          <a:off x="1264443" y="2166918"/>
          <a:ext cx="15759115" cy="2976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DD60296-3ABB-7DE0-8C7D-76DB62FF706A}"/>
              </a:ext>
            </a:extLst>
          </p:cNvPr>
          <p:cNvSpPr txBox="1"/>
          <p:nvPr/>
        </p:nvSpPr>
        <p:spPr>
          <a:xfrm>
            <a:off x="5638800" y="648764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>
                <a:solidFill>
                  <a:schemeClr val="bg1"/>
                </a:solidFill>
              </a:rPr>
              <a:t>Krafla is </a:t>
            </a:r>
            <a:r>
              <a:rPr lang="en-GB" sz="7200" b="1">
                <a:solidFill>
                  <a:srgbClr val="F37053"/>
                </a:solidFill>
                <a:effectLst>
                  <a:glow rad="63500">
                    <a:srgbClr val="F37053">
                      <a:alpha val="24000"/>
                    </a:srgbClr>
                  </a:glow>
                </a:effectLst>
              </a:rPr>
              <a:t>unique</a:t>
            </a:r>
            <a:endParaRPr lang="is-IS" sz="7200" b="1">
              <a:solidFill>
                <a:srgbClr val="F37053"/>
              </a:solidFill>
              <a:effectLst>
                <a:glow rad="63500">
                  <a:srgbClr val="F37053">
                    <a:alpha val="24000"/>
                  </a:srgbClr>
                </a:glow>
              </a:effectLst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3708FD-9421-8E17-4674-10A04946AB6C}"/>
              </a:ext>
            </a:extLst>
          </p:cNvPr>
          <p:cNvCxnSpPr>
            <a:cxnSpLocks/>
          </p:cNvCxnSpPr>
          <p:nvPr/>
        </p:nvCxnSpPr>
        <p:spPr>
          <a:xfrm>
            <a:off x="6172200" y="2395518"/>
            <a:ext cx="0" cy="2514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4687E8-DDA3-DE8F-89F0-AD93BF024600}"/>
              </a:ext>
            </a:extLst>
          </p:cNvPr>
          <p:cNvCxnSpPr/>
          <p:nvPr/>
        </p:nvCxnSpPr>
        <p:spPr>
          <a:xfrm>
            <a:off x="11963400" y="2395518"/>
            <a:ext cx="0" cy="2514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3E637AB-257F-ED3E-CEAF-F6B2721AE0D6}"/>
              </a:ext>
            </a:extLst>
          </p:cNvPr>
          <p:cNvSpPr txBox="1"/>
          <p:nvPr/>
        </p:nvSpPr>
        <p:spPr>
          <a:xfrm>
            <a:off x="6819899" y="10252489"/>
            <a:ext cx="4648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>
                <a:solidFill>
                  <a:schemeClr val="bg1"/>
                </a:solidFill>
              </a:rPr>
              <a:t>The Vision</a:t>
            </a:r>
            <a:endParaRPr lang="is-IS" sz="7200" b="1">
              <a:solidFill>
                <a:srgbClr val="F37053"/>
              </a:solidFill>
              <a:effectLst>
                <a:glow rad="63500">
                  <a:srgbClr val="F37053">
                    <a:alpha val="24000"/>
                  </a:srgbClr>
                </a:glo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DA92F6-8CAC-B48D-4F9E-ACE3327B4CEF}"/>
              </a:ext>
            </a:extLst>
          </p:cNvPr>
          <p:cNvSpPr txBox="1"/>
          <p:nvPr/>
        </p:nvSpPr>
        <p:spPr>
          <a:xfrm>
            <a:off x="2978942" y="12116931"/>
            <a:ext cx="12268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>
                <a:solidFill>
                  <a:schemeClr val="bg1"/>
                </a:solidFill>
                <a:latin typeface="Raleway" pitchFamily="2" charset="0"/>
              </a:rPr>
              <a:t>A world-class international in-situ magma laboratory with access to the magma-rock hydrothermal boundary through wells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>
              <a:solidFill>
                <a:schemeClr val="bg1"/>
              </a:solidFill>
              <a:latin typeface="Raleway" pitchFamily="2" charset="0"/>
            </a:endParaRPr>
          </a:p>
          <a:p>
            <a:pPr algn="ctr">
              <a:defRPr/>
            </a:pPr>
            <a:r>
              <a:rPr lang="en-GB" sz="2800" b="1">
                <a:solidFill>
                  <a:schemeClr val="bg1"/>
                </a:solidFill>
                <a:latin typeface="Raleway" pitchFamily="2" charset="0"/>
              </a:rPr>
              <a:t>We stand at the threshold of obtaining </a:t>
            </a:r>
            <a:r>
              <a:rPr lang="en-GB" sz="2800" b="1">
                <a:solidFill>
                  <a:srgbClr val="F37053"/>
                </a:solidFill>
                <a:latin typeface="Raleway" pitchFamily="2" charset="0"/>
              </a:rPr>
              <a:t>fundamental new knowledge </a:t>
            </a:r>
            <a:r>
              <a:rPr lang="en-GB" sz="2800" b="1">
                <a:solidFill>
                  <a:schemeClr val="bg1"/>
                </a:solidFill>
                <a:latin typeface="Raleway" pitchFamily="2" charset="0"/>
              </a:rPr>
              <a:t>of magma in the Earth’s crust</a:t>
            </a:r>
            <a:endParaRPr lang="is-IS" sz="2800" b="1">
              <a:solidFill>
                <a:schemeClr val="bg1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272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E6345E-1898-44EF-C54E-FC8FDE6196BA}"/>
              </a:ext>
            </a:extLst>
          </p:cNvPr>
          <p:cNvSpPr/>
          <p:nvPr/>
        </p:nvSpPr>
        <p:spPr>
          <a:xfrm>
            <a:off x="0" y="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6D2F28-91BD-E23A-79EC-10CC36F524B1}"/>
              </a:ext>
            </a:extLst>
          </p:cNvPr>
          <p:cNvSpPr/>
          <p:nvPr/>
        </p:nvSpPr>
        <p:spPr>
          <a:xfrm>
            <a:off x="17544048" y="956310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2" name="Picture 1" descr="A computer screen shot of a computer generated image&#10;&#10;Description automatically generated with medium confidence">
            <a:extLst>
              <a:ext uri="{FF2B5EF4-FFF2-40B4-BE49-F238E27FC236}">
                <a16:creationId xmlns:a16="http://schemas.microsoft.com/office/drawing/2014/main" id="{A7B3F47D-4767-CBAD-7F2B-2D0E9FFA9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954043"/>
            <a:ext cx="7467600" cy="8609057"/>
          </a:xfrm>
          <a:prstGeom prst="rect">
            <a:avLst/>
          </a:prstGeom>
        </p:spPr>
      </p:pic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B48C4D16-1209-CB1A-CC66-01BB484066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5855164"/>
              </p:ext>
            </p:extLst>
          </p:nvPr>
        </p:nvGraphicFramePr>
        <p:xfrm>
          <a:off x="752976" y="-6286500"/>
          <a:ext cx="16782048" cy="769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38D756E-CDE8-1856-A803-7083118726BA}"/>
              </a:ext>
            </a:extLst>
          </p:cNvPr>
          <p:cNvSpPr txBox="1"/>
          <p:nvPr/>
        </p:nvSpPr>
        <p:spPr>
          <a:xfrm>
            <a:off x="6776304" y="-1181100"/>
            <a:ext cx="4735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>
                <a:solidFill>
                  <a:srgbClr val="F37053"/>
                </a:solidFill>
                <a:effectLst>
                  <a:glow rad="63500">
                    <a:srgbClr val="F37053">
                      <a:alpha val="22000"/>
                    </a:srgbClr>
                  </a:glow>
                </a:effectLst>
                <a:latin typeface="Raleway" pitchFamily="2" charset="0"/>
              </a:rPr>
              <a:t>The Vision</a:t>
            </a:r>
            <a:endParaRPr lang="is-IS" sz="7200" b="1">
              <a:solidFill>
                <a:srgbClr val="F37053"/>
              </a:solidFill>
              <a:effectLst>
                <a:glow rad="63500">
                  <a:srgbClr val="F37053">
                    <a:alpha val="22000"/>
                  </a:srgbClr>
                </a:glow>
              </a:effectLst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E6345E-1898-44EF-C54E-FC8FDE6196BA}"/>
              </a:ext>
            </a:extLst>
          </p:cNvPr>
          <p:cNvSpPr/>
          <p:nvPr/>
        </p:nvSpPr>
        <p:spPr>
          <a:xfrm>
            <a:off x="0" y="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6D2F28-91BD-E23A-79EC-10CC36F524B1}"/>
              </a:ext>
            </a:extLst>
          </p:cNvPr>
          <p:cNvSpPr/>
          <p:nvPr/>
        </p:nvSpPr>
        <p:spPr>
          <a:xfrm>
            <a:off x="17544048" y="956310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1D5027-9DA7-C7EE-F66E-508831FE2913}"/>
              </a:ext>
            </a:extLst>
          </p:cNvPr>
          <p:cNvSpPr/>
          <p:nvPr/>
        </p:nvSpPr>
        <p:spPr>
          <a:xfrm>
            <a:off x="5686" y="4002"/>
            <a:ext cx="18282314" cy="110298"/>
          </a:xfrm>
          <a:prstGeom prst="rect">
            <a:avLst/>
          </a:prstGeom>
          <a:gradFill flip="none" rotWithShape="1">
            <a:gsLst>
              <a:gs pos="33000">
                <a:srgbClr val="736C69">
                  <a:alpha val="0"/>
                </a:srgbClr>
              </a:gs>
              <a:gs pos="71000">
                <a:srgbClr val="635E62">
                  <a:alpha val="67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4AE3B3F-FC15-15A7-5DBF-FB0DCF36C9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4068953"/>
              </p:ext>
            </p:extLst>
          </p:nvPr>
        </p:nvGraphicFramePr>
        <p:xfrm>
          <a:off x="1485898" y="7886700"/>
          <a:ext cx="15316200" cy="8043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C6C5C04-279E-2B47-A3BE-3B36EB115FF6}"/>
              </a:ext>
            </a:extLst>
          </p:cNvPr>
          <p:cNvSpPr txBox="1"/>
          <p:nvPr/>
        </p:nvSpPr>
        <p:spPr>
          <a:xfrm>
            <a:off x="1295400" y="-1409700"/>
            <a:ext cx="6498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bg1"/>
                </a:solidFill>
                <a:latin typeface="Raleway" pitchFamily="2" charset="0"/>
              </a:rPr>
              <a:t>Why Iceland?</a:t>
            </a:r>
            <a:endParaRPr lang="is-IS" sz="7200">
              <a:solidFill>
                <a:schemeClr val="bg1"/>
              </a:solidFill>
              <a:latin typeface="Raleway" pitchFamily="2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02D5B65-3B04-5D56-6507-4C315C5EE2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7842679"/>
              </p:ext>
            </p:extLst>
          </p:nvPr>
        </p:nvGraphicFramePr>
        <p:xfrm>
          <a:off x="1264443" y="-2939546"/>
          <a:ext cx="15759115" cy="2976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7DDD48C-7DCC-9BC3-86D4-E5CF7F12F7DD}"/>
              </a:ext>
            </a:extLst>
          </p:cNvPr>
          <p:cNvSpPr txBox="1"/>
          <p:nvPr/>
        </p:nvSpPr>
        <p:spPr>
          <a:xfrm>
            <a:off x="5638800" y="-44577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>
                <a:solidFill>
                  <a:schemeClr val="bg1"/>
                </a:solidFill>
              </a:rPr>
              <a:t>Krafla is </a:t>
            </a:r>
            <a:r>
              <a:rPr lang="en-GB" sz="7200" b="1">
                <a:solidFill>
                  <a:srgbClr val="F37053"/>
                </a:solidFill>
                <a:effectLst>
                  <a:glow rad="63500">
                    <a:srgbClr val="F37053">
                      <a:alpha val="24000"/>
                    </a:srgbClr>
                  </a:glow>
                </a:effectLst>
              </a:rPr>
              <a:t>unique</a:t>
            </a:r>
            <a:endParaRPr lang="is-IS" sz="7200" b="1">
              <a:solidFill>
                <a:srgbClr val="F37053"/>
              </a:solidFill>
              <a:effectLst>
                <a:glow rad="63500">
                  <a:srgbClr val="F37053">
                    <a:alpha val="24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2364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67274-8C66-4C4D-C104-F9E12EF4664E}"/>
              </a:ext>
            </a:extLst>
          </p:cNvPr>
          <p:cNvSpPr txBox="1"/>
          <p:nvPr/>
        </p:nvSpPr>
        <p:spPr>
          <a:xfrm>
            <a:off x="6776306" y="2857500"/>
            <a:ext cx="4735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>
                <a:solidFill>
                  <a:schemeClr val="bg1">
                    <a:alpha val="0"/>
                  </a:schemeClr>
                </a:solidFill>
                <a:latin typeface="Raleway" pitchFamily="2" charset="0"/>
              </a:rPr>
              <a:t>The Vision</a:t>
            </a:r>
            <a:endParaRPr lang="is-IS" sz="7200">
              <a:solidFill>
                <a:schemeClr val="bg1">
                  <a:alpha val="0"/>
                </a:schemeClr>
              </a:solidFill>
              <a:latin typeface="Raleway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E6345E-1898-44EF-C54E-FC8FDE6196BA}"/>
              </a:ext>
            </a:extLst>
          </p:cNvPr>
          <p:cNvSpPr/>
          <p:nvPr/>
        </p:nvSpPr>
        <p:spPr>
          <a:xfrm>
            <a:off x="0" y="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6D2F28-91BD-E23A-79EC-10CC36F524B1}"/>
              </a:ext>
            </a:extLst>
          </p:cNvPr>
          <p:cNvSpPr/>
          <p:nvPr/>
        </p:nvSpPr>
        <p:spPr>
          <a:xfrm>
            <a:off x="17544048" y="9563100"/>
            <a:ext cx="762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C5C5C0-5B90-76F7-6814-BD7BBAFB561E}"/>
              </a:ext>
            </a:extLst>
          </p:cNvPr>
          <p:cNvSpPr/>
          <p:nvPr/>
        </p:nvSpPr>
        <p:spPr>
          <a:xfrm>
            <a:off x="-28115" y="0"/>
            <a:ext cx="18282314" cy="9867900"/>
          </a:xfrm>
          <a:prstGeom prst="rect">
            <a:avLst/>
          </a:prstGeom>
          <a:gradFill flip="none" rotWithShape="1">
            <a:gsLst>
              <a:gs pos="16000">
                <a:srgbClr val="736C69">
                  <a:alpha val="0"/>
                </a:srgbClr>
              </a:gs>
              <a:gs pos="55000">
                <a:srgbClr val="635E62">
                  <a:alpha val="67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D60296-3ABB-7DE0-8C7D-76DB62FF706A}"/>
              </a:ext>
            </a:extLst>
          </p:cNvPr>
          <p:cNvSpPr txBox="1"/>
          <p:nvPr/>
        </p:nvSpPr>
        <p:spPr>
          <a:xfrm>
            <a:off x="6819899" y="628471"/>
            <a:ext cx="4648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>
                <a:solidFill>
                  <a:schemeClr val="bg1"/>
                </a:solidFill>
              </a:rPr>
              <a:t>The Vision</a:t>
            </a:r>
            <a:endParaRPr lang="is-IS" sz="7200" b="1">
              <a:solidFill>
                <a:srgbClr val="F37053"/>
              </a:solidFill>
              <a:effectLst>
                <a:glow rad="63500">
                  <a:srgbClr val="F37053">
                    <a:alpha val="24000"/>
                  </a:srgbClr>
                </a:glo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BB0F3-8A50-D7AA-E0D8-37BDFEFB07E8}"/>
              </a:ext>
            </a:extLst>
          </p:cNvPr>
          <p:cNvSpPr txBox="1"/>
          <p:nvPr/>
        </p:nvSpPr>
        <p:spPr>
          <a:xfrm>
            <a:off x="2978942" y="2492913"/>
            <a:ext cx="12268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>
                <a:solidFill>
                  <a:schemeClr val="bg1"/>
                </a:solidFill>
                <a:latin typeface="Raleway" pitchFamily="2" charset="0"/>
              </a:rPr>
              <a:t>A world-class international in-situ magma laboratory with access to the magma-rock hydrothermal boundary through wells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>
              <a:solidFill>
                <a:schemeClr val="bg1"/>
              </a:solidFill>
              <a:latin typeface="Raleway" pitchFamily="2" charset="0"/>
            </a:endParaRPr>
          </a:p>
          <a:p>
            <a:pPr algn="ctr">
              <a:defRPr/>
            </a:pPr>
            <a:r>
              <a:rPr lang="en-GB" sz="2800" b="1">
                <a:solidFill>
                  <a:schemeClr val="bg1"/>
                </a:solidFill>
                <a:latin typeface="Raleway" pitchFamily="2" charset="0"/>
              </a:rPr>
              <a:t>We stand at the threshold of obtaining </a:t>
            </a:r>
            <a:r>
              <a:rPr lang="en-GB" sz="2800" b="1">
                <a:solidFill>
                  <a:srgbClr val="F37053"/>
                </a:solidFill>
                <a:latin typeface="Raleway" pitchFamily="2" charset="0"/>
              </a:rPr>
              <a:t>fundamental new knowledge </a:t>
            </a:r>
            <a:r>
              <a:rPr lang="en-GB" sz="2800" b="1">
                <a:solidFill>
                  <a:schemeClr val="bg1"/>
                </a:solidFill>
                <a:latin typeface="Raleway" pitchFamily="2" charset="0"/>
              </a:rPr>
              <a:t>of magma in the Earth’s crust</a:t>
            </a:r>
            <a:endParaRPr lang="is-IS" sz="2800" b="1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B53CB-8D2E-B1EE-33BE-130C959D2D5F}"/>
              </a:ext>
            </a:extLst>
          </p:cNvPr>
          <p:cNvSpPr txBox="1"/>
          <p:nvPr/>
        </p:nvSpPr>
        <p:spPr>
          <a:xfrm>
            <a:off x="5638798" y="-4629329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>
                <a:solidFill>
                  <a:schemeClr val="bg1"/>
                </a:solidFill>
              </a:rPr>
              <a:t>Krafla is </a:t>
            </a:r>
            <a:r>
              <a:rPr lang="en-GB" sz="7200" b="1">
                <a:solidFill>
                  <a:srgbClr val="F37053"/>
                </a:solidFill>
                <a:effectLst>
                  <a:glow rad="63500">
                    <a:srgbClr val="F37053">
                      <a:alpha val="24000"/>
                    </a:srgbClr>
                  </a:glow>
                </a:effectLst>
              </a:rPr>
              <a:t>unique</a:t>
            </a:r>
            <a:endParaRPr lang="is-IS" sz="7200" b="1">
              <a:solidFill>
                <a:srgbClr val="F37053"/>
              </a:solidFill>
              <a:effectLst>
                <a:glow rad="63500">
                  <a:srgbClr val="F37053">
                    <a:alpha val="24000"/>
                  </a:srgbClr>
                </a:glo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863909-CC28-0D9A-67A6-EC12B8E27380}"/>
              </a:ext>
            </a:extLst>
          </p:cNvPr>
          <p:cNvSpPr txBox="1"/>
          <p:nvPr/>
        </p:nvSpPr>
        <p:spPr>
          <a:xfrm>
            <a:off x="4061221" y="10577576"/>
            <a:ext cx="101655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Raleway" pitchFamily="2" charset="0"/>
              </a:rPr>
              <a:t>This will revolutionise capabilities in </a:t>
            </a:r>
            <a:r>
              <a:rPr lang="en-GB" sz="3200" b="1">
                <a:solidFill>
                  <a:srgbClr val="F37053"/>
                </a:solidFill>
                <a:latin typeface="Raleway" pitchFamily="2" charset="0"/>
              </a:rPr>
              <a:t>three</a:t>
            </a:r>
            <a:r>
              <a:rPr lang="en-GB" sz="3200">
                <a:solidFill>
                  <a:schemeClr val="bg1"/>
                </a:solidFill>
                <a:latin typeface="Raleway" pitchFamily="2" charset="0"/>
              </a:rPr>
              <a:t> key areas</a:t>
            </a:r>
          </a:p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920713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67_974 xmlns="2b792578-1be6-4b17-b002-c9297f7b1551" xsi:nil="true"/>
    <TaxCatchAll xmlns="1215ab6a-9f7e-4851-aef5-c9da620fb63d" xsi:nil="true"/>
    <comments xmlns="2b792578-1be6-4b17-b002-c9297f7b1551" xsi:nil="true"/>
    <lcf76f155ced4ddcb4097134ff3c332f xmlns="2b792578-1be6-4b17-b002-c9297f7b155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FFDE944BF64B4A8943ACB9AEAFB62A" ma:contentTypeVersion="19" ma:contentTypeDescription="Create a new document." ma:contentTypeScope="" ma:versionID="3fd419e900b95a1fa077d1e7fcf3a351">
  <xsd:schema xmlns:xsd="http://www.w3.org/2001/XMLSchema" xmlns:xs="http://www.w3.org/2001/XMLSchema" xmlns:p="http://schemas.microsoft.com/office/2006/metadata/properties" xmlns:ns2="2b792578-1be6-4b17-b002-c9297f7b1551" xmlns:ns3="1215ab6a-9f7e-4851-aef5-c9da620fb63d" targetNamespace="http://schemas.microsoft.com/office/2006/metadata/properties" ma:root="true" ma:fieldsID="60c052992b6e62a2c2f3cdc48c3e75ee" ns2:_="" ns3:_="">
    <xsd:import namespace="2b792578-1be6-4b17-b002-c9297f7b1551"/>
    <xsd:import namespace="1215ab6a-9f7e-4851-aef5-c9da620fb6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comments" minOccurs="0"/>
                <xsd:element ref="ns2:_x0067_974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792578-1be6-4b17-b002-c9297f7b15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comments" ma:index="20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_x0067_974" ma:index="21" nillable="true" ma:displayName="comment" ma:internalName="_x0067_974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e08a3c7-36a9-4477-8404-952518ecb0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15ab6a-9f7e-4851-aef5-c9da620fb63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01204e72-f39e-429d-94e4-4b8a07f927f8}" ma:internalName="TaxCatchAll" ma:showField="CatchAllData" ma:web="1215ab6a-9f7e-4851-aef5-c9da620fb6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E57CAF-2100-45A3-8FE7-7C9B0778ABE6}">
  <ds:schemaRefs>
    <ds:schemaRef ds:uri="http://schemas.microsoft.com/office/2006/documentManagement/types"/>
    <ds:schemaRef ds:uri="http://schemas.microsoft.com/office/infopath/2007/PartnerControls"/>
    <ds:schemaRef ds:uri="2b792578-1be6-4b17-b002-c9297f7b1551"/>
    <ds:schemaRef ds:uri="http://purl.org/dc/elements/1.1/"/>
    <ds:schemaRef ds:uri="1215ab6a-9f7e-4851-aef5-c9da620fb63d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0816D8D-A1E1-4D32-9AF3-427EEA6B5943}">
  <ds:schemaRefs>
    <ds:schemaRef ds:uri="1215ab6a-9f7e-4851-aef5-c9da620fb63d"/>
    <ds:schemaRef ds:uri="2b792578-1be6-4b17-b002-c9297f7b15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1AAD812-D2FE-47DD-8352-EDE4CE97F4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2245</Words>
  <Application>Microsoft Office PowerPoint</Application>
  <PresentationFormat>Personalizzato</PresentationFormat>
  <Paragraphs>317</Paragraphs>
  <Slides>39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5" baseType="lpstr">
      <vt:lpstr>Poppins</vt:lpstr>
      <vt:lpstr>Raleway</vt:lpstr>
      <vt:lpstr>Arial</vt:lpstr>
      <vt:lpstr>Wingdings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paragraph text</dc:title>
  <dc:creator>Paolo Papale</dc:creator>
  <cp:lastModifiedBy>Paolo Papale</cp:lastModifiedBy>
  <cp:revision>5</cp:revision>
  <dcterms:created xsi:type="dcterms:W3CDTF">2006-08-16T00:00:00Z</dcterms:created>
  <dcterms:modified xsi:type="dcterms:W3CDTF">2024-03-12T09:00:58Z</dcterms:modified>
  <dc:identifier>DAFzHQLN2y4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0x01010090FFDE944BF64B4A8943ACB9AEAFB62A</vt:lpwstr>
  </property>
  <property fmtid="{D5CDD505-2E9C-101B-9397-08002B2CF9AE}" pid="3" name="MediaServiceImageTags">
    <vt:lpwstr/>
  </property>
</Properties>
</file>