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74" r:id="rId3"/>
    <p:sldMasterId id="2147483678" r:id="rId4"/>
    <p:sldMasterId id="2147483683" r:id="rId5"/>
    <p:sldMasterId id="2147483689" r:id="rId6"/>
  </p:sldMasterIdLst>
  <p:notesMasterIdLst>
    <p:notesMasterId r:id="rId18"/>
  </p:notesMasterIdLst>
  <p:sldIdLst>
    <p:sldId id="323" r:id="rId7"/>
    <p:sldId id="1420" r:id="rId8"/>
    <p:sldId id="1421" r:id="rId9"/>
    <p:sldId id="1422" r:id="rId10"/>
    <p:sldId id="1423" r:id="rId11"/>
    <p:sldId id="1424" r:id="rId12"/>
    <p:sldId id="1425" r:id="rId13"/>
    <p:sldId id="1426" r:id="rId14"/>
    <p:sldId id="1427" r:id="rId15"/>
    <p:sldId id="1428" r:id="rId16"/>
    <p:sldId id="1429"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504" userDrawn="1">
          <p15:clr>
            <a:srgbClr val="A4A3A4"/>
          </p15:clr>
        </p15:guide>
        <p15:guide id="3" orient="horz" pos="1366" userDrawn="1">
          <p15:clr>
            <a:srgbClr val="A4A3A4"/>
          </p15:clr>
        </p15:guide>
        <p15:guide id="4" pos="234" userDrawn="1">
          <p15:clr>
            <a:srgbClr val="A4A3A4"/>
          </p15:clr>
        </p15:guide>
        <p15:guide id="6" pos="347" userDrawn="1">
          <p15:clr>
            <a:srgbClr val="A4A3A4"/>
          </p15:clr>
        </p15:guide>
        <p15:guide id="8"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B8680A-6759-DED6-0E09-7DA168735F5D}" name="Eva Laufey Eggertsdóttir" initials="EE" userId="S::eva@georg.cluster.is::c05a6ee1-01a2-425e-9b59-cd9d2648d9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1C036"/>
    <a:srgbClr val="73FEFF"/>
    <a:srgbClr val="7A81FF"/>
    <a:srgbClr val="0096FF"/>
    <a:srgbClr val="00FDFF"/>
    <a:srgbClr val="76D6FF"/>
    <a:srgbClr val="F6C143"/>
    <a:srgbClr val="275536"/>
    <a:srgbClr val="698CA8"/>
    <a:srgbClr val="415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p:restoredTop sz="87755"/>
  </p:normalViewPr>
  <p:slideViewPr>
    <p:cSldViewPr snapToGrid="0" snapToObjects="1">
      <p:cViewPr varScale="1">
        <p:scale>
          <a:sx n="112" d="100"/>
          <a:sy n="112" d="100"/>
        </p:scale>
        <p:origin x="1000" y="176"/>
      </p:cViewPr>
      <p:guideLst>
        <p:guide orient="horz" pos="504"/>
        <p:guide orient="horz" pos="1366"/>
        <p:guide pos="234"/>
        <p:guide pos="347"/>
        <p:guide pos="384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89D2618-057A-A541-B388-217B7607CE32}" type="datetimeFigureOut">
              <a:rPr lang="it-IT" smtClean="0"/>
              <a:pPr/>
              <a:t>13/03/24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014C21A2-60AD-334E-9C41-2DC0EF94D362}" type="slidenum">
              <a:rPr lang="it-IT" smtClean="0"/>
              <a:pPr/>
              <a:t>‹#›</a:t>
            </a:fld>
            <a:endParaRPr lang="it-IT"/>
          </a:p>
        </p:txBody>
      </p:sp>
    </p:spTree>
    <p:extLst>
      <p:ext uri="{BB962C8B-B14F-4D97-AF65-F5344CB8AC3E}">
        <p14:creationId xmlns:p14="http://schemas.microsoft.com/office/powerpoint/2010/main" val="204187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 name="Google Shape;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17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bf1145ced7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bf1145ced7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g2bf1145ced7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090536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bf1145ced7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2bf1145ced7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840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g"/></Relationships>
</file>

<file path=ppt/slideLayouts/_rels/slideLayout25.xml.rels><?xml version="1.0" encoding="UTF-8" standalone="yes"?>
<Relationships xmlns="http://schemas.openxmlformats.org/package/2006/relationships"><Relationship Id="rId26" Type="http://schemas.openxmlformats.org/officeDocument/2006/relationships/image" Target="../media/image51.png"/><Relationship Id="rId21" Type="http://schemas.openxmlformats.org/officeDocument/2006/relationships/image" Target="../media/image46.png"/><Relationship Id="rId42" Type="http://schemas.openxmlformats.org/officeDocument/2006/relationships/image" Target="../media/image67.png"/><Relationship Id="rId47" Type="http://schemas.openxmlformats.org/officeDocument/2006/relationships/image" Target="../media/image72.png"/><Relationship Id="rId63" Type="http://schemas.openxmlformats.org/officeDocument/2006/relationships/image" Target="../media/image83.png"/><Relationship Id="rId68" Type="http://schemas.openxmlformats.org/officeDocument/2006/relationships/image" Target="../media/image88.png"/><Relationship Id="rId16" Type="http://schemas.openxmlformats.org/officeDocument/2006/relationships/image" Target="../media/image4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70.png"/><Relationship Id="rId53" Type="http://schemas.microsoft.com/office/2007/relationships/hdphoto" Target="../media/hdphoto2.wdp"/><Relationship Id="rId58" Type="http://schemas.microsoft.com/office/2007/relationships/hdphoto" Target="../media/hdphoto4.wdp"/><Relationship Id="rId66" Type="http://schemas.openxmlformats.org/officeDocument/2006/relationships/image" Target="../media/image86.png"/><Relationship Id="rId74" Type="http://schemas.openxmlformats.org/officeDocument/2006/relationships/image" Target="../media/image93.emf"/><Relationship Id="rId5" Type="http://schemas.openxmlformats.org/officeDocument/2006/relationships/image" Target="../media/image30.png"/><Relationship Id="rId61" Type="http://schemas.microsoft.com/office/2007/relationships/hdphoto" Target="../media/hdphoto5.wdp"/><Relationship Id="rId19" Type="http://schemas.openxmlformats.org/officeDocument/2006/relationships/image" Target="../media/image4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48" Type="http://schemas.openxmlformats.org/officeDocument/2006/relationships/image" Target="../media/image73.png"/><Relationship Id="rId56" Type="http://schemas.openxmlformats.org/officeDocument/2006/relationships/image" Target="../media/image78.png"/><Relationship Id="rId64" Type="http://schemas.openxmlformats.org/officeDocument/2006/relationships/image" Target="../media/image84.png"/><Relationship Id="rId69" Type="http://schemas.microsoft.com/office/2007/relationships/hdphoto" Target="../media/hdphoto6.wdp"/><Relationship Id="rId77" Type="http://schemas.openxmlformats.org/officeDocument/2006/relationships/image" Target="../media/image96.png"/><Relationship Id="rId8" Type="http://schemas.openxmlformats.org/officeDocument/2006/relationships/image" Target="../media/image33.png"/><Relationship Id="rId51" Type="http://schemas.openxmlformats.org/officeDocument/2006/relationships/image" Target="../media/image75.png"/><Relationship Id="rId72" Type="http://schemas.openxmlformats.org/officeDocument/2006/relationships/image" Target="../media/image91.png"/><Relationship Id="rId3" Type="http://schemas.openxmlformats.org/officeDocument/2006/relationships/image" Target="../media/image28.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46" Type="http://schemas.openxmlformats.org/officeDocument/2006/relationships/image" Target="../media/image71.png"/><Relationship Id="rId59" Type="http://schemas.openxmlformats.org/officeDocument/2006/relationships/image" Target="../media/image80.png"/><Relationship Id="rId67" Type="http://schemas.openxmlformats.org/officeDocument/2006/relationships/image" Target="../media/image87.png"/><Relationship Id="rId20" Type="http://schemas.openxmlformats.org/officeDocument/2006/relationships/image" Target="../media/image45.png"/><Relationship Id="rId41" Type="http://schemas.openxmlformats.org/officeDocument/2006/relationships/image" Target="../media/image66.png"/><Relationship Id="rId54" Type="http://schemas.openxmlformats.org/officeDocument/2006/relationships/image" Target="../media/image77.png"/><Relationship Id="rId62" Type="http://schemas.openxmlformats.org/officeDocument/2006/relationships/image" Target="../media/image82.png"/><Relationship Id="rId70" Type="http://schemas.openxmlformats.org/officeDocument/2006/relationships/image" Target="../media/image89.png"/><Relationship Id="rId75" Type="http://schemas.openxmlformats.org/officeDocument/2006/relationships/image" Target="../media/image94.png"/><Relationship Id="rId1" Type="http://schemas.openxmlformats.org/officeDocument/2006/relationships/slideMaster" Target="../slideMasters/slideMaster6.xml"/><Relationship Id="rId6"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49" Type="http://schemas.openxmlformats.org/officeDocument/2006/relationships/image" Target="../media/image74.png"/><Relationship Id="rId57" Type="http://schemas.openxmlformats.org/officeDocument/2006/relationships/image" Target="../media/image79.png"/><Relationship Id="rId10" Type="http://schemas.openxmlformats.org/officeDocument/2006/relationships/image" Target="../media/image35.png"/><Relationship Id="rId31" Type="http://schemas.openxmlformats.org/officeDocument/2006/relationships/image" Target="../media/image56.png"/><Relationship Id="rId44" Type="http://schemas.openxmlformats.org/officeDocument/2006/relationships/image" Target="../media/image69.png"/><Relationship Id="rId52" Type="http://schemas.openxmlformats.org/officeDocument/2006/relationships/image" Target="../media/image76.png"/><Relationship Id="rId60" Type="http://schemas.openxmlformats.org/officeDocument/2006/relationships/image" Target="../media/image81.png"/><Relationship Id="rId65" Type="http://schemas.openxmlformats.org/officeDocument/2006/relationships/image" Target="../media/image85.png"/><Relationship Id="rId73" Type="http://schemas.openxmlformats.org/officeDocument/2006/relationships/image" Target="../media/image92.png"/><Relationship Id="rId4" Type="http://schemas.openxmlformats.org/officeDocument/2006/relationships/image" Target="../media/image29.png"/><Relationship Id="rId9"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39" Type="http://schemas.openxmlformats.org/officeDocument/2006/relationships/image" Target="../media/image64.png"/><Relationship Id="rId34" Type="http://schemas.openxmlformats.org/officeDocument/2006/relationships/image" Target="../media/image59.png"/><Relationship Id="rId50" Type="http://schemas.microsoft.com/office/2007/relationships/hdphoto" Target="../media/hdphoto1.wdp"/><Relationship Id="rId55" Type="http://schemas.microsoft.com/office/2007/relationships/hdphoto" Target="../media/hdphoto3.wdp"/><Relationship Id="rId76" Type="http://schemas.openxmlformats.org/officeDocument/2006/relationships/image" Target="../media/image95.jpeg"/><Relationship Id="rId7" Type="http://schemas.openxmlformats.org/officeDocument/2006/relationships/image" Target="../media/image32.png"/><Relationship Id="rId71" Type="http://schemas.openxmlformats.org/officeDocument/2006/relationships/image" Target="../media/image90.png"/><Relationship Id="rId2" Type="http://schemas.openxmlformats.org/officeDocument/2006/relationships/image" Target="../media/image27.jpeg"/><Relationship Id="rId29" Type="http://schemas.openxmlformats.org/officeDocument/2006/relationships/image" Target="../media/image5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Master" Target="../slideMasters/slideMaster6.xml"/><Relationship Id="rId6" Type="http://schemas.openxmlformats.org/officeDocument/2006/relationships/image" Target="../media/image101.png"/><Relationship Id="rId5" Type="http://schemas.openxmlformats.org/officeDocument/2006/relationships/image" Target="../media/image100.jpeg"/><Relationship Id="rId10" Type="http://schemas.openxmlformats.org/officeDocument/2006/relationships/image" Target="../media/image105.png"/><Relationship Id="rId4" Type="http://schemas.openxmlformats.org/officeDocument/2006/relationships/image" Target="../media/image99.jpeg"/><Relationship Id="rId9" Type="http://schemas.openxmlformats.org/officeDocument/2006/relationships/image" Target="../media/image10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eg"/><Relationship Id="rId1" Type="http://schemas.openxmlformats.org/officeDocument/2006/relationships/slideMaster" Target="../slideMasters/slideMaster6.xml"/><Relationship Id="rId5" Type="http://schemas.openxmlformats.org/officeDocument/2006/relationships/image" Target="../media/image111.png"/><Relationship Id="rId4" Type="http://schemas.openxmlformats.org/officeDocument/2006/relationships/image" Target="../media/image1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66917F-45B8-844E-A08C-0A84EBCB4E2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A92088E-A2E5-1B40-B930-A1C777F22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7F9F521F-43A9-E64D-80A9-92042078AF09}"/>
              </a:ext>
            </a:extLst>
          </p:cNvPr>
          <p:cNvSpPr>
            <a:spLocks noGrp="1"/>
          </p:cNvSpPr>
          <p:nvPr>
            <p:ph type="dt" sz="half" idx="10"/>
          </p:nvPr>
        </p:nvSpPr>
        <p:spPr>
          <a:xfrm>
            <a:off x="838200" y="6356350"/>
            <a:ext cx="2743200" cy="365125"/>
          </a:xfrm>
          <a:prstGeom prst="rect">
            <a:avLst/>
          </a:prstGeom>
        </p:spPr>
        <p:txBody>
          <a:bodyPr/>
          <a:lstStyle/>
          <a:p>
            <a:endParaRPr lang="it-IT"/>
          </a:p>
        </p:txBody>
      </p:sp>
      <p:sp>
        <p:nvSpPr>
          <p:cNvPr id="5" name="Segnaposto piè di pagina 4">
            <a:extLst>
              <a:ext uri="{FF2B5EF4-FFF2-40B4-BE49-F238E27FC236}">
                <a16:creationId xmlns:a16="http://schemas.microsoft.com/office/drawing/2014/main" id="{AE5C34D8-DAE5-1442-A238-7830BB53009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5CED46DA-2940-B347-BA42-539F38B67DCD}"/>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142561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73C7C1-55F2-7217-4570-3DE9456BB816}"/>
              </a:ext>
            </a:extLst>
          </p:cNvPr>
          <p:cNvCxnSpPr>
            <a:cxnSpLocks/>
          </p:cNvCxnSpPr>
          <p:nvPr userDrawn="1"/>
        </p:nvCxnSpPr>
        <p:spPr>
          <a:xfrm>
            <a:off x="325821" y="124650"/>
            <a:ext cx="0" cy="867054"/>
          </a:xfrm>
          <a:prstGeom prst="line">
            <a:avLst/>
          </a:prstGeom>
          <a:ln w="76200">
            <a:solidFill>
              <a:srgbClr val="C02A3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A548195-D3DF-D8A5-1486-4F7CBBA0EC7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0000" r="50000"/>
          <a:stretch/>
        </p:blipFill>
        <p:spPr>
          <a:xfrm flipV="1">
            <a:off x="7198273" y="1864270"/>
            <a:ext cx="4993728" cy="4993729"/>
          </a:xfrm>
          <a:custGeom>
            <a:avLst/>
            <a:gdLst>
              <a:gd name="connsiteX0" fmla="*/ 0 w 4993728"/>
              <a:gd name="connsiteY0" fmla="*/ 4993729 h 4993729"/>
              <a:gd name="connsiteX1" fmla="*/ 4993728 w 4993728"/>
              <a:gd name="connsiteY1" fmla="*/ 4993729 h 4993729"/>
              <a:gd name="connsiteX2" fmla="*/ 4993728 w 4993728"/>
              <a:gd name="connsiteY2" fmla="*/ 742700 h 4993729"/>
              <a:gd name="connsiteX3" fmla="*/ 4964388 w 4993728"/>
              <a:gd name="connsiteY3" fmla="*/ 747559 h 4993729"/>
              <a:gd name="connsiteX4" fmla="*/ 4893575 w 4993728"/>
              <a:gd name="connsiteY4" fmla="*/ 751438 h 4993729"/>
              <a:gd name="connsiteX5" fmla="*/ 4200984 w 4993728"/>
              <a:gd name="connsiteY5" fmla="*/ 0 h 4993729"/>
              <a:gd name="connsiteX6" fmla="*/ 0 w 4993728"/>
              <a:gd name="connsiteY6" fmla="*/ 0 h 499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3728" h="4993729">
                <a:moveTo>
                  <a:pt x="0" y="4993729"/>
                </a:moveTo>
                <a:lnTo>
                  <a:pt x="4993728" y="4993729"/>
                </a:lnTo>
                <a:lnTo>
                  <a:pt x="4993728" y="742700"/>
                </a:lnTo>
                <a:lnTo>
                  <a:pt x="4964388" y="747559"/>
                </a:lnTo>
                <a:cubicBezTo>
                  <a:pt x="4941105" y="750124"/>
                  <a:pt x="4917482" y="751438"/>
                  <a:pt x="4893575" y="751438"/>
                </a:cubicBezTo>
                <a:cubicBezTo>
                  <a:pt x="4511068" y="751438"/>
                  <a:pt x="4200984" y="415008"/>
                  <a:pt x="4200984" y="0"/>
                </a:cubicBezTo>
                <a:lnTo>
                  <a:pt x="0" y="0"/>
                </a:lnTo>
                <a:close/>
              </a:path>
            </a:pathLst>
          </a:custGeom>
        </p:spPr>
      </p:pic>
      <p:pic>
        <p:nvPicPr>
          <p:cNvPr id="8" name="Picture 7" descr="Text&#10;&#10;Description automatically generated with medium confidence">
            <a:extLst>
              <a:ext uri="{FF2B5EF4-FFF2-40B4-BE49-F238E27FC236}">
                <a16:creationId xmlns:a16="http://schemas.microsoft.com/office/drawing/2014/main" id="{C4D25BD1-193B-6C89-288E-29A1B24A2D72}"/>
              </a:ext>
            </a:extLst>
          </p:cNvPr>
          <p:cNvPicPr>
            <a:picLocks noChangeAspect="1"/>
          </p:cNvPicPr>
          <p:nvPr userDrawn="1"/>
        </p:nvPicPr>
        <p:blipFill>
          <a:blip r:embed="rId4"/>
          <a:stretch>
            <a:fillRect/>
          </a:stretch>
        </p:blipFill>
        <p:spPr>
          <a:xfrm>
            <a:off x="8044535" y="136396"/>
            <a:ext cx="4047313" cy="766939"/>
          </a:xfrm>
          <a:prstGeom prst="rect">
            <a:avLst/>
          </a:prstGeom>
        </p:spPr>
      </p:pic>
      <p:sp>
        <p:nvSpPr>
          <p:cNvPr id="2" name="Title 1">
            <a:extLst>
              <a:ext uri="{FF2B5EF4-FFF2-40B4-BE49-F238E27FC236}">
                <a16:creationId xmlns:a16="http://schemas.microsoft.com/office/drawing/2014/main" id="{0876AC46-60C7-E5A1-9C78-A4AB11079FE7}"/>
              </a:ext>
            </a:extLst>
          </p:cNvPr>
          <p:cNvSpPr>
            <a:spLocks noGrp="1"/>
          </p:cNvSpPr>
          <p:nvPr>
            <p:ph type="title"/>
          </p:nvPr>
        </p:nvSpPr>
        <p:spPr>
          <a:xfrm>
            <a:off x="440635" y="136396"/>
            <a:ext cx="7603896" cy="867054"/>
          </a:xfrm>
        </p:spPr>
        <p:txBody>
          <a:bodyPr>
            <a:normAutofit/>
          </a:bodyPr>
          <a:lstStyle>
            <a:lvl1pPr>
              <a:defRPr sz="4200"/>
            </a:lvl1pPr>
          </a:lstStyle>
          <a:p>
            <a:r>
              <a:rPr lang="en-US" dirty="0"/>
              <a:t>Click to edit Master title style</a:t>
            </a:r>
          </a:p>
        </p:txBody>
      </p:sp>
      <p:sp>
        <p:nvSpPr>
          <p:cNvPr id="3" name="Content Placeholder 2">
            <a:extLst>
              <a:ext uri="{FF2B5EF4-FFF2-40B4-BE49-F238E27FC236}">
                <a16:creationId xmlns:a16="http://schemas.microsoft.com/office/drawing/2014/main" id="{EEF96224-6465-24DF-F68F-BE3D9EF88FCA}"/>
              </a:ext>
            </a:extLst>
          </p:cNvPr>
          <p:cNvSpPr>
            <a:spLocks noGrp="1"/>
          </p:cNvSpPr>
          <p:nvPr>
            <p:ph idx="1"/>
          </p:nvPr>
        </p:nvSpPr>
        <p:spPr>
          <a:xfrm>
            <a:off x="808383" y="166660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15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73C7C1-55F2-7217-4570-3DE9456BB816}"/>
              </a:ext>
            </a:extLst>
          </p:cNvPr>
          <p:cNvCxnSpPr>
            <a:cxnSpLocks/>
          </p:cNvCxnSpPr>
          <p:nvPr userDrawn="1"/>
        </p:nvCxnSpPr>
        <p:spPr>
          <a:xfrm>
            <a:off x="325821" y="124650"/>
            <a:ext cx="0" cy="867054"/>
          </a:xfrm>
          <a:prstGeom prst="line">
            <a:avLst/>
          </a:prstGeom>
          <a:ln w="76200">
            <a:solidFill>
              <a:srgbClr val="C02A3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C4D25BD1-193B-6C89-288E-29A1B24A2D72}"/>
              </a:ext>
            </a:extLst>
          </p:cNvPr>
          <p:cNvPicPr>
            <a:picLocks noChangeAspect="1"/>
          </p:cNvPicPr>
          <p:nvPr userDrawn="1"/>
        </p:nvPicPr>
        <p:blipFill>
          <a:blip r:embed="rId2"/>
          <a:stretch>
            <a:fillRect/>
          </a:stretch>
        </p:blipFill>
        <p:spPr>
          <a:xfrm>
            <a:off x="8044535" y="136396"/>
            <a:ext cx="4047313" cy="766939"/>
          </a:xfrm>
          <a:prstGeom prst="rect">
            <a:avLst/>
          </a:prstGeom>
        </p:spPr>
      </p:pic>
      <p:sp>
        <p:nvSpPr>
          <p:cNvPr id="2" name="Title 1">
            <a:extLst>
              <a:ext uri="{FF2B5EF4-FFF2-40B4-BE49-F238E27FC236}">
                <a16:creationId xmlns:a16="http://schemas.microsoft.com/office/drawing/2014/main" id="{0876AC46-60C7-E5A1-9C78-A4AB11079FE7}"/>
              </a:ext>
            </a:extLst>
          </p:cNvPr>
          <p:cNvSpPr>
            <a:spLocks noGrp="1"/>
          </p:cNvSpPr>
          <p:nvPr>
            <p:ph type="title"/>
          </p:nvPr>
        </p:nvSpPr>
        <p:spPr>
          <a:xfrm>
            <a:off x="440635" y="136396"/>
            <a:ext cx="7603896" cy="867054"/>
          </a:xfrm>
        </p:spPr>
        <p:txBody>
          <a:bodyPr>
            <a:normAutofit/>
          </a:bodyPr>
          <a:lstStyle>
            <a:lvl1pPr>
              <a:defRPr sz="4200"/>
            </a:lvl1pPr>
          </a:lstStyle>
          <a:p>
            <a:r>
              <a:rPr lang="en-US" dirty="0"/>
              <a:t>Click to edit Master title style</a:t>
            </a:r>
          </a:p>
        </p:txBody>
      </p:sp>
    </p:spTree>
    <p:extLst>
      <p:ext uri="{BB962C8B-B14F-4D97-AF65-F5344CB8AC3E}">
        <p14:creationId xmlns:p14="http://schemas.microsoft.com/office/powerpoint/2010/main" val="1640085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59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EE823AC-92C6-9C0D-BAD1-F0B54FDD0BE1}"/>
              </a:ext>
            </a:extLst>
          </p:cNvPr>
          <p:cNvSpPr/>
          <p:nvPr userDrawn="1"/>
        </p:nvSpPr>
        <p:spPr>
          <a:xfrm rot="5400000">
            <a:off x="5398015" y="-5419185"/>
            <a:ext cx="1408176" cy="12225528"/>
          </a:xfrm>
          <a:custGeom>
            <a:avLst/>
            <a:gdLst>
              <a:gd name="connsiteX0" fmla="*/ 0 w 1406368"/>
              <a:gd name="connsiteY0" fmla="*/ 12213020 h 12213020"/>
              <a:gd name="connsiteX1" fmla="*/ 0 w 1406368"/>
              <a:gd name="connsiteY1" fmla="*/ 0 h 12213020"/>
              <a:gd name="connsiteX2" fmla="*/ 365824 w 1406368"/>
              <a:gd name="connsiteY2" fmla="*/ 0 h 12213020"/>
              <a:gd name="connsiteX3" fmla="*/ 585106 w 1406368"/>
              <a:gd name="connsiteY3" fmla="*/ 501754 h 12213020"/>
              <a:gd name="connsiteX4" fmla="*/ 1406368 w 1406368"/>
              <a:gd name="connsiteY4" fmla="*/ 6106510 h 12213020"/>
              <a:gd name="connsiteX5" fmla="*/ 585106 w 1406368"/>
              <a:gd name="connsiteY5" fmla="*/ 11711265 h 12213020"/>
              <a:gd name="connsiteX6" fmla="*/ 365825 w 1406368"/>
              <a:gd name="connsiteY6" fmla="*/ 12213020 h 1221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368" h="12213020">
                <a:moveTo>
                  <a:pt x="0" y="12213020"/>
                </a:moveTo>
                <a:lnTo>
                  <a:pt x="0" y="0"/>
                </a:lnTo>
                <a:lnTo>
                  <a:pt x="365824" y="0"/>
                </a:lnTo>
                <a:lnTo>
                  <a:pt x="585106" y="501754"/>
                </a:lnTo>
                <a:cubicBezTo>
                  <a:pt x="1086671" y="1833960"/>
                  <a:pt x="1406368" y="3850077"/>
                  <a:pt x="1406368" y="6106510"/>
                </a:cubicBezTo>
                <a:cubicBezTo>
                  <a:pt x="1406368" y="8362945"/>
                  <a:pt x="1086671" y="10379061"/>
                  <a:pt x="585106" y="11711265"/>
                </a:cubicBezTo>
                <a:lnTo>
                  <a:pt x="365825" y="12213020"/>
                </a:lnTo>
                <a:close/>
              </a:path>
            </a:pathLst>
          </a:custGeom>
          <a:gradFill flip="none" rotWithShape="1">
            <a:gsLst>
              <a:gs pos="8000">
                <a:srgbClr val="37358C"/>
              </a:gs>
              <a:gs pos="89000">
                <a:srgbClr val="CC292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6E921294-369D-26EE-0F7F-34707E4B9AEB}"/>
              </a:ext>
            </a:extLst>
          </p:cNvPr>
          <p:cNvPicPr>
            <a:picLocks noChangeAspect="1"/>
          </p:cNvPicPr>
          <p:nvPr userDrawn="1"/>
        </p:nvPicPr>
        <p:blipFill>
          <a:blip r:embed="rId2"/>
          <a:stretch>
            <a:fillRect/>
          </a:stretch>
        </p:blipFill>
        <p:spPr>
          <a:xfrm>
            <a:off x="4336416" y="101455"/>
            <a:ext cx="3869804" cy="1182440"/>
          </a:xfrm>
          <a:prstGeom prst="rect">
            <a:avLst/>
          </a:prstGeom>
        </p:spPr>
      </p:pic>
      <p:sp>
        <p:nvSpPr>
          <p:cNvPr id="2" name="Title 1">
            <a:extLst>
              <a:ext uri="{FF2B5EF4-FFF2-40B4-BE49-F238E27FC236}">
                <a16:creationId xmlns:a16="http://schemas.microsoft.com/office/drawing/2014/main" id="{2568BD63-396C-FB41-7CC8-11D762023B35}"/>
              </a:ext>
            </a:extLst>
          </p:cNvPr>
          <p:cNvSpPr>
            <a:spLocks noGrp="1"/>
          </p:cNvSpPr>
          <p:nvPr>
            <p:ph type="title"/>
          </p:nvPr>
        </p:nvSpPr>
        <p:spPr>
          <a:xfrm>
            <a:off x="1752600" y="1617455"/>
            <a:ext cx="8686800" cy="1095927"/>
          </a:xfrm>
        </p:spPr>
        <p:txBody>
          <a:bodyPr>
            <a:normAutofit/>
          </a:bodyPr>
          <a:lstStyle>
            <a:lvl1pPr algn="ctr">
              <a:defRPr sz="4200"/>
            </a:lvl1pPr>
          </a:lstStyle>
          <a:p>
            <a:r>
              <a:rPr lang="en-US" dirty="0"/>
              <a:t>Click to edit Master title style</a:t>
            </a:r>
          </a:p>
        </p:txBody>
      </p:sp>
    </p:spTree>
    <p:extLst>
      <p:ext uri="{BB962C8B-B14F-4D97-AF65-F5344CB8AC3E}">
        <p14:creationId xmlns:p14="http://schemas.microsoft.com/office/powerpoint/2010/main" val="134902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 AuScope HQ">
    <p:bg>
      <p:bgPr>
        <a:solidFill>
          <a:srgbClr val="EBEBEB"/>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604EBDF-D149-6241-BCA5-A8C9C7C859A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41"/>
            <a:ext cx="12191999" cy="6857519"/>
          </a:xfrm>
          <a:prstGeom prst="rect">
            <a:avLst/>
          </a:prstGeom>
        </p:spPr>
      </p:pic>
      <p:sp>
        <p:nvSpPr>
          <p:cNvPr id="2" name="Holder 2"/>
          <p:cNvSpPr>
            <a:spLocks noGrp="1"/>
          </p:cNvSpPr>
          <p:nvPr>
            <p:ph type="title" hasCustomPrompt="1"/>
          </p:nvPr>
        </p:nvSpPr>
        <p:spPr>
          <a:xfrm flipH="1">
            <a:off x="659958" y="854018"/>
            <a:ext cx="4931746" cy="3037060"/>
          </a:xfrm>
          <a:prstGeom prst="rect">
            <a:avLst/>
          </a:prstGeom>
        </p:spPr>
        <p:txBody>
          <a:bodyPr wrap="square" lIns="0" tIns="0" rIns="0" bIns="0">
            <a:noAutofit/>
          </a:bodyPr>
          <a:lstStyle>
            <a:lvl1pPr>
              <a:lnSpc>
                <a:spcPts val="6913"/>
              </a:lnSpc>
              <a:defRPr sz="6003" b="0" i="0" baseline="0">
                <a:solidFill>
                  <a:srgbClr val="ED2238"/>
                </a:solidFill>
                <a:latin typeface="Calibre Light" panose="020B0303030202060203" pitchFamily="34" charset="77"/>
                <a:cs typeface="Calibre Light" panose="020B0303030202060203" pitchFamily="34" charset="77"/>
              </a:defRPr>
            </a:lvl1pPr>
          </a:lstStyle>
          <a:p>
            <a:r>
              <a:rPr lang="en-US" dirty="0"/>
              <a:t>PowerPoint</a:t>
            </a:r>
            <a:br>
              <a:rPr lang="en-US" dirty="0"/>
            </a:br>
            <a:r>
              <a:rPr lang="en-US" dirty="0"/>
              <a:t>Presentation</a:t>
            </a:r>
            <a:br>
              <a:rPr lang="en-US" dirty="0"/>
            </a:br>
            <a:r>
              <a:rPr lang="en-US" dirty="0"/>
              <a:t>Title Here</a:t>
            </a:r>
            <a:endParaRPr dirty="0"/>
          </a:p>
        </p:txBody>
      </p:sp>
      <p:sp>
        <p:nvSpPr>
          <p:cNvPr id="4" name="Holder 4"/>
          <p:cNvSpPr>
            <a:spLocks noGrp="1"/>
          </p:cNvSpPr>
          <p:nvPr>
            <p:ph type="ftr" sz="quarter" idx="5"/>
          </p:nvPr>
        </p:nvSpPr>
        <p:spPr/>
        <p:txBody>
          <a:bodyPr lIns="0" tIns="0" rIns="0" bIns="0"/>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p:txBody>
          <a:bodyPr lIns="0" tIns="0" rIns="0" bIns="0"/>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p:txBody>
          <a:bodyPr lIns="0" tIns="0" rIns="0" bIns="0"/>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8" name="object 14">
            <a:extLst>
              <a:ext uri="{FF2B5EF4-FFF2-40B4-BE49-F238E27FC236}">
                <a16:creationId xmlns:a16="http://schemas.microsoft.com/office/drawing/2014/main" id="{AA2C17A6-5CEB-374F-90CD-2B7BFF7FEEFA}"/>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15" name="Text Placeholder 14">
            <a:extLst>
              <a:ext uri="{FF2B5EF4-FFF2-40B4-BE49-F238E27FC236}">
                <a16:creationId xmlns:a16="http://schemas.microsoft.com/office/drawing/2014/main" id="{8F44DE9A-7358-F749-9759-0BCA94FA3E6E}"/>
              </a:ext>
            </a:extLst>
          </p:cNvPr>
          <p:cNvSpPr>
            <a:spLocks noGrp="1"/>
          </p:cNvSpPr>
          <p:nvPr>
            <p:ph type="body" sz="quarter" idx="11" hasCustomPrompt="1"/>
          </p:nvPr>
        </p:nvSpPr>
        <p:spPr>
          <a:xfrm>
            <a:off x="664657" y="3983493"/>
            <a:ext cx="4037685" cy="544355"/>
          </a:xfrm>
          <a:prstGeom prst="rect">
            <a:avLst/>
          </a:prstGeom>
        </p:spPr>
        <p:txBody>
          <a:bodyPr/>
          <a:lstStyle>
            <a:lvl1pPr>
              <a:lnSpc>
                <a:spcPts val="2122"/>
              </a:lnSpc>
              <a:spcAft>
                <a:spcPts val="0"/>
              </a:spcAft>
              <a:defRPr sz="1698" b="0" i="0" baseline="0">
                <a:solidFill>
                  <a:srgbClr val="282572"/>
                </a:solidFill>
                <a:latin typeface="Calibre Regular" panose="020B0503030202060203" pitchFamily="34" charset="77"/>
              </a:defRPr>
            </a:lvl1pPr>
            <a:lvl2pPr>
              <a:lnSpc>
                <a:spcPts val="2577"/>
              </a:lnSpc>
              <a:spcAft>
                <a:spcPts val="1213"/>
              </a:spcAft>
              <a:defRPr sz="2062" b="0" i="0">
                <a:solidFill>
                  <a:srgbClr val="282572"/>
                </a:solidFill>
                <a:latin typeface="Calibre Regular" panose="020B0503030202060203" pitchFamily="34" charset="77"/>
              </a:defRPr>
            </a:lvl2pPr>
            <a:lvl3pPr>
              <a:lnSpc>
                <a:spcPts val="2577"/>
              </a:lnSpc>
              <a:spcAft>
                <a:spcPts val="1213"/>
              </a:spcAft>
              <a:defRPr sz="2062" b="0" i="0">
                <a:solidFill>
                  <a:srgbClr val="282572"/>
                </a:solidFill>
                <a:latin typeface="Calibre Regular" panose="020B0503030202060203" pitchFamily="34" charset="77"/>
              </a:defRPr>
            </a:lvl3pPr>
            <a:lvl4pPr>
              <a:lnSpc>
                <a:spcPts val="2577"/>
              </a:lnSpc>
              <a:spcAft>
                <a:spcPts val="1213"/>
              </a:spcAft>
              <a:defRPr sz="2062" b="0" i="0">
                <a:solidFill>
                  <a:srgbClr val="282572"/>
                </a:solidFill>
                <a:latin typeface="Calibre Regular" panose="020B0503030202060203" pitchFamily="34" charset="77"/>
              </a:defRPr>
            </a:lvl4pPr>
            <a:lvl5pPr>
              <a:lnSpc>
                <a:spcPts val="2577"/>
              </a:lnSpc>
              <a:spcAft>
                <a:spcPts val="1213"/>
              </a:spcAft>
              <a:defRPr sz="2062" b="0" i="0">
                <a:solidFill>
                  <a:srgbClr val="282572"/>
                </a:solidFill>
                <a:latin typeface="Calibre Regular" panose="020B0503030202060203" pitchFamily="34" charset="77"/>
              </a:defRPr>
            </a:lvl5pPr>
          </a:lstStyle>
          <a:p>
            <a:pPr lvl="0"/>
            <a:r>
              <a:rPr lang="en-GB" dirty="0"/>
              <a:t>Speaker Name (Affiliation)</a:t>
            </a:r>
            <a:br>
              <a:rPr lang="en-GB" dirty="0"/>
            </a:br>
            <a:r>
              <a:rPr lang="en-GB" dirty="0"/>
              <a:t>Speaker Name (Affiliation)</a:t>
            </a:r>
            <a:endParaRPr lang="en-US" dirty="0"/>
          </a:p>
        </p:txBody>
      </p:sp>
      <p:sp>
        <p:nvSpPr>
          <p:cNvPr id="20" name="Text Placeholder 19">
            <a:extLst>
              <a:ext uri="{FF2B5EF4-FFF2-40B4-BE49-F238E27FC236}">
                <a16:creationId xmlns:a16="http://schemas.microsoft.com/office/drawing/2014/main" id="{687E2D44-2B0D-E54C-A7FA-14893D9AC99C}"/>
              </a:ext>
            </a:extLst>
          </p:cNvPr>
          <p:cNvSpPr>
            <a:spLocks noGrp="1"/>
          </p:cNvSpPr>
          <p:nvPr>
            <p:ph type="body" sz="quarter" idx="12" hasCustomPrompt="1"/>
          </p:nvPr>
        </p:nvSpPr>
        <p:spPr>
          <a:xfrm>
            <a:off x="664284" y="4709078"/>
            <a:ext cx="4037685" cy="272178"/>
          </a:xfrm>
          <a:prstGeom prst="rect">
            <a:avLst/>
          </a:prstGeom>
        </p:spPr>
        <p:txBody>
          <a:bodyPr/>
          <a:lstStyle>
            <a:lvl1pPr>
              <a:lnSpc>
                <a:spcPts val="2122"/>
              </a:lnSpc>
              <a:defRPr sz="1698" b="0" i="0" baseline="0">
                <a:solidFill>
                  <a:srgbClr val="282572"/>
                </a:solidFill>
                <a:latin typeface="Calibre Regular" panose="020B0503030202060203" pitchFamily="34" charset="77"/>
              </a:defRPr>
            </a:lvl1pPr>
          </a:lstStyle>
          <a:p>
            <a:pPr lvl="0"/>
            <a:r>
              <a:rPr lang="en-GB" dirty="0"/>
              <a:t>XX Month YYYY</a:t>
            </a:r>
            <a:endParaRPr lang="en-US" dirty="0"/>
          </a:p>
        </p:txBody>
      </p:sp>
      <p:pic>
        <p:nvPicPr>
          <p:cNvPr id="34" name="Picture 33">
            <a:extLst>
              <a:ext uri="{FF2B5EF4-FFF2-40B4-BE49-F238E27FC236}">
                <a16:creationId xmlns:a16="http://schemas.microsoft.com/office/drawing/2014/main" id="{089992DE-C587-424C-9C34-F0423783C350}"/>
              </a:ext>
            </a:extLst>
          </p:cNvPr>
          <p:cNvPicPr>
            <a:picLocks noChangeAspect="1"/>
          </p:cNvPicPr>
          <p:nvPr userDrawn="1"/>
        </p:nvPicPr>
        <p:blipFill>
          <a:blip r:embed="rId3"/>
          <a:stretch>
            <a:fillRect/>
          </a:stretch>
        </p:blipFill>
        <p:spPr>
          <a:xfrm>
            <a:off x="5867425" y="856199"/>
            <a:ext cx="3090709" cy="698058"/>
          </a:xfrm>
          <a:prstGeom prst="rect">
            <a:avLst/>
          </a:prstGeom>
        </p:spPr>
      </p:pic>
    </p:spTree>
    <p:extLst>
      <p:ext uri="{BB962C8B-B14F-4D97-AF65-F5344CB8AC3E}">
        <p14:creationId xmlns:p14="http://schemas.microsoft.com/office/powerpoint/2010/main" val="1331258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 AuScope HQ">
    <p:bg>
      <p:bgPr>
        <a:solidFill>
          <a:srgbClr val="282572"/>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9209663-D88F-244A-B9A8-16F9C3779F4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1998" cy="6857518"/>
          </a:xfrm>
          <a:prstGeom prst="rect">
            <a:avLst/>
          </a:prstGeom>
        </p:spPr>
      </p:pic>
      <p:sp>
        <p:nvSpPr>
          <p:cNvPr id="3" name="Holder 3"/>
          <p:cNvSpPr>
            <a:spLocks noGrp="1"/>
          </p:cNvSpPr>
          <p:nvPr>
            <p:ph type="subTitle" idx="4" hasCustomPrompt="1"/>
          </p:nvPr>
        </p:nvSpPr>
        <p:spPr>
          <a:xfrm>
            <a:off x="653330" y="854018"/>
            <a:ext cx="4931746" cy="1773042"/>
          </a:xfrm>
          <a:prstGeom prst="rect">
            <a:avLst/>
          </a:prstGeom>
        </p:spPr>
        <p:txBody>
          <a:bodyPr wrap="square" lIns="0" tIns="0" rIns="0" bIns="0">
            <a:spAutoFit/>
          </a:bodyPr>
          <a:lstStyle>
            <a:lvl1pPr>
              <a:lnSpc>
                <a:spcPts val="6913"/>
              </a:lnSpc>
              <a:defRPr sz="6003" baseline="0">
                <a:solidFill>
                  <a:schemeClr val="bg1"/>
                </a:solidFill>
                <a:latin typeface="Calibre Light" panose="020B0303030202060203" pitchFamily="34" charset="77"/>
              </a:defRPr>
            </a:lvl1pPr>
          </a:lstStyle>
          <a:p>
            <a:r>
              <a:rPr lang="en-US" dirty="0"/>
              <a:t>Section</a:t>
            </a:r>
            <a:br>
              <a:rPr lang="en-US" dirty="0"/>
            </a:br>
            <a:r>
              <a:rPr lang="en-US" dirty="0"/>
              <a:t>Title Here</a:t>
            </a:r>
            <a:endParaRPr dirty="0"/>
          </a:p>
        </p:txBody>
      </p:sp>
      <p:sp>
        <p:nvSpPr>
          <p:cNvPr id="4" name="Holder 4"/>
          <p:cNvSpPr>
            <a:spLocks noGrp="1"/>
          </p:cNvSpPr>
          <p:nvPr>
            <p:ph type="ftr" sz="quarter" idx="5"/>
          </p:nvPr>
        </p:nvSpPr>
        <p:spPr>
          <a:xfrm>
            <a:off x="2240198" y="6276059"/>
            <a:ext cx="890332" cy="487313"/>
          </a:xfrm>
        </p:spPr>
        <p:txBody>
          <a:bodyPr lIns="0" tIns="0" rIns="0" bIns="0"/>
          <a:lstStyle>
            <a:lvl1pPr>
              <a:defRPr sz="1698" b="0" i="0">
                <a:solidFill>
                  <a:schemeClr val="bg1"/>
                </a:solidFill>
                <a:latin typeface="Calibre-Light"/>
                <a:cs typeface="Calibre-Light"/>
              </a:defRPr>
            </a:lvl1pPr>
          </a:lstStyle>
          <a:p>
            <a:pPr marL="7701">
              <a:lnSpc>
                <a:spcPts val="1919"/>
              </a:lnSpc>
            </a:pPr>
            <a:r>
              <a:rPr lang="en-AU" spc="18"/>
              <a:t>@auscope</a:t>
            </a:r>
            <a:endParaRPr lang="en-AU" spc="18" dirty="0"/>
          </a:p>
        </p:txBody>
      </p:sp>
      <p:sp>
        <p:nvSpPr>
          <p:cNvPr id="5" name="Holder 5"/>
          <p:cNvSpPr>
            <a:spLocks noGrp="1"/>
          </p:cNvSpPr>
          <p:nvPr>
            <p:ph type="dt" sz="half" idx="6"/>
          </p:nvPr>
        </p:nvSpPr>
        <p:spPr>
          <a:xfrm>
            <a:off x="671748" y="6276059"/>
            <a:ext cx="1356293" cy="487313"/>
          </a:xfrm>
        </p:spPr>
        <p:txBody>
          <a:bodyPr lIns="0" tIns="0" rIns="0" bIns="0"/>
          <a:lstStyle>
            <a:lvl1pPr>
              <a:defRPr sz="1698" b="0" i="0">
                <a:solidFill>
                  <a:schemeClr val="bg1"/>
                </a:solidFill>
                <a:latin typeface="Calibre-Light"/>
                <a:cs typeface="Calibre-Light"/>
              </a:defRPr>
            </a:lvl1pPr>
          </a:lstStyle>
          <a:p>
            <a:pPr marL="7701">
              <a:lnSpc>
                <a:spcPts val="1919"/>
              </a:lnSpc>
            </a:pPr>
            <a:r>
              <a:rPr lang="en-AU" spc="15"/>
              <a:t>auscope.org.au</a:t>
            </a:r>
            <a:endParaRPr lang="en-AU" dirty="0"/>
          </a:p>
        </p:txBody>
      </p:sp>
      <p:sp>
        <p:nvSpPr>
          <p:cNvPr id="6" name="Holder 6"/>
          <p:cNvSpPr>
            <a:spLocks noGrp="1"/>
          </p:cNvSpPr>
          <p:nvPr>
            <p:ph type="sldNum" sz="quarter" idx="7"/>
          </p:nvPr>
        </p:nvSpPr>
        <p:spPr/>
        <p:txBody>
          <a:bodyPr lIns="0" tIns="0" rIns="0" bIns="0"/>
          <a:lstStyle>
            <a:lvl1pPr>
              <a:defRPr sz="1698" b="0" i="0">
                <a:solidFill>
                  <a:schemeClr val="bg1"/>
                </a:solidFill>
                <a:latin typeface="Calibre-Light"/>
                <a:cs typeface="Calibre-Light"/>
              </a:defRPr>
            </a:lvl1pPr>
          </a:lstStyle>
          <a:p>
            <a:pPr marL="23104">
              <a:lnSpc>
                <a:spcPts val="1919"/>
              </a:lnSpc>
            </a:pPr>
            <a:fld id="{81D60167-4931-47E6-BA6A-407CBD079E47}" type="slidenum">
              <a:rPr lang="en-AU" smtClean="0"/>
              <a:pPr marL="23104">
                <a:lnSpc>
                  <a:spcPts val="1919"/>
                </a:lnSpc>
              </a:pPr>
              <a:t>‹#›</a:t>
            </a:fld>
            <a:endParaRPr lang="en-AU" dirty="0"/>
          </a:p>
        </p:txBody>
      </p:sp>
      <p:sp>
        <p:nvSpPr>
          <p:cNvPr id="8" name="object 14">
            <a:extLst>
              <a:ext uri="{FF2B5EF4-FFF2-40B4-BE49-F238E27FC236}">
                <a16:creationId xmlns:a16="http://schemas.microsoft.com/office/drawing/2014/main" id="{4BF19FA2-4F58-2143-85C7-4208D974508C}"/>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chemeClr val="bg1"/>
            </a:solidFill>
          </a:ln>
        </p:spPr>
        <p:txBody>
          <a:bodyPr wrap="square" lIns="0" tIns="0" rIns="0" bIns="0" rtlCol="0"/>
          <a:lstStyle/>
          <a:p>
            <a:endParaRPr sz="1092" dirty="0"/>
          </a:p>
        </p:txBody>
      </p:sp>
      <p:sp>
        <p:nvSpPr>
          <p:cNvPr id="9" name="object 15">
            <a:extLst>
              <a:ext uri="{FF2B5EF4-FFF2-40B4-BE49-F238E27FC236}">
                <a16:creationId xmlns:a16="http://schemas.microsoft.com/office/drawing/2014/main" id="{438B67FF-263C-3447-81FC-F6702DABF357}"/>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chemeClr val="bg1"/>
            </a:solidFill>
          </a:ln>
        </p:spPr>
        <p:txBody>
          <a:bodyPr wrap="square" lIns="0" tIns="0" rIns="0" bIns="0" rtlCol="0"/>
          <a:lstStyle/>
          <a:p>
            <a:endParaRPr sz="1092" dirty="0"/>
          </a:p>
        </p:txBody>
      </p:sp>
      <p:pic>
        <p:nvPicPr>
          <p:cNvPr id="12" name="Picture 11" descr="Logo&#10;&#10;Description automatically generated with medium confidence">
            <a:extLst>
              <a:ext uri="{FF2B5EF4-FFF2-40B4-BE49-F238E27FC236}">
                <a16:creationId xmlns:a16="http://schemas.microsoft.com/office/drawing/2014/main" id="{57C56EBC-EEBF-DC49-AF97-2B6450CE82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0967" y="847021"/>
            <a:ext cx="3113783" cy="711672"/>
          </a:xfrm>
          <a:prstGeom prst="rect">
            <a:avLst/>
          </a:prstGeom>
        </p:spPr>
      </p:pic>
    </p:spTree>
    <p:extLst>
      <p:ext uri="{BB962C8B-B14F-4D97-AF65-F5344CB8AC3E}">
        <p14:creationId xmlns:p14="http://schemas.microsoft.com/office/powerpoint/2010/main" val="3362379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End - AuScope HQ">
    <p:bg>
      <p:bgPr>
        <a:solidFill>
          <a:srgbClr val="EBEBEB"/>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2920D17-2F95-EF4A-9510-55D9B1B944B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1998" cy="6857517"/>
          </a:xfrm>
          <a:prstGeom prst="rect">
            <a:avLst/>
          </a:prstGeom>
        </p:spPr>
      </p:pic>
      <p:sp>
        <p:nvSpPr>
          <p:cNvPr id="5" name="Date Placeholder 4">
            <a:extLst>
              <a:ext uri="{FF2B5EF4-FFF2-40B4-BE49-F238E27FC236}">
                <a16:creationId xmlns:a16="http://schemas.microsoft.com/office/drawing/2014/main" id="{4C5295DC-2571-014D-97F8-7F7BCA27086A}"/>
              </a:ext>
            </a:extLst>
          </p:cNvPr>
          <p:cNvSpPr>
            <a:spLocks noGrp="1"/>
          </p:cNvSpPr>
          <p:nvPr>
            <p:ph type="dt" sz="half" idx="10"/>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6" name="Footer Placeholder 5">
            <a:extLst>
              <a:ext uri="{FF2B5EF4-FFF2-40B4-BE49-F238E27FC236}">
                <a16:creationId xmlns:a16="http://schemas.microsoft.com/office/drawing/2014/main" id="{49F7FF83-6431-954A-BD54-68272A730575}"/>
              </a:ext>
            </a:extLst>
          </p:cNvPr>
          <p:cNvSpPr>
            <a:spLocks noGrp="1"/>
          </p:cNvSpPr>
          <p:nvPr>
            <p:ph type="ftr" sz="quarter" idx="11"/>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7" name="Slide Number Placeholder 6">
            <a:extLst>
              <a:ext uri="{FF2B5EF4-FFF2-40B4-BE49-F238E27FC236}">
                <a16:creationId xmlns:a16="http://schemas.microsoft.com/office/drawing/2014/main" id="{63F0EF38-A4BA-8641-8DC5-0E7F7074114C}"/>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4" name="object 2">
            <a:extLst>
              <a:ext uri="{FF2B5EF4-FFF2-40B4-BE49-F238E27FC236}">
                <a16:creationId xmlns:a16="http://schemas.microsoft.com/office/drawing/2014/main" id="{FB0B4A3B-67FC-3443-84BA-DF818850B55F}"/>
              </a:ext>
            </a:extLst>
          </p:cNvPr>
          <p:cNvSpPr txBox="1"/>
          <p:nvPr userDrawn="1"/>
        </p:nvSpPr>
        <p:spPr>
          <a:xfrm>
            <a:off x="7929798" y="792567"/>
            <a:ext cx="2718362" cy="3451788"/>
          </a:xfrm>
          <a:prstGeom prst="rect">
            <a:avLst/>
          </a:prstGeom>
        </p:spPr>
        <p:txBody>
          <a:bodyPr vert="horz" wrap="square" lIns="0" tIns="6931" rIns="0" bIns="0" rtlCol="0">
            <a:spAutoFit/>
          </a:bodyPr>
          <a:lstStyle/>
          <a:p>
            <a:pPr marL="7701" marR="449370">
              <a:lnSpc>
                <a:spcPct val="135500"/>
              </a:lnSpc>
              <a:spcBef>
                <a:spcPts val="55"/>
              </a:spcBef>
            </a:pPr>
            <a:r>
              <a:rPr sz="2729" spc="27" baseline="0" dirty="0">
                <a:solidFill>
                  <a:srgbClr val="282471"/>
                </a:solidFill>
                <a:latin typeface="Calibre Medium" panose="020B0503030202060203" pitchFamily="34" charset="77"/>
                <a:cs typeface="Calibre-Medium"/>
              </a:rPr>
              <a:t>aus</a:t>
            </a:r>
            <a:r>
              <a:rPr sz="2729" spc="42" baseline="0" dirty="0">
                <a:solidFill>
                  <a:srgbClr val="282471"/>
                </a:solidFill>
                <a:latin typeface="Calibre Medium" panose="020B0503030202060203" pitchFamily="34" charset="77"/>
                <a:cs typeface="Calibre-Medium"/>
              </a:rPr>
              <a:t>c</a:t>
            </a:r>
            <a:r>
              <a:rPr sz="2729" spc="33" baseline="0" dirty="0">
                <a:solidFill>
                  <a:srgbClr val="282471"/>
                </a:solidFill>
                <a:latin typeface="Calibre Medium" panose="020B0503030202060203" pitchFamily="34" charset="77"/>
                <a:cs typeface="Calibre-Medium"/>
              </a:rPr>
              <a:t>o</a:t>
            </a:r>
            <a:r>
              <a:rPr sz="2729" spc="45" baseline="0" dirty="0">
                <a:solidFill>
                  <a:srgbClr val="282471"/>
                </a:solidFill>
                <a:latin typeface="Calibre Medium" panose="020B0503030202060203" pitchFamily="34" charset="77"/>
                <a:cs typeface="Calibre-Medium"/>
              </a:rPr>
              <a:t>p</a:t>
            </a:r>
            <a:r>
              <a:rPr sz="2729" spc="52" baseline="0" dirty="0">
                <a:solidFill>
                  <a:srgbClr val="282471"/>
                </a:solidFill>
                <a:latin typeface="Calibre Medium" panose="020B0503030202060203" pitchFamily="34" charset="77"/>
                <a:cs typeface="Calibre-Medium"/>
              </a:rPr>
              <a:t>e</a:t>
            </a:r>
            <a:r>
              <a:rPr sz="2729" spc="21" baseline="0" dirty="0">
                <a:solidFill>
                  <a:srgbClr val="282471"/>
                </a:solidFill>
                <a:latin typeface="Calibre Medium" panose="020B0503030202060203" pitchFamily="34" charset="77"/>
                <a:cs typeface="Calibre-Medium"/>
              </a:rPr>
              <a:t>.</a:t>
            </a:r>
            <a:r>
              <a:rPr sz="2729" spc="42" baseline="0" dirty="0">
                <a:solidFill>
                  <a:srgbClr val="282471"/>
                </a:solidFill>
                <a:latin typeface="Calibre Medium" panose="020B0503030202060203" pitchFamily="34" charset="77"/>
                <a:cs typeface="Calibre-Medium"/>
              </a:rPr>
              <a:t>c</a:t>
            </a:r>
            <a:r>
              <a:rPr sz="2729" spc="33" baseline="0" dirty="0">
                <a:solidFill>
                  <a:srgbClr val="282471"/>
                </a:solidFill>
                <a:latin typeface="Calibre Medium" panose="020B0503030202060203" pitchFamily="34" charset="77"/>
                <a:cs typeface="Calibre-Medium"/>
              </a:rPr>
              <a:t>o</a:t>
            </a:r>
            <a:r>
              <a:rPr sz="2729" spc="69" baseline="0" dirty="0">
                <a:solidFill>
                  <a:srgbClr val="282471"/>
                </a:solidFill>
                <a:latin typeface="Calibre Medium" panose="020B0503030202060203" pitchFamily="34" charset="77"/>
                <a:cs typeface="Calibre-Medium"/>
              </a:rPr>
              <a:t>m</a:t>
            </a:r>
            <a:r>
              <a:rPr sz="2729" spc="55" baseline="0" dirty="0">
                <a:solidFill>
                  <a:srgbClr val="282471"/>
                </a:solidFill>
                <a:latin typeface="Calibre Medium" panose="020B0503030202060203" pitchFamily="34" charset="77"/>
                <a:cs typeface="Calibre-Medium"/>
              </a:rPr>
              <a:t>.</a:t>
            </a:r>
            <a:r>
              <a:rPr sz="2729" spc="24" baseline="0" dirty="0">
                <a:solidFill>
                  <a:srgbClr val="282471"/>
                </a:solidFill>
                <a:latin typeface="Calibre Medium" panose="020B0503030202060203" pitchFamily="34" charset="77"/>
                <a:cs typeface="Calibre-Medium"/>
              </a:rPr>
              <a:t>au</a:t>
            </a:r>
            <a:r>
              <a:rPr sz="2729" spc="24" dirty="0">
                <a:solidFill>
                  <a:srgbClr val="282471"/>
                </a:solidFill>
                <a:latin typeface="Calibre-Medium"/>
                <a:cs typeface="Calibre-Medium"/>
              </a:rPr>
              <a:t>  </a:t>
            </a:r>
            <a:r>
              <a:rPr sz="2729" spc="-106" dirty="0">
                <a:solidFill>
                  <a:srgbClr val="282471"/>
                </a:solidFill>
                <a:latin typeface="Calibre-Medium"/>
                <a:cs typeface="Calibre-Medium"/>
              </a:rPr>
              <a:t>Tw</a:t>
            </a:r>
            <a:r>
              <a:rPr sz="2729" spc="124" dirty="0">
                <a:solidFill>
                  <a:srgbClr val="282471"/>
                </a:solidFill>
                <a:latin typeface="Calibre-Medium"/>
                <a:cs typeface="Calibre-Medium"/>
              </a:rPr>
              <a:t> </a:t>
            </a:r>
            <a:r>
              <a:rPr sz="2729" spc="18" dirty="0">
                <a:solidFill>
                  <a:srgbClr val="282471"/>
                </a:solidFill>
                <a:latin typeface="Calibre-Light"/>
                <a:cs typeface="Calibre-Light"/>
              </a:rPr>
              <a:t>@AuScope</a:t>
            </a:r>
            <a:endParaRPr sz="2729" dirty="0">
              <a:latin typeface="Calibre-Light"/>
              <a:cs typeface="Calibre-Light"/>
            </a:endParaRPr>
          </a:p>
          <a:p>
            <a:pPr marL="7701">
              <a:lnSpc>
                <a:spcPct val="100000"/>
              </a:lnSpc>
              <a:spcBef>
                <a:spcPts val="164"/>
              </a:spcBef>
            </a:pPr>
            <a:r>
              <a:rPr sz="2729" spc="21" dirty="0">
                <a:solidFill>
                  <a:srgbClr val="282471"/>
                </a:solidFill>
                <a:latin typeface="Calibre-Medium"/>
                <a:cs typeface="Calibre-Medium"/>
              </a:rPr>
              <a:t>Ig</a:t>
            </a:r>
            <a:r>
              <a:rPr sz="2729" spc="115" dirty="0">
                <a:solidFill>
                  <a:srgbClr val="282471"/>
                </a:solidFill>
                <a:latin typeface="Calibre-Medium"/>
                <a:cs typeface="Calibre-Medium"/>
              </a:rPr>
              <a:t> </a:t>
            </a:r>
            <a:r>
              <a:rPr sz="2729" spc="-15" dirty="0">
                <a:solidFill>
                  <a:srgbClr val="282471"/>
                </a:solidFill>
                <a:latin typeface="Calibre-Light"/>
                <a:cs typeface="Calibre-Light"/>
              </a:rPr>
              <a:t>@AuScopeToolkit</a:t>
            </a:r>
            <a:endParaRPr sz="2729" dirty="0">
              <a:latin typeface="Calibre-Light"/>
              <a:cs typeface="Calibre-Light"/>
            </a:endParaRPr>
          </a:p>
          <a:p>
            <a:pPr marL="7701">
              <a:lnSpc>
                <a:spcPct val="100000"/>
              </a:lnSpc>
              <a:spcBef>
                <a:spcPts val="164"/>
              </a:spcBef>
            </a:pPr>
            <a:r>
              <a:rPr sz="2729" dirty="0">
                <a:solidFill>
                  <a:srgbClr val="282471"/>
                </a:solidFill>
                <a:latin typeface="Calibre-Medium"/>
                <a:cs typeface="Calibre-Medium"/>
              </a:rPr>
              <a:t>Li</a:t>
            </a:r>
            <a:r>
              <a:rPr sz="2729" spc="127" dirty="0">
                <a:solidFill>
                  <a:srgbClr val="282471"/>
                </a:solidFill>
                <a:latin typeface="Calibre-Medium"/>
                <a:cs typeface="Calibre-Medium"/>
              </a:rPr>
              <a:t> </a:t>
            </a:r>
            <a:r>
              <a:rPr sz="2729" spc="18" dirty="0">
                <a:solidFill>
                  <a:srgbClr val="282471"/>
                </a:solidFill>
                <a:latin typeface="Calibre-Light"/>
                <a:cs typeface="Calibre-Light"/>
              </a:rPr>
              <a:t>/auscope-limited</a:t>
            </a:r>
            <a:endParaRPr sz="2729" dirty="0">
              <a:latin typeface="Calibre-Light"/>
              <a:cs typeface="Calibre-Light"/>
            </a:endParaRPr>
          </a:p>
        </p:txBody>
      </p:sp>
      <p:sp>
        <p:nvSpPr>
          <p:cNvPr id="15" name="object 14">
            <a:extLst>
              <a:ext uri="{FF2B5EF4-FFF2-40B4-BE49-F238E27FC236}">
                <a16:creationId xmlns:a16="http://schemas.microsoft.com/office/drawing/2014/main" id="{57B5A664-2198-1842-AAF4-5A81DF81797F}"/>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16" name="object 15">
            <a:extLst>
              <a:ext uri="{FF2B5EF4-FFF2-40B4-BE49-F238E27FC236}">
                <a16:creationId xmlns:a16="http://schemas.microsoft.com/office/drawing/2014/main" id="{46871456-A22A-2E42-8B70-59F8762263F7}"/>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pic>
        <p:nvPicPr>
          <p:cNvPr id="26" name="Picture 25">
            <a:extLst>
              <a:ext uri="{FF2B5EF4-FFF2-40B4-BE49-F238E27FC236}">
                <a16:creationId xmlns:a16="http://schemas.microsoft.com/office/drawing/2014/main" id="{753D846E-7BF4-F546-9266-22402399BD99}"/>
              </a:ext>
            </a:extLst>
          </p:cNvPr>
          <p:cNvPicPr>
            <a:picLocks noChangeAspect="1"/>
          </p:cNvPicPr>
          <p:nvPr userDrawn="1"/>
        </p:nvPicPr>
        <p:blipFill>
          <a:blip r:embed="rId3"/>
          <a:stretch>
            <a:fillRect/>
          </a:stretch>
        </p:blipFill>
        <p:spPr>
          <a:xfrm>
            <a:off x="3905280" y="856199"/>
            <a:ext cx="3090709" cy="698058"/>
          </a:xfrm>
          <a:prstGeom prst="rect">
            <a:avLst/>
          </a:prstGeom>
        </p:spPr>
      </p:pic>
    </p:spTree>
    <p:extLst>
      <p:ext uri="{BB962C8B-B14F-4D97-AF65-F5344CB8AC3E}">
        <p14:creationId xmlns:p14="http://schemas.microsoft.com/office/powerpoint/2010/main" val="1793004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 w textures">
    <p:bg>
      <p:bgPr>
        <a:solidFill>
          <a:srgbClr val="EBEBEB"/>
        </a:solidFill>
        <a:effectLst/>
      </p:bgPr>
    </p:bg>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C68496A7-4AB8-CE45-B2F0-2CD6D6C31F29}"/>
              </a:ext>
            </a:extLst>
          </p:cNvPr>
          <p:cNvSpPr>
            <a:spLocks noGrp="1"/>
          </p:cNvSpPr>
          <p:nvPr>
            <p:ph type="pic" sz="quarter" idx="12"/>
          </p:nvPr>
        </p:nvSpPr>
        <p:spPr>
          <a:xfrm>
            <a:off x="679450" y="761940"/>
            <a:ext cx="8547345" cy="5333632"/>
          </a:xfrm>
          <a:prstGeom prst="rect">
            <a:avLst/>
          </a:prstGeom>
          <a:blipFill>
            <a:blip r:embed="rId2"/>
            <a:stretch>
              <a:fillRect/>
            </a:stretch>
          </a:blipFill>
        </p:spPr>
        <p:txBody>
          <a:bodyPr/>
          <a:lstStyle/>
          <a:p>
            <a:endParaRPr lang="en-US" dirty="0"/>
          </a:p>
        </p:txBody>
      </p:sp>
      <p:sp>
        <p:nvSpPr>
          <p:cNvPr id="7" name="Text Placeholder 6">
            <a:extLst>
              <a:ext uri="{FF2B5EF4-FFF2-40B4-BE49-F238E27FC236}">
                <a16:creationId xmlns:a16="http://schemas.microsoft.com/office/drawing/2014/main" id="{D11C5C2A-CEC6-3647-930F-B5B0A9F44BAF}"/>
              </a:ext>
            </a:extLst>
          </p:cNvPr>
          <p:cNvSpPr>
            <a:spLocks noGrp="1"/>
          </p:cNvSpPr>
          <p:nvPr>
            <p:ph type="body" sz="quarter" idx="10" hasCustomPrompt="1"/>
          </p:nvPr>
        </p:nvSpPr>
        <p:spPr>
          <a:xfrm>
            <a:off x="9421261" y="804196"/>
            <a:ext cx="2091288" cy="2532388"/>
          </a:xfrm>
          <a:prstGeom prst="rect">
            <a:avLst/>
          </a:prstGeom>
        </p:spPr>
        <p:txBody>
          <a:bodyPr>
            <a:noAutofit/>
          </a:bodyPr>
          <a:lstStyle>
            <a:lvl1pPr>
              <a:lnSpc>
                <a:spcPts val="1819"/>
              </a:lnSpc>
              <a:defRPr sz="1455" baseline="0">
                <a:solidFill>
                  <a:srgbClr val="282572"/>
                </a:solidFill>
                <a:latin typeface="Calibre Light" panose="020B0303030202060203" pitchFamily="34" charset="77"/>
              </a:defRPr>
            </a:lvl1pPr>
            <a:lvl2pPr>
              <a:lnSpc>
                <a:spcPts val="1819"/>
              </a:lnSpc>
              <a:defRPr sz="1455" baseline="0">
                <a:solidFill>
                  <a:srgbClr val="282572"/>
                </a:solidFill>
                <a:latin typeface="Calibre Light" panose="020B0303030202060203" pitchFamily="34" charset="77"/>
              </a:defRPr>
            </a:lvl2pPr>
            <a:lvl3pPr>
              <a:lnSpc>
                <a:spcPts val="1819"/>
              </a:lnSpc>
              <a:defRPr sz="1455" baseline="0">
                <a:solidFill>
                  <a:srgbClr val="282572"/>
                </a:solidFill>
                <a:latin typeface="Calibre Light" panose="020B0303030202060203" pitchFamily="34" charset="77"/>
              </a:defRPr>
            </a:lvl3pPr>
            <a:lvl4pPr>
              <a:lnSpc>
                <a:spcPts val="1819"/>
              </a:lnSpc>
              <a:defRPr sz="1455" baseline="0">
                <a:solidFill>
                  <a:srgbClr val="282572"/>
                </a:solidFill>
                <a:latin typeface="Calibre Light" panose="020B0303030202060203" pitchFamily="34" charset="77"/>
              </a:defRPr>
            </a:lvl4pPr>
            <a:lvl5pPr>
              <a:lnSpc>
                <a:spcPts val="1819"/>
              </a:lnSpc>
              <a:defRPr sz="1455" baseline="0">
                <a:solidFill>
                  <a:srgbClr val="282572"/>
                </a:solidFill>
                <a:latin typeface="Calibre Light" panose="020B0303030202060203" pitchFamily="34" charset="77"/>
              </a:defRPr>
            </a:lvl5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diam.</a:t>
            </a:r>
            <a:endParaRPr lang="en-US" dirty="0"/>
          </a:p>
        </p:txBody>
      </p:sp>
      <p:sp>
        <p:nvSpPr>
          <p:cNvPr id="8" name="object 14">
            <a:extLst>
              <a:ext uri="{FF2B5EF4-FFF2-40B4-BE49-F238E27FC236}">
                <a16:creationId xmlns:a16="http://schemas.microsoft.com/office/drawing/2014/main" id="{AA2C17A6-5CEB-374F-90CD-2B7BFF7FEEFA}"/>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29" name="Date Placeholder 28">
            <a:extLst>
              <a:ext uri="{FF2B5EF4-FFF2-40B4-BE49-F238E27FC236}">
                <a16:creationId xmlns:a16="http://schemas.microsoft.com/office/drawing/2014/main" id="{0E54CCA7-A281-A947-B74B-73AEAD24129E}"/>
              </a:ext>
            </a:extLst>
          </p:cNvPr>
          <p:cNvSpPr>
            <a:spLocks noGrp="1"/>
          </p:cNvSpPr>
          <p:nvPr>
            <p:ph type="dt" sz="half" idx="13"/>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30" name="Footer Placeholder 29">
            <a:extLst>
              <a:ext uri="{FF2B5EF4-FFF2-40B4-BE49-F238E27FC236}">
                <a16:creationId xmlns:a16="http://schemas.microsoft.com/office/drawing/2014/main" id="{A3D38689-30BA-CA45-8256-132AC8DDD671}"/>
              </a:ext>
            </a:extLst>
          </p:cNvPr>
          <p:cNvSpPr>
            <a:spLocks noGrp="1"/>
          </p:cNvSpPr>
          <p:nvPr>
            <p:ph type="ftr" sz="quarter" idx="14"/>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31" name="Slide Number Placeholder 30">
            <a:extLst>
              <a:ext uri="{FF2B5EF4-FFF2-40B4-BE49-F238E27FC236}">
                <a16:creationId xmlns:a16="http://schemas.microsoft.com/office/drawing/2014/main" id="{84F32C44-EDE5-E646-A9C9-BC60784E452E}"/>
              </a:ext>
            </a:extLst>
          </p:cNvPr>
          <p:cNvSpPr>
            <a:spLocks noGrp="1"/>
          </p:cNvSpPr>
          <p:nvPr>
            <p:ph type="sldNum" sz="quarter" idx="15"/>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35" name="Picture Placeholder 34">
            <a:extLst>
              <a:ext uri="{FF2B5EF4-FFF2-40B4-BE49-F238E27FC236}">
                <a16:creationId xmlns:a16="http://schemas.microsoft.com/office/drawing/2014/main" id="{4E1C5CC7-5C63-4149-BA62-EABD6A550A70}"/>
              </a:ext>
            </a:extLst>
          </p:cNvPr>
          <p:cNvSpPr>
            <a:spLocks noGrp="1"/>
          </p:cNvSpPr>
          <p:nvPr>
            <p:ph type="pic" sz="quarter" idx="16" hasCustomPrompt="1"/>
          </p:nvPr>
        </p:nvSpPr>
        <p:spPr>
          <a:xfrm>
            <a:off x="6188422" y="3521416"/>
            <a:ext cx="5323891" cy="2574157"/>
          </a:xfrm>
          <a:prstGeom prst="rect">
            <a:avLst/>
          </a:prstGeom>
          <a:blipFill>
            <a:blip r:embed="rId3"/>
            <a:stretch>
              <a:fillRect/>
            </a:stretch>
          </a:blipFill>
        </p:spPr>
        <p:txBody>
          <a:bodyPr>
            <a:noAutofit/>
          </a:bodyPr>
          <a:lstStyle/>
          <a:p>
            <a:r>
              <a:rPr lang="en-US" dirty="0"/>
              <a:t> </a:t>
            </a:r>
          </a:p>
        </p:txBody>
      </p:sp>
      <p:sp>
        <p:nvSpPr>
          <p:cNvPr id="37" name="Picture Placeholder 36">
            <a:extLst>
              <a:ext uri="{FF2B5EF4-FFF2-40B4-BE49-F238E27FC236}">
                <a16:creationId xmlns:a16="http://schemas.microsoft.com/office/drawing/2014/main" id="{CFF310C2-B6EB-8F4F-949D-A7DA708C8D6C}"/>
              </a:ext>
            </a:extLst>
          </p:cNvPr>
          <p:cNvSpPr>
            <a:spLocks noGrp="1"/>
          </p:cNvSpPr>
          <p:nvPr>
            <p:ph type="pic" sz="quarter" idx="17" hasCustomPrompt="1"/>
          </p:nvPr>
        </p:nvSpPr>
        <p:spPr>
          <a:xfrm>
            <a:off x="7803882" y="761466"/>
            <a:ext cx="1422913" cy="5334107"/>
          </a:xfrm>
          <a:prstGeom prst="rect">
            <a:avLst/>
          </a:prstGeom>
          <a:blipFill>
            <a:blip r:embed="rId4"/>
            <a:stretch>
              <a:fillRect/>
            </a:stretch>
          </a:blipFill>
        </p:spPr>
        <p:txBody>
          <a:bodyPr>
            <a:noAutofit/>
          </a:bodyPr>
          <a:lstStyle/>
          <a:p>
            <a:r>
              <a:rPr lang="en-US" dirty="0"/>
              <a:t> </a:t>
            </a:r>
          </a:p>
        </p:txBody>
      </p:sp>
      <p:sp>
        <p:nvSpPr>
          <p:cNvPr id="38" name="Text Placeholder 18">
            <a:extLst>
              <a:ext uri="{FF2B5EF4-FFF2-40B4-BE49-F238E27FC236}">
                <a16:creationId xmlns:a16="http://schemas.microsoft.com/office/drawing/2014/main" id="{41FA0EB3-9488-8C42-B188-DAD769E89E00}"/>
              </a:ext>
            </a:extLst>
          </p:cNvPr>
          <p:cNvSpPr>
            <a:spLocks noGrp="1"/>
          </p:cNvSpPr>
          <p:nvPr>
            <p:ph type="body" sz="quarter" idx="11" hasCustomPrompt="1"/>
          </p:nvPr>
        </p:nvSpPr>
        <p:spPr>
          <a:xfrm>
            <a:off x="874158" y="5774796"/>
            <a:ext cx="5221841" cy="149309"/>
          </a:xfrm>
          <a:prstGeom prst="rect">
            <a:avLst/>
          </a:prstGeom>
        </p:spPr>
        <p:txBody>
          <a:bodyPr/>
          <a:lstStyle>
            <a:lvl1pPr>
              <a:defRPr sz="970" baseline="0">
                <a:solidFill>
                  <a:schemeClr val="bg1"/>
                </a:solidFill>
                <a:latin typeface="Calibre Regular" panose="020B0503030202060203" pitchFamily="34" charset="77"/>
              </a:defRPr>
            </a:lvl1pPr>
            <a:lvl2pPr>
              <a:defRPr sz="970" baseline="0">
                <a:solidFill>
                  <a:schemeClr val="bg1"/>
                </a:solidFill>
                <a:latin typeface="Calibre Regular" panose="020B0503030202060203" pitchFamily="34" charset="77"/>
              </a:defRPr>
            </a:lvl2pPr>
            <a:lvl3pPr>
              <a:defRPr sz="970" baseline="0">
                <a:solidFill>
                  <a:schemeClr val="bg1"/>
                </a:solidFill>
                <a:latin typeface="Calibre Regular" panose="020B0503030202060203" pitchFamily="34" charset="77"/>
              </a:defRPr>
            </a:lvl3pPr>
            <a:lvl4pPr>
              <a:defRPr sz="970" baseline="0">
                <a:solidFill>
                  <a:schemeClr val="bg1"/>
                </a:solidFill>
                <a:latin typeface="Calibre Regular" panose="020B0503030202060203" pitchFamily="34" charset="77"/>
              </a:defRPr>
            </a:lvl4pPr>
            <a:lvl5pPr>
              <a:defRPr sz="970" baseline="0">
                <a:solidFill>
                  <a:schemeClr val="bg1"/>
                </a:solidFill>
                <a:latin typeface="Calibre Regular" panose="020B0503030202060203" pitchFamily="34" charset="77"/>
              </a:defRPr>
            </a:lvl5pPr>
          </a:lstStyle>
          <a:p>
            <a:pPr lvl="0"/>
            <a:r>
              <a:rPr lang="en-GB" dirty="0"/>
              <a:t>Image — Insert image credit here</a:t>
            </a:r>
            <a:endParaRPr lang="en-US" dirty="0"/>
          </a:p>
        </p:txBody>
      </p:sp>
    </p:spTree>
    <p:extLst>
      <p:ext uri="{BB962C8B-B14F-4D97-AF65-F5344CB8AC3E}">
        <p14:creationId xmlns:p14="http://schemas.microsoft.com/office/powerpoint/2010/main" val="235116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 w texture2">
    <p:bg>
      <p:bgPr>
        <a:solidFill>
          <a:srgbClr val="EBEBEB"/>
        </a:solidFill>
        <a:effectLst/>
      </p:bgPr>
    </p:bg>
    <p:spTree>
      <p:nvGrpSpPr>
        <p:cNvPr id="1" name=""/>
        <p:cNvGrpSpPr/>
        <p:nvPr/>
      </p:nvGrpSpPr>
      <p:grpSpPr>
        <a:xfrm>
          <a:off x="0" y="0"/>
          <a:ext cx="0" cy="0"/>
          <a:chOff x="0" y="0"/>
          <a:chExt cx="0" cy="0"/>
        </a:xfrm>
      </p:grpSpPr>
      <p:sp>
        <p:nvSpPr>
          <p:cNvPr id="13" name="Picture Placeholder 26">
            <a:extLst>
              <a:ext uri="{FF2B5EF4-FFF2-40B4-BE49-F238E27FC236}">
                <a16:creationId xmlns:a16="http://schemas.microsoft.com/office/drawing/2014/main" id="{BBFDD184-95E6-7149-93F7-EF6BAE5282F9}"/>
              </a:ext>
            </a:extLst>
          </p:cNvPr>
          <p:cNvSpPr>
            <a:spLocks noGrp="1"/>
          </p:cNvSpPr>
          <p:nvPr>
            <p:ph type="pic" sz="quarter" idx="12"/>
          </p:nvPr>
        </p:nvSpPr>
        <p:spPr>
          <a:xfrm>
            <a:off x="679450" y="761940"/>
            <a:ext cx="5601388" cy="5333632"/>
          </a:xfrm>
          <a:prstGeom prst="rect">
            <a:avLst/>
          </a:prstGeom>
          <a:blipFill>
            <a:blip r:embed="rId2"/>
            <a:stretch>
              <a:fillRect/>
            </a:stretch>
          </a:blipFill>
        </p:spPr>
        <p:txBody>
          <a:bodyPr/>
          <a:lstStyle/>
          <a:p>
            <a:endParaRPr lang="en-US" dirty="0"/>
          </a:p>
        </p:txBody>
      </p:sp>
      <p:sp>
        <p:nvSpPr>
          <p:cNvPr id="3" name="Picture Placeholder 2">
            <a:extLst>
              <a:ext uri="{FF2B5EF4-FFF2-40B4-BE49-F238E27FC236}">
                <a16:creationId xmlns:a16="http://schemas.microsoft.com/office/drawing/2014/main" id="{CE1AB758-D06A-974A-AC38-3EF44ACC4DA3}"/>
              </a:ext>
            </a:extLst>
          </p:cNvPr>
          <p:cNvSpPr>
            <a:spLocks noGrp="1"/>
          </p:cNvSpPr>
          <p:nvPr>
            <p:ph type="pic" sz="quarter" idx="16" hasCustomPrompt="1"/>
          </p:nvPr>
        </p:nvSpPr>
        <p:spPr>
          <a:xfrm>
            <a:off x="4579938" y="3524304"/>
            <a:ext cx="4646612" cy="2571268"/>
          </a:xfrm>
          <a:prstGeom prst="rect">
            <a:avLst/>
          </a:prstGeom>
          <a:blipFill>
            <a:blip r:embed="rId3"/>
            <a:stretch>
              <a:fillRect/>
            </a:stretch>
          </a:blipFill>
        </p:spPr>
        <p:txBody>
          <a:bodyPr>
            <a:noAutofit/>
          </a:bodyPr>
          <a:lstStyle/>
          <a:p>
            <a:r>
              <a:rPr lang="en-US" dirty="0"/>
              <a:t> </a:t>
            </a:r>
          </a:p>
        </p:txBody>
      </p:sp>
      <p:sp>
        <p:nvSpPr>
          <p:cNvPr id="8" name="object 14">
            <a:extLst>
              <a:ext uri="{FF2B5EF4-FFF2-40B4-BE49-F238E27FC236}">
                <a16:creationId xmlns:a16="http://schemas.microsoft.com/office/drawing/2014/main" id="{AA2C17A6-5CEB-374F-90CD-2B7BFF7FEEFA}"/>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9" name="object 15">
            <a:extLst>
              <a:ext uri="{FF2B5EF4-FFF2-40B4-BE49-F238E27FC236}">
                <a16:creationId xmlns:a16="http://schemas.microsoft.com/office/drawing/2014/main" id="{2CE06AF3-7E41-E249-AA29-4D431B552D71}"/>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29" name="Date Placeholder 28">
            <a:extLst>
              <a:ext uri="{FF2B5EF4-FFF2-40B4-BE49-F238E27FC236}">
                <a16:creationId xmlns:a16="http://schemas.microsoft.com/office/drawing/2014/main" id="{0E54CCA7-A281-A947-B74B-73AEAD24129E}"/>
              </a:ext>
            </a:extLst>
          </p:cNvPr>
          <p:cNvSpPr>
            <a:spLocks noGrp="1"/>
          </p:cNvSpPr>
          <p:nvPr>
            <p:ph type="dt" sz="half" idx="13"/>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30" name="Footer Placeholder 29">
            <a:extLst>
              <a:ext uri="{FF2B5EF4-FFF2-40B4-BE49-F238E27FC236}">
                <a16:creationId xmlns:a16="http://schemas.microsoft.com/office/drawing/2014/main" id="{A3D38689-30BA-CA45-8256-132AC8DDD671}"/>
              </a:ext>
            </a:extLst>
          </p:cNvPr>
          <p:cNvSpPr>
            <a:spLocks noGrp="1"/>
          </p:cNvSpPr>
          <p:nvPr>
            <p:ph type="ftr" sz="quarter" idx="14"/>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31" name="Slide Number Placeholder 30">
            <a:extLst>
              <a:ext uri="{FF2B5EF4-FFF2-40B4-BE49-F238E27FC236}">
                <a16:creationId xmlns:a16="http://schemas.microsoft.com/office/drawing/2014/main" id="{84F32C44-EDE5-E646-A9C9-BC60784E452E}"/>
              </a:ext>
            </a:extLst>
          </p:cNvPr>
          <p:cNvSpPr>
            <a:spLocks noGrp="1"/>
          </p:cNvSpPr>
          <p:nvPr>
            <p:ph type="sldNum" sz="quarter" idx="15"/>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4" name="Text Placeholder 6">
            <a:extLst>
              <a:ext uri="{FF2B5EF4-FFF2-40B4-BE49-F238E27FC236}">
                <a16:creationId xmlns:a16="http://schemas.microsoft.com/office/drawing/2014/main" id="{857D1BE9-B829-A545-A186-DD28B2319DD9}"/>
              </a:ext>
            </a:extLst>
          </p:cNvPr>
          <p:cNvSpPr>
            <a:spLocks noGrp="1"/>
          </p:cNvSpPr>
          <p:nvPr>
            <p:ph type="body" sz="quarter" idx="17" hasCustomPrompt="1"/>
          </p:nvPr>
        </p:nvSpPr>
        <p:spPr>
          <a:xfrm>
            <a:off x="9421261" y="4269095"/>
            <a:ext cx="2091288" cy="1681874"/>
          </a:xfrm>
          <a:prstGeom prst="rect">
            <a:avLst/>
          </a:prstGeom>
        </p:spPr>
        <p:txBody>
          <a:bodyPr wrap="square">
            <a:noAutofit/>
          </a:bodyPr>
          <a:lstStyle>
            <a:lvl1pPr marL="7701" marR="3081">
              <a:lnSpc>
                <a:spcPts val="1874"/>
              </a:lnSpc>
              <a:spcBef>
                <a:spcPts val="61"/>
              </a:spcBef>
              <a:defRPr sz="1455" baseline="0">
                <a:solidFill>
                  <a:srgbClr val="282572"/>
                </a:solidFill>
                <a:latin typeface="Calibre Light" panose="020B0303030202060203" pitchFamily="34" charset="77"/>
              </a:defRPr>
            </a:lvl1pPr>
            <a:lvl2pPr>
              <a:lnSpc>
                <a:spcPts val="1819"/>
              </a:lnSpc>
              <a:defRPr sz="1455" baseline="0">
                <a:solidFill>
                  <a:srgbClr val="282572"/>
                </a:solidFill>
                <a:latin typeface="Calibre Light" panose="020B0303030202060203" pitchFamily="34" charset="77"/>
              </a:defRPr>
            </a:lvl2pPr>
            <a:lvl3pPr>
              <a:lnSpc>
                <a:spcPts val="1819"/>
              </a:lnSpc>
              <a:defRPr sz="1455" baseline="0">
                <a:solidFill>
                  <a:srgbClr val="282572"/>
                </a:solidFill>
                <a:latin typeface="Calibre Light" panose="020B0303030202060203" pitchFamily="34" charset="77"/>
              </a:defRPr>
            </a:lvl3pPr>
            <a:lvl4pPr>
              <a:lnSpc>
                <a:spcPts val="1819"/>
              </a:lnSpc>
              <a:defRPr sz="1455" baseline="0">
                <a:solidFill>
                  <a:srgbClr val="282572"/>
                </a:solidFill>
                <a:latin typeface="Calibre Light" panose="020B0303030202060203" pitchFamily="34" charset="77"/>
              </a:defRPr>
            </a:lvl4pPr>
            <a:lvl5pPr>
              <a:lnSpc>
                <a:spcPts val="1819"/>
              </a:lnSpc>
              <a:defRPr sz="1455" baseline="0">
                <a:solidFill>
                  <a:srgbClr val="282572"/>
                </a:solidFill>
                <a:latin typeface="Calibre Light" panose="020B0303030202060203" pitchFamily="34" charset="77"/>
              </a:defRPr>
            </a:lvl5pPr>
          </a:lstStyle>
          <a:p>
            <a:pPr marL="12700" marR="336550">
              <a:lnSpc>
                <a:spcPts val="3090"/>
              </a:lnSpc>
              <a:spcBef>
                <a:spcPts val="100"/>
              </a:spcBef>
            </a:pPr>
            <a:r>
              <a:rPr lang="en-AU" sz="1455" spc="18" dirty="0" err="1">
                <a:solidFill>
                  <a:srgbClr val="282471"/>
                </a:solidFill>
                <a:latin typeface="Calibre-Light"/>
                <a:cs typeface="Calibre-Light"/>
              </a:rPr>
              <a:t>Fernatemque</a:t>
            </a:r>
            <a:r>
              <a:rPr lang="en-AU" sz="1455" spc="52" dirty="0">
                <a:solidFill>
                  <a:srgbClr val="282471"/>
                </a:solidFill>
                <a:latin typeface="Calibre-Light"/>
                <a:cs typeface="Calibre-Light"/>
              </a:rPr>
              <a:t> </a:t>
            </a:r>
            <a:r>
              <a:rPr lang="en-AU" sz="1455" spc="21" dirty="0" err="1">
                <a:solidFill>
                  <a:srgbClr val="282471"/>
                </a:solidFill>
                <a:latin typeface="Calibre-Light"/>
                <a:cs typeface="Calibre-Light"/>
              </a:rPr>
              <a:t>possitatur</a:t>
            </a:r>
            <a:r>
              <a:rPr lang="en-AU" sz="1455" spc="21" dirty="0">
                <a:solidFill>
                  <a:srgbClr val="282471"/>
                </a:solidFill>
                <a:latin typeface="Calibre-Light"/>
                <a:cs typeface="Calibre-Light"/>
              </a:rPr>
              <a:t> </a:t>
            </a:r>
            <a:r>
              <a:rPr lang="en-AU" sz="1455" spc="-318" dirty="0">
                <a:solidFill>
                  <a:srgbClr val="282471"/>
                </a:solidFill>
                <a:latin typeface="Calibre-Light"/>
                <a:cs typeface="Calibre-Light"/>
              </a:rPr>
              <a:t> </a:t>
            </a:r>
            <a:r>
              <a:rPr lang="en-AU" sz="1455" spc="21" dirty="0" err="1">
                <a:solidFill>
                  <a:srgbClr val="282471"/>
                </a:solidFill>
                <a:latin typeface="Calibre-Light"/>
                <a:cs typeface="Calibre-Light"/>
              </a:rPr>
              <a:t>audicidel</a:t>
            </a:r>
            <a:r>
              <a:rPr lang="en-AU" sz="1455" spc="69" dirty="0">
                <a:solidFill>
                  <a:srgbClr val="282471"/>
                </a:solidFill>
                <a:latin typeface="Calibre-Light"/>
                <a:cs typeface="Calibre-Light"/>
              </a:rPr>
              <a:t> </a:t>
            </a:r>
            <a:r>
              <a:rPr lang="en-AU" sz="1455" spc="21" dirty="0" err="1">
                <a:solidFill>
                  <a:srgbClr val="282471"/>
                </a:solidFill>
                <a:latin typeface="Calibre-Light"/>
                <a:cs typeface="Calibre-Light"/>
              </a:rPr>
              <a:t>magniss</a:t>
            </a:r>
            <a:endParaRPr lang="en-AU" sz="1455" dirty="0">
              <a:latin typeface="Calibre-Light"/>
              <a:cs typeface="Calibre-Light"/>
            </a:endParaRPr>
          </a:p>
          <a:p>
            <a:pPr marL="12700" marR="5080">
              <a:lnSpc>
                <a:spcPts val="3090"/>
              </a:lnSpc>
            </a:pPr>
            <a:r>
              <a:rPr lang="en-AU" sz="1455" spc="15" dirty="0" err="1">
                <a:solidFill>
                  <a:srgbClr val="282471"/>
                </a:solidFill>
                <a:latin typeface="Calibre-Light"/>
                <a:cs typeface="Calibre-Light"/>
              </a:rPr>
              <a:t>imillautem</a:t>
            </a:r>
            <a:r>
              <a:rPr lang="en-AU" sz="1455" spc="18" dirty="0">
                <a:solidFill>
                  <a:srgbClr val="282471"/>
                </a:solidFill>
                <a:latin typeface="Calibre-Light"/>
                <a:cs typeface="Calibre-Light"/>
              </a:rPr>
              <a:t> </a:t>
            </a:r>
            <a:r>
              <a:rPr lang="en-AU" sz="1455" spc="15" dirty="0" err="1">
                <a:solidFill>
                  <a:srgbClr val="282471"/>
                </a:solidFill>
                <a:latin typeface="Calibre-Light"/>
                <a:cs typeface="Calibre-Light"/>
              </a:rPr>
              <a:t>volore</a:t>
            </a:r>
            <a:r>
              <a:rPr lang="en-AU" sz="1455" spc="15" dirty="0">
                <a:solidFill>
                  <a:srgbClr val="282471"/>
                </a:solidFill>
                <a:latin typeface="Calibre-Light"/>
                <a:cs typeface="Calibre-Light"/>
              </a:rPr>
              <a:t>  </a:t>
            </a:r>
            <a:r>
              <a:rPr lang="en-AU" sz="1455" spc="3" dirty="0" err="1">
                <a:solidFill>
                  <a:srgbClr val="282471"/>
                </a:solidFill>
                <a:latin typeface="Calibre-Light"/>
                <a:cs typeface="Calibre-Light"/>
              </a:rPr>
              <a:t>eatur</a:t>
            </a:r>
            <a:r>
              <a:rPr lang="en-AU" sz="1455" spc="3" dirty="0">
                <a:solidFill>
                  <a:srgbClr val="282471"/>
                </a:solidFill>
                <a:latin typeface="Calibre-Light"/>
                <a:cs typeface="Calibre-Light"/>
              </a:rPr>
              <a:t>, </a:t>
            </a:r>
            <a:r>
              <a:rPr lang="en-AU" sz="1455" spc="6" dirty="0">
                <a:solidFill>
                  <a:srgbClr val="282471"/>
                </a:solidFill>
                <a:latin typeface="Calibre-Light"/>
                <a:cs typeface="Calibre-Light"/>
              </a:rPr>
              <a:t> </a:t>
            </a:r>
            <a:br>
              <a:rPr lang="en-AU" sz="1455" spc="6" dirty="0">
                <a:solidFill>
                  <a:srgbClr val="282471"/>
                </a:solidFill>
                <a:latin typeface="Calibre-Light"/>
                <a:cs typeface="Calibre-Light"/>
              </a:rPr>
            </a:br>
            <a:r>
              <a:rPr lang="en-AU" sz="1455" spc="15" dirty="0" err="1">
                <a:solidFill>
                  <a:srgbClr val="282471"/>
                </a:solidFill>
                <a:latin typeface="Calibre-Light"/>
                <a:cs typeface="Calibre-Light"/>
              </a:rPr>
              <a:t>ima</a:t>
            </a:r>
            <a:r>
              <a:rPr lang="en-AU" sz="1455" spc="69" dirty="0">
                <a:solidFill>
                  <a:srgbClr val="282471"/>
                </a:solidFill>
                <a:latin typeface="Calibre-Light"/>
                <a:cs typeface="Calibre-Light"/>
              </a:rPr>
              <a:t> </a:t>
            </a:r>
            <a:r>
              <a:rPr lang="en-AU" sz="1455" spc="15" dirty="0" err="1">
                <a:solidFill>
                  <a:srgbClr val="282471"/>
                </a:solidFill>
                <a:latin typeface="Calibre-Light"/>
                <a:cs typeface="Calibre-Light"/>
              </a:rPr>
              <a:t>voluptatiam</a:t>
            </a:r>
            <a:r>
              <a:rPr lang="en-AU" sz="1455" spc="73" dirty="0">
                <a:solidFill>
                  <a:srgbClr val="282471"/>
                </a:solidFill>
                <a:latin typeface="Calibre-Light"/>
                <a:cs typeface="Calibre-Light"/>
              </a:rPr>
              <a:t> </a:t>
            </a:r>
            <a:r>
              <a:rPr lang="en-AU" sz="1455" spc="12" dirty="0">
                <a:solidFill>
                  <a:srgbClr val="282471"/>
                </a:solidFill>
                <a:latin typeface="Calibre-Light"/>
                <a:cs typeface="Calibre-Light"/>
              </a:rPr>
              <a:t>id</a:t>
            </a:r>
            <a:r>
              <a:rPr lang="en-AU" sz="1455" spc="73" dirty="0">
                <a:solidFill>
                  <a:srgbClr val="282471"/>
                </a:solidFill>
                <a:latin typeface="Calibre-Light"/>
                <a:cs typeface="Calibre-Light"/>
              </a:rPr>
              <a:t> </a:t>
            </a:r>
            <a:r>
              <a:rPr lang="en-AU" sz="1455" spc="12" dirty="0" err="1">
                <a:solidFill>
                  <a:srgbClr val="282471"/>
                </a:solidFill>
                <a:latin typeface="Calibre-Light"/>
                <a:cs typeface="Calibre-Light"/>
              </a:rPr>
              <a:t>quiat</a:t>
            </a:r>
            <a:r>
              <a:rPr lang="en-AU" sz="1455" spc="69" dirty="0">
                <a:solidFill>
                  <a:srgbClr val="282471"/>
                </a:solidFill>
                <a:latin typeface="Calibre-Light"/>
                <a:cs typeface="Calibre-Light"/>
              </a:rPr>
              <a:t> </a:t>
            </a:r>
            <a:r>
              <a:rPr lang="en-AU" sz="1455" spc="3" dirty="0">
                <a:solidFill>
                  <a:srgbClr val="282471"/>
                </a:solidFill>
                <a:latin typeface="Calibre-Light"/>
                <a:cs typeface="Calibre-Light"/>
              </a:rPr>
              <a:t>re </a:t>
            </a:r>
            <a:r>
              <a:rPr lang="en-AU" sz="1455" spc="-318" dirty="0">
                <a:solidFill>
                  <a:srgbClr val="282471"/>
                </a:solidFill>
                <a:latin typeface="Calibre-Light"/>
                <a:cs typeface="Calibre-Light"/>
              </a:rPr>
              <a:t> </a:t>
            </a:r>
            <a:r>
              <a:rPr lang="en-AU" sz="1455" spc="18" dirty="0" err="1">
                <a:solidFill>
                  <a:srgbClr val="282471"/>
                </a:solidFill>
                <a:latin typeface="Calibre-Light"/>
                <a:cs typeface="Calibre-Light"/>
              </a:rPr>
              <a:t>milibus</a:t>
            </a:r>
            <a:r>
              <a:rPr lang="en-AU" sz="1455" spc="67" dirty="0">
                <a:solidFill>
                  <a:srgbClr val="282471"/>
                </a:solidFill>
                <a:latin typeface="Calibre-Light"/>
                <a:cs typeface="Calibre-Light"/>
              </a:rPr>
              <a:t> </a:t>
            </a:r>
            <a:r>
              <a:rPr lang="en-AU" sz="1455" spc="18" dirty="0" err="1">
                <a:solidFill>
                  <a:srgbClr val="282471"/>
                </a:solidFill>
                <a:latin typeface="Calibre-Light"/>
                <a:cs typeface="Calibre-Light"/>
              </a:rPr>
              <a:t>accusdanto</a:t>
            </a:r>
            <a:r>
              <a:rPr lang="en-AU" sz="1455" spc="69" dirty="0">
                <a:solidFill>
                  <a:srgbClr val="282471"/>
                </a:solidFill>
                <a:latin typeface="Calibre-Light"/>
                <a:cs typeface="Calibre-Light"/>
              </a:rPr>
              <a:t> </a:t>
            </a:r>
            <a:r>
              <a:rPr lang="en-AU" sz="1455" spc="18" dirty="0" err="1">
                <a:solidFill>
                  <a:srgbClr val="282471"/>
                </a:solidFill>
                <a:latin typeface="Calibre-Light"/>
                <a:cs typeface="Calibre-Light"/>
              </a:rPr>
              <a:t>oditis</a:t>
            </a:r>
            <a:r>
              <a:rPr lang="en-AU" sz="1455" spc="18" dirty="0">
                <a:solidFill>
                  <a:srgbClr val="282471"/>
                </a:solidFill>
                <a:latin typeface="Calibre-Light"/>
                <a:cs typeface="Calibre-Light"/>
              </a:rPr>
              <a:t> </a:t>
            </a:r>
            <a:br>
              <a:rPr lang="en-AU" sz="1455" spc="21" dirty="0">
                <a:solidFill>
                  <a:srgbClr val="282471"/>
                </a:solidFill>
                <a:latin typeface="Calibre-Light"/>
                <a:cs typeface="Calibre-Light"/>
              </a:rPr>
            </a:br>
            <a:r>
              <a:rPr lang="en-AU" sz="1455" spc="21" dirty="0">
                <a:solidFill>
                  <a:srgbClr val="282471"/>
                </a:solidFill>
                <a:latin typeface="Calibre-Light"/>
                <a:cs typeface="Calibre-Light"/>
              </a:rPr>
              <a:t>es</a:t>
            </a:r>
            <a:r>
              <a:rPr lang="en-AU" sz="1455" spc="69" dirty="0">
                <a:solidFill>
                  <a:srgbClr val="282471"/>
                </a:solidFill>
                <a:latin typeface="Calibre-Light"/>
                <a:cs typeface="Calibre-Light"/>
              </a:rPr>
              <a:t> </a:t>
            </a:r>
            <a:r>
              <a:rPr lang="en-AU" sz="1455" spc="15" dirty="0">
                <a:solidFill>
                  <a:srgbClr val="282471"/>
                </a:solidFill>
                <a:latin typeface="Calibre-Light"/>
                <a:cs typeface="Calibre-Light"/>
              </a:rPr>
              <a:t>de</a:t>
            </a:r>
            <a:r>
              <a:rPr lang="en-AU" sz="1455" spc="69" dirty="0">
                <a:solidFill>
                  <a:srgbClr val="282471"/>
                </a:solidFill>
                <a:latin typeface="Calibre-Light"/>
                <a:cs typeface="Calibre-Light"/>
              </a:rPr>
              <a:t> </a:t>
            </a:r>
            <a:r>
              <a:rPr lang="en-AU" sz="1455" spc="21" dirty="0" err="1">
                <a:solidFill>
                  <a:srgbClr val="282471"/>
                </a:solidFill>
                <a:latin typeface="Calibre-Light"/>
                <a:cs typeface="Calibre-Light"/>
              </a:rPr>
              <a:t>poriaer</a:t>
            </a:r>
            <a:r>
              <a:rPr lang="en-AU" sz="1455" spc="73" dirty="0">
                <a:solidFill>
                  <a:srgbClr val="282471"/>
                </a:solidFill>
                <a:latin typeface="Calibre-Light"/>
                <a:cs typeface="Calibre-Light"/>
              </a:rPr>
              <a:t> </a:t>
            </a:r>
            <a:r>
              <a:rPr lang="en-AU" sz="1455" spc="21" dirty="0" err="1">
                <a:solidFill>
                  <a:srgbClr val="282471"/>
                </a:solidFill>
                <a:latin typeface="Calibre-Light"/>
                <a:cs typeface="Calibre-Light"/>
              </a:rPr>
              <a:t>cipiendame</a:t>
            </a:r>
            <a:r>
              <a:rPr lang="en-AU" sz="1455" spc="21" dirty="0">
                <a:solidFill>
                  <a:srgbClr val="282471"/>
                </a:solidFill>
                <a:latin typeface="Calibre-Light"/>
                <a:cs typeface="Calibre-Light"/>
              </a:rPr>
              <a:t> </a:t>
            </a:r>
            <a:r>
              <a:rPr lang="en-AU" sz="1455" spc="24" dirty="0">
                <a:solidFill>
                  <a:srgbClr val="282471"/>
                </a:solidFill>
                <a:latin typeface="Calibre-Light"/>
                <a:cs typeface="Calibre-Light"/>
              </a:rPr>
              <a:t> </a:t>
            </a:r>
            <a:r>
              <a:rPr lang="en-AU" sz="1455" spc="15" dirty="0" err="1">
                <a:solidFill>
                  <a:srgbClr val="282471"/>
                </a:solidFill>
                <a:latin typeface="Calibre-Light"/>
                <a:cs typeface="Calibre-Light"/>
              </a:rPr>
              <a:t>seratur</a:t>
            </a:r>
            <a:r>
              <a:rPr lang="en-AU" sz="1455" spc="67" dirty="0">
                <a:solidFill>
                  <a:srgbClr val="282471"/>
                </a:solidFill>
                <a:latin typeface="Calibre-Light"/>
                <a:cs typeface="Calibre-Light"/>
              </a:rPr>
              <a:t> </a:t>
            </a:r>
            <a:r>
              <a:rPr lang="en-AU" sz="1455" spc="18" dirty="0" err="1">
                <a:solidFill>
                  <a:srgbClr val="282471"/>
                </a:solidFill>
                <a:latin typeface="Calibre-Light"/>
                <a:cs typeface="Calibre-Light"/>
              </a:rPr>
              <a:t>adis</a:t>
            </a:r>
            <a:r>
              <a:rPr lang="en-AU" sz="1455" spc="69" dirty="0">
                <a:solidFill>
                  <a:srgbClr val="282471"/>
                </a:solidFill>
                <a:latin typeface="Calibre-Light"/>
                <a:cs typeface="Calibre-Light"/>
              </a:rPr>
              <a:t> </a:t>
            </a:r>
            <a:r>
              <a:rPr lang="en-AU" sz="1455" spc="12" dirty="0">
                <a:solidFill>
                  <a:srgbClr val="282471"/>
                </a:solidFill>
                <a:latin typeface="Calibre-Light"/>
                <a:cs typeface="Calibre-Light"/>
              </a:rPr>
              <a:t>et.</a:t>
            </a:r>
            <a:endParaRPr lang="en-AU" sz="1455" dirty="0">
              <a:latin typeface="Calibre-Light"/>
              <a:cs typeface="Calibre-Light"/>
            </a:endParaRPr>
          </a:p>
        </p:txBody>
      </p:sp>
    </p:spTree>
    <p:extLst>
      <p:ext uri="{BB962C8B-B14F-4D97-AF65-F5344CB8AC3E}">
        <p14:creationId xmlns:p14="http://schemas.microsoft.com/office/powerpoint/2010/main" val="2371112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A9489-550E-1640-BA24-4EF928F92DC7}"/>
              </a:ext>
            </a:extLst>
          </p:cNvPr>
          <p:cNvSpPr>
            <a:spLocks noGrp="1"/>
          </p:cNvSpPr>
          <p:nvPr>
            <p:ph type="pic" sz="quarter" idx="14"/>
          </p:nvPr>
        </p:nvSpPr>
        <p:spPr>
          <a:xfrm>
            <a:off x="7613261" y="761466"/>
            <a:ext cx="3899052" cy="5334107"/>
          </a:xfrm>
          <a:blipFill>
            <a:blip r:embed="rId2"/>
            <a:stretch>
              <a:fillRect/>
            </a:stretch>
          </a:blipFill>
        </p:spPr>
        <p:txBody>
          <a:bodyPr>
            <a:noAutofit/>
          </a:bodyPr>
          <a:lstStyle>
            <a:lvl1pPr marL="0" indent="0">
              <a:buNone/>
              <a:defRPr/>
            </a:lvl1pPr>
          </a:lstStyle>
          <a:p>
            <a:endParaRPr lang="en-US" dirty="0"/>
          </a:p>
        </p:txBody>
      </p:sp>
      <p:sp>
        <p:nvSpPr>
          <p:cNvPr id="18" name="Text Placeholder 18">
            <a:extLst>
              <a:ext uri="{FF2B5EF4-FFF2-40B4-BE49-F238E27FC236}">
                <a16:creationId xmlns:a16="http://schemas.microsoft.com/office/drawing/2014/main" id="{F392193B-8EDB-CD46-AD37-C785E49077EA}"/>
              </a:ext>
            </a:extLst>
          </p:cNvPr>
          <p:cNvSpPr>
            <a:spLocks noGrp="1"/>
          </p:cNvSpPr>
          <p:nvPr>
            <p:ph type="body" sz="quarter" idx="16" hasCustomPrompt="1"/>
          </p:nvPr>
        </p:nvSpPr>
        <p:spPr>
          <a:xfrm>
            <a:off x="7796448" y="4019279"/>
            <a:ext cx="3715865" cy="241460"/>
          </a:xfrm>
          <a:prstGeom prst="rect">
            <a:avLst/>
          </a:prstGeom>
        </p:spPr>
        <p:txBody>
          <a:bodyPr>
            <a:noAutofit/>
          </a:bodyPr>
          <a:lstStyle>
            <a:lvl1pPr marL="0" indent="0">
              <a:buNone/>
              <a:defRPr sz="970" baseline="0">
                <a:solidFill>
                  <a:schemeClr val="bg1"/>
                </a:solidFill>
                <a:latin typeface="Calibre Regular" panose="020B0503030202060203" pitchFamily="34" charset="77"/>
              </a:defRPr>
            </a:lvl1pPr>
            <a:lvl2pPr>
              <a:defRPr sz="970" baseline="0">
                <a:solidFill>
                  <a:schemeClr val="bg1"/>
                </a:solidFill>
                <a:latin typeface="Calibre Regular" panose="020B0503030202060203" pitchFamily="34" charset="77"/>
              </a:defRPr>
            </a:lvl2pPr>
            <a:lvl3pPr>
              <a:defRPr sz="970" baseline="0">
                <a:solidFill>
                  <a:schemeClr val="bg1"/>
                </a:solidFill>
                <a:latin typeface="Calibre Regular" panose="020B0503030202060203" pitchFamily="34" charset="77"/>
              </a:defRPr>
            </a:lvl3pPr>
            <a:lvl4pPr>
              <a:defRPr sz="970" baseline="0">
                <a:solidFill>
                  <a:schemeClr val="bg1"/>
                </a:solidFill>
                <a:latin typeface="Calibre Regular" panose="020B0503030202060203" pitchFamily="34" charset="77"/>
              </a:defRPr>
            </a:lvl4pPr>
            <a:lvl5pPr>
              <a:defRPr sz="970" baseline="0">
                <a:solidFill>
                  <a:schemeClr val="bg1"/>
                </a:solidFill>
                <a:latin typeface="Calibre Regular" panose="020B0503030202060203" pitchFamily="34" charset="77"/>
              </a:defRPr>
            </a:lvl5pPr>
          </a:lstStyle>
          <a:p>
            <a:pPr lvl="0"/>
            <a:r>
              <a:rPr lang="en-GB" dirty="0"/>
              <a:t>Image — Insert image credit here</a:t>
            </a:r>
            <a:endParaRPr lang="en-US" dirty="0"/>
          </a:p>
        </p:txBody>
      </p:sp>
      <p:sp>
        <p:nvSpPr>
          <p:cNvPr id="2" name="Title 1">
            <a:extLst>
              <a:ext uri="{FF2B5EF4-FFF2-40B4-BE49-F238E27FC236}">
                <a16:creationId xmlns:a16="http://schemas.microsoft.com/office/drawing/2014/main" id="{C49F89BE-2CB6-8F48-924E-521D71A15D82}"/>
              </a:ext>
            </a:extLst>
          </p:cNvPr>
          <p:cNvSpPr>
            <a:spLocks noGrp="1"/>
          </p:cNvSpPr>
          <p:nvPr>
            <p:ph type="title" hasCustomPrompt="1"/>
          </p:nvPr>
        </p:nvSpPr>
        <p:spPr>
          <a:xfrm rot="5400000">
            <a:off x="-1823678" y="3191009"/>
            <a:ext cx="5276932" cy="530394"/>
          </a:xfrm>
          <a:prstGeom prst="rect">
            <a:avLst/>
          </a:prstGeom>
        </p:spPr>
        <p:txBody>
          <a:bodyPr/>
          <a:lstStyle/>
          <a:p>
            <a:r>
              <a:rPr lang="en-GB" dirty="0"/>
              <a:t>Slide with text title</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1344849" y="818641"/>
            <a:ext cx="4237548" cy="52769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Picture Placeholder 16">
            <a:extLst>
              <a:ext uri="{FF2B5EF4-FFF2-40B4-BE49-F238E27FC236}">
                <a16:creationId xmlns:a16="http://schemas.microsoft.com/office/drawing/2014/main" id="{07F0A5EA-9107-DB48-9214-D1D96BC8E4AC}"/>
              </a:ext>
            </a:extLst>
          </p:cNvPr>
          <p:cNvSpPr>
            <a:spLocks noGrp="1"/>
          </p:cNvSpPr>
          <p:nvPr>
            <p:ph type="pic" sz="quarter" idx="15" hasCustomPrompt="1"/>
          </p:nvPr>
        </p:nvSpPr>
        <p:spPr>
          <a:xfrm>
            <a:off x="6191310" y="4444608"/>
            <a:ext cx="5321003" cy="1650964"/>
          </a:xfrm>
          <a:blipFill>
            <a:blip r:embed="rId3"/>
            <a:stretch>
              <a:fillRect/>
            </a:stretch>
          </a:blipFill>
        </p:spPr>
        <p:txBody>
          <a:bodyPr>
            <a:noAutofit/>
          </a:bodyPr>
          <a:lstStyle>
            <a:lvl1pPr marL="0" indent="0">
              <a:buNone/>
              <a:defRPr/>
            </a:lvl1pPr>
          </a:lstStyle>
          <a:p>
            <a:r>
              <a:rPr lang="en-US" dirty="0"/>
              <a:t> </a:t>
            </a:r>
          </a:p>
        </p:txBody>
      </p:sp>
    </p:spTree>
    <p:extLst>
      <p:ext uri="{BB962C8B-B14F-4D97-AF65-F5344CB8AC3E}">
        <p14:creationId xmlns:p14="http://schemas.microsoft.com/office/powerpoint/2010/main" val="426901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0344A0-E3CB-9142-9F20-A199C00CE1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222FB2-8118-724C-937E-DD4BE19C2BCC}"/>
              </a:ext>
            </a:extLst>
          </p:cNvPr>
          <p:cNvSpPr>
            <a:spLocks noGrp="1"/>
          </p:cNvSpPr>
          <p:nvPr>
            <p:ph idx="1"/>
          </p:nvPr>
        </p:nvSpPr>
        <p:spPr/>
        <p:txBody>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AECAC4A-872F-A546-8132-996DEEF6A13E}"/>
              </a:ext>
            </a:extLst>
          </p:cNvPr>
          <p:cNvSpPr>
            <a:spLocks noGrp="1"/>
          </p:cNvSpPr>
          <p:nvPr>
            <p:ph type="dt" sz="half" idx="10"/>
          </p:nvPr>
        </p:nvSpPr>
        <p:spPr>
          <a:xfrm>
            <a:off x="838200" y="6356350"/>
            <a:ext cx="2743200" cy="365125"/>
          </a:xfrm>
          <a:prstGeom prst="rect">
            <a:avLst/>
          </a:prstGeom>
        </p:spPr>
        <p:txBody>
          <a:bodyPr/>
          <a:lstStyle/>
          <a:p>
            <a:endParaRPr lang="it-IT"/>
          </a:p>
        </p:txBody>
      </p:sp>
      <p:sp>
        <p:nvSpPr>
          <p:cNvPr id="5" name="Segnaposto piè di pagina 4">
            <a:extLst>
              <a:ext uri="{FF2B5EF4-FFF2-40B4-BE49-F238E27FC236}">
                <a16:creationId xmlns:a16="http://schemas.microsoft.com/office/drawing/2014/main" id="{9CBAC3C4-B470-F041-A7FB-B68379CAA3B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245F620-7670-5443-8A6F-E97921ACBD7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3630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 caption">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CC1A573-2794-C044-9CF3-14C0A1B88DCB}"/>
              </a:ext>
            </a:extLst>
          </p:cNvPr>
          <p:cNvSpPr>
            <a:spLocks noGrp="1"/>
          </p:cNvSpPr>
          <p:nvPr>
            <p:ph type="body" sz="quarter" idx="14" hasCustomPrompt="1"/>
          </p:nvPr>
        </p:nvSpPr>
        <p:spPr>
          <a:xfrm>
            <a:off x="7803882" y="4141370"/>
            <a:ext cx="2881524" cy="1953240"/>
          </a:xfrm>
        </p:spPr>
        <p:txBody>
          <a:bodyPr>
            <a:noAutofit/>
          </a:bodyPr>
          <a:lstStyle>
            <a:lvl1pPr marL="0" indent="0">
              <a:buNone/>
              <a:defRPr b="0" i="0">
                <a:solidFill>
                  <a:schemeClr val="accent3"/>
                </a:solidFill>
                <a:latin typeface="Calibre Regular" panose="020B0503030202060203" pitchFamily="34" charset="77"/>
              </a:defRPr>
            </a:lvl1pPr>
          </a:lstStyle>
          <a:p>
            <a:pPr lvl="0"/>
            <a:r>
              <a:rPr lang="en-GB" dirty="0" err="1"/>
              <a:t>Nonsecab</a:t>
            </a:r>
            <a:r>
              <a:rPr lang="en-GB" dirty="0"/>
              <a:t> </a:t>
            </a:r>
            <a:r>
              <a:rPr lang="en-GB" dirty="0" err="1"/>
              <a:t>ipsus</a:t>
            </a:r>
            <a:r>
              <a:rPr lang="en-GB" dirty="0"/>
              <a:t> </a:t>
            </a:r>
            <a:r>
              <a:rPr lang="en-GB" dirty="0" err="1"/>
              <a:t>ium</a:t>
            </a:r>
            <a:r>
              <a:rPr lang="en-GB" dirty="0"/>
              <a:t> </a:t>
            </a:r>
            <a:r>
              <a:rPr lang="en-GB" dirty="0" err="1"/>
              <a:t>sectiaeperit</a:t>
            </a:r>
            <a:r>
              <a:rPr lang="en-GB" dirty="0"/>
              <a:t>  </a:t>
            </a:r>
            <a:r>
              <a:rPr lang="en-GB" dirty="0" err="1"/>
              <a:t>endiorem</a:t>
            </a:r>
            <a:r>
              <a:rPr lang="en-GB" dirty="0"/>
              <a:t> </a:t>
            </a:r>
            <a:r>
              <a:rPr lang="en-GB" dirty="0" err="1"/>
              <a:t>facerum</a:t>
            </a:r>
            <a:r>
              <a:rPr lang="en-GB" dirty="0"/>
              <a:t> </a:t>
            </a:r>
            <a:r>
              <a:rPr lang="en-GB" dirty="0" err="1"/>
              <a:t>hitibusapis</a:t>
            </a:r>
            <a:r>
              <a:rPr lang="en-GB" dirty="0"/>
              <a:t> qui  </a:t>
            </a:r>
            <a:r>
              <a:rPr lang="en-GB" dirty="0" err="1"/>
              <a:t>aut</a:t>
            </a:r>
            <a:r>
              <a:rPr lang="en-GB" dirty="0"/>
              <a:t> </a:t>
            </a:r>
            <a:r>
              <a:rPr lang="en-GB" dirty="0" err="1"/>
              <a:t>optat</a:t>
            </a:r>
            <a:r>
              <a:rPr lang="en-GB" dirty="0"/>
              <a:t> </a:t>
            </a:r>
            <a:r>
              <a:rPr lang="en-GB" dirty="0" err="1"/>
              <a:t>enitiunda</a:t>
            </a:r>
            <a:r>
              <a:rPr lang="en-GB" dirty="0"/>
              <a:t> </a:t>
            </a:r>
            <a:r>
              <a:rPr lang="en-GB" dirty="0" err="1"/>
              <a:t>simodisimus</a:t>
            </a:r>
            <a:r>
              <a:rPr lang="en-GB" dirty="0"/>
              <a:t>,  </a:t>
            </a:r>
            <a:r>
              <a:rPr lang="en-GB" dirty="0" err="1"/>
              <a:t>solecab</a:t>
            </a:r>
            <a:r>
              <a:rPr lang="en-GB" dirty="0"/>
              <a:t> </a:t>
            </a:r>
            <a:r>
              <a:rPr lang="en-GB" dirty="0" err="1"/>
              <a:t>iumquas</a:t>
            </a:r>
            <a:r>
              <a:rPr lang="en-GB" dirty="0"/>
              <a:t> </a:t>
            </a:r>
            <a:r>
              <a:rPr lang="en-GB" dirty="0" err="1"/>
              <a:t>aut</a:t>
            </a:r>
            <a:r>
              <a:rPr lang="en-GB" dirty="0"/>
              <a:t> </a:t>
            </a:r>
            <a:r>
              <a:rPr lang="en-GB" dirty="0" err="1"/>
              <a:t>iumenture</a:t>
            </a:r>
            <a:r>
              <a:rPr lang="en-GB" dirty="0"/>
              <a:t> id quo </a:t>
            </a:r>
            <a:r>
              <a:rPr lang="en-GB" dirty="0" err="1"/>
              <a:t>corro</a:t>
            </a:r>
            <a:r>
              <a:rPr lang="en-GB" dirty="0"/>
              <a:t> vita </a:t>
            </a:r>
            <a:r>
              <a:rPr lang="en-GB" dirty="0" err="1"/>
              <a:t>corit</a:t>
            </a:r>
            <a:r>
              <a:rPr lang="en-GB" dirty="0"/>
              <a:t> </a:t>
            </a:r>
            <a:r>
              <a:rPr lang="en-GB" dirty="0" err="1"/>
              <a:t>ommos</a:t>
            </a:r>
            <a:r>
              <a:rPr lang="en-GB" dirty="0"/>
              <a:t>  et </a:t>
            </a:r>
            <a:r>
              <a:rPr lang="en-GB" dirty="0" err="1"/>
              <a:t>pratur</a:t>
            </a:r>
            <a:r>
              <a:rPr lang="en-GB" dirty="0"/>
              <a:t>.</a:t>
            </a:r>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1344849" y="818641"/>
            <a:ext cx="5629160" cy="52769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C49F89BE-2CB6-8F48-924E-521D71A15D82}"/>
              </a:ext>
            </a:extLst>
          </p:cNvPr>
          <p:cNvSpPr>
            <a:spLocks noGrp="1"/>
          </p:cNvSpPr>
          <p:nvPr>
            <p:ph type="title" hasCustomPrompt="1"/>
          </p:nvPr>
        </p:nvSpPr>
        <p:spPr>
          <a:xfrm rot="5400000">
            <a:off x="-1823678" y="3191009"/>
            <a:ext cx="5276932" cy="530394"/>
          </a:xfrm>
          <a:prstGeom prst="rect">
            <a:avLst/>
          </a:prstGeom>
        </p:spPr>
        <p:txBody>
          <a:bodyPr/>
          <a:lstStyle/>
          <a:p>
            <a:r>
              <a:rPr lang="en-GB" dirty="0"/>
              <a:t>Slide with text title</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3">
            <a:extLst>
              <a:ext uri="{FF2B5EF4-FFF2-40B4-BE49-F238E27FC236}">
                <a16:creationId xmlns:a16="http://schemas.microsoft.com/office/drawing/2014/main" id="{15DFD03E-16C4-D841-8099-3C46D266ACAB}"/>
              </a:ext>
            </a:extLst>
          </p:cNvPr>
          <p:cNvSpPr/>
          <p:nvPr userDrawn="1"/>
        </p:nvSpPr>
        <p:spPr>
          <a:xfrm>
            <a:off x="7804150" y="3958153"/>
            <a:ext cx="3035677" cy="0"/>
          </a:xfrm>
          <a:custGeom>
            <a:avLst/>
            <a:gdLst/>
            <a:ahLst/>
            <a:cxnLst/>
            <a:rect l="l" t="t" r="r" b="b"/>
            <a:pathLst>
              <a:path w="5005705">
                <a:moveTo>
                  <a:pt x="0" y="0"/>
                </a:moveTo>
                <a:lnTo>
                  <a:pt x="5005083" y="0"/>
                </a:lnTo>
              </a:path>
            </a:pathLst>
          </a:custGeom>
          <a:ln w="7853">
            <a:solidFill>
              <a:srgbClr val="D43C95"/>
            </a:solidFill>
          </a:ln>
        </p:spPr>
        <p:txBody>
          <a:bodyPr wrap="square" lIns="0" tIns="0" rIns="0" bIns="0" rtlCol="0"/>
          <a:lstStyle/>
          <a:p>
            <a:endParaRPr sz="1092" dirty="0"/>
          </a:p>
        </p:txBody>
      </p:sp>
    </p:spTree>
    <p:extLst>
      <p:ext uri="{BB962C8B-B14F-4D97-AF65-F5344CB8AC3E}">
        <p14:creationId xmlns:p14="http://schemas.microsoft.com/office/powerpoint/2010/main" val="670938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two col">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9325EA-3314-6541-ABA5-F281D42591D7}"/>
              </a:ext>
            </a:extLst>
          </p:cNvPr>
          <p:cNvSpPr>
            <a:spLocks noGrp="1"/>
          </p:cNvSpPr>
          <p:nvPr>
            <p:ph type="title" hasCustomPrompt="1"/>
          </p:nvPr>
        </p:nvSpPr>
        <p:spPr>
          <a:xfrm rot="5400000">
            <a:off x="-1823678" y="3191009"/>
            <a:ext cx="5276932" cy="530394"/>
          </a:xfrm>
          <a:prstGeom prst="rect">
            <a:avLst/>
          </a:prstGeom>
        </p:spPr>
        <p:txBody>
          <a:bodyPr/>
          <a:lstStyle/>
          <a:p>
            <a:r>
              <a:rPr lang="en-GB" dirty="0"/>
              <a:t>Slide with text title</a:t>
            </a:r>
            <a:endParaRPr lang="en-US" dirty="0"/>
          </a:p>
        </p:txBody>
      </p:sp>
      <p:sp>
        <p:nvSpPr>
          <p:cNvPr id="9" name="Text Placeholder 7">
            <a:extLst>
              <a:ext uri="{FF2B5EF4-FFF2-40B4-BE49-F238E27FC236}">
                <a16:creationId xmlns:a16="http://schemas.microsoft.com/office/drawing/2014/main" id="{06923354-4B8A-3842-8279-3A334E27351D}"/>
              </a:ext>
            </a:extLst>
          </p:cNvPr>
          <p:cNvSpPr>
            <a:spLocks noGrp="1"/>
          </p:cNvSpPr>
          <p:nvPr>
            <p:ph type="body" sz="quarter" idx="14"/>
          </p:nvPr>
        </p:nvSpPr>
        <p:spPr>
          <a:xfrm>
            <a:off x="6185389" y="818641"/>
            <a:ext cx="4237548" cy="52760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8" name="Text Placeholder 7">
            <a:extLst>
              <a:ext uri="{FF2B5EF4-FFF2-40B4-BE49-F238E27FC236}">
                <a16:creationId xmlns:a16="http://schemas.microsoft.com/office/drawing/2014/main" id="{1B25F781-6C41-E742-8B8F-362F7C029C52}"/>
              </a:ext>
            </a:extLst>
          </p:cNvPr>
          <p:cNvSpPr>
            <a:spLocks noGrp="1"/>
          </p:cNvSpPr>
          <p:nvPr>
            <p:ph type="body" sz="quarter" idx="13"/>
          </p:nvPr>
        </p:nvSpPr>
        <p:spPr>
          <a:xfrm>
            <a:off x="1344849" y="818641"/>
            <a:ext cx="4237548" cy="52760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3227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two col w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Text Placeholder 6">
            <a:extLst>
              <a:ext uri="{FF2B5EF4-FFF2-40B4-BE49-F238E27FC236}">
                <a16:creationId xmlns:a16="http://schemas.microsoft.com/office/drawing/2014/main" id="{90C4AE7A-3C93-B84C-BAC5-16FB123A821A}"/>
              </a:ext>
            </a:extLst>
          </p:cNvPr>
          <p:cNvSpPr>
            <a:spLocks noGrp="1"/>
          </p:cNvSpPr>
          <p:nvPr>
            <p:ph type="body" sz="quarter" idx="15" hasCustomPrompt="1"/>
          </p:nvPr>
        </p:nvSpPr>
        <p:spPr>
          <a:xfrm>
            <a:off x="7803882" y="4141370"/>
            <a:ext cx="2881524" cy="1953240"/>
          </a:xfrm>
        </p:spPr>
        <p:txBody>
          <a:bodyPr>
            <a:noAutofit/>
          </a:bodyPr>
          <a:lstStyle>
            <a:lvl1pPr marL="0" indent="0">
              <a:buNone/>
              <a:defRPr b="0" i="0">
                <a:solidFill>
                  <a:srgbClr val="4893CF"/>
                </a:solidFill>
                <a:latin typeface="Calibre Regular" panose="020B0503030202060203" pitchFamily="34" charset="77"/>
              </a:defRPr>
            </a:lvl1pPr>
          </a:lstStyle>
          <a:p>
            <a:pPr lvl="0"/>
            <a:r>
              <a:rPr lang="en-GB" dirty="0" err="1"/>
              <a:t>Nonsecab</a:t>
            </a:r>
            <a:r>
              <a:rPr lang="en-GB" dirty="0"/>
              <a:t> </a:t>
            </a:r>
            <a:r>
              <a:rPr lang="en-GB" dirty="0" err="1"/>
              <a:t>ipsus</a:t>
            </a:r>
            <a:r>
              <a:rPr lang="en-GB" dirty="0"/>
              <a:t> </a:t>
            </a:r>
            <a:r>
              <a:rPr lang="en-GB" dirty="0" err="1"/>
              <a:t>ium</a:t>
            </a:r>
            <a:r>
              <a:rPr lang="en-GB" dirty="0"/>
              <a:t> </a:t>
            </a:r>
            <a:r>
              <a:rPr lang="en-GB" dirty="0" err="1"/>
              <a:t>sectiaeperit</a:t>
            </a:r>
            <a:r>
              <a:rPr lang="en-GB" dirty="0"/>
              <a:t>  </a:t>
            </a:r>
            <a:r>
              <a:rPr lang="en-GB" dirty="0" err="1"/>
              <a:t>endiorem</a:t>
            </a:r>
            <a:r>
              <a:rPr lang="en-GB" dirty="0"/>
              <a:t> </a:t>
            </a:r>
            <a:r>
              <a:rPr lang="en-GB" dirty="0" err="1"/>
              <a:t>facerum</a:t>
            </a:r>
            <a:r>
              <a:rPr lang="en-GB" dirty="0"/>
              <a:t> </a:t>
            </a:r>
            <a:r>
              <a:rPr lang="en-GB" dirty="0" err="1"/>
              <a:t>hitibusapis</a:t>
            </a:r>
            <a:r>
              <a:rPr lang="en-GB" dirty="0"/>
              <a:t> qui  </a:t>
            </a:r>
            <a:r>
              <a:rPr lang="en-GB" dirty="0" err="1"/>
              <a:t>aut</a:t>
            </a:r>
            <a:r>
              <a:rPr lang="en-GB" dirty="0"/>
              <a:t> </a:t>
            </a:r>
            <a:r>
              <a:rPr lang="en-GB" dirty="0" err="1"/>
              <a:t>optat</a:t>
            </a:r>
            <a:r>
              <a:rPr lang="en-GB" dirty="0"/>
              <a:t> </a:t>
            </a:r>
            <a:r>
              <a:rPr lang="en-GB" dirty="0" err="1"/>
              <a:t>enitiunda</a:t>
            </a:r>
            <a:r>
              <a:rPr lang="en-GB" dirty="0"/>
              <a:t> </a:t>
            </a:r>
            <a:r>
              <a:rPr lang="en-GB" dirty="0" err="1"/>
              <a:t>simodisimus</a:t>
            </a:r>
            <a:r>
              <a:rPr lang="en-GB" dirty="0"/>
              <a:t>,  </a:t>
            </a:r>
            <a:r>
              <a:rPr lang="en-GB" dirty="0" err="1"/>
              <a:t>solecab</a:t>
            </a:r>
            <a:r>
              <a:rPr lang="en-GB" dirty="0"/>
              <a:t> </a:t>
            </a:r>
            <a:r>
              <a:rPr lang="en-GB" dirty="0" err="1"/>
              <a:t>iumquas</a:t>
            </a:r>
            <a:r>
              <a:rPr lang="en-GB" dirty="0"/>
              <a:t> </a:t>
            </a:r>
            <a:r>
              <a:rPr lang="en-GB" dirty="0" err="1"/>
              <a:t>aut</a:t>
            </a:r>
            <a:r>
              <a:rPr lang="en-GB" dirty="0"/>
              <a:t> </a:t>
            </a:r>
            <a:r>
              <a:rPr lang="en-GB" dirty="0" err="1"/>
              <a:t>iumenture</a:t>
            </a:r>
            <a:r>
              <a:rPr lang="en-GB" dirty="0"/>
              <a:t> id quo </a:t>
            </a:r>
            <a:r>
              <a:rPr lang="en-GB" dirty="0" err="1"/>
              <a:t>corro</a:t>
            </a:r>
            <a:r>
              <a:rPr lang="en-GB" dirty="0"/>
              <a:t> vita </a:t>
            </a:r>
            <a:r>
              <a:rPr lang="en-GB" dirty="0" err="1"/>
              <a:t>corit</a:t>
            </a:r>
            <a:r>
              <a:rPr lang="en-GB" dirty="0"/>
              <a:t> </a:t>
            </a:r>
            <a:r>
              <a:rPr lang="en-GB" dirty="0" err="1"/>
              <a:t>ommos</a:t>
            </a:r>
            <a:r>
              <a:rPr lang="en-GB" dirty="0"/>
              <a:t>  et </a:t>
            </a:r>
            <a:r>
              <a:rPr lang="en-GB" dirty="0" err="1"/>
              <a:t>pratur</a:t>
            </a:r>
            <a:r>
              <a:rPr lang="en-GB" dirty="0"/>
              <a:t>.</a:t>
            </a:r>
          </a:p>
        </p:txBody>
      </p:sp>
      <p:sp>
        <p:nvSpPr>
          <p:cNvPr id="11" name="object 3">
            <a:extLst>
              <a:ext uri="{FF2B5EF4-FFF2-40B4-BE49-F238E27FC236}">
                <a16:creationId xmlns:a16="http://schemas.microsoft.com/office/drawing/2014/main" id="{EFB31C04-8D8D-DB4F-A4A2-FDE953A591C2}"/>
              </a:ext>
            </a:extLst>
          </p:cNvPr>
          <p:cNvSpPr/>
          <p:nvPr userDrawn="1"/>
        </p:nvSpPr>
        <p:spPr>
          <a:xfrm>
            <a:off x="7804150" y="3958153"/>
            <a:ext cx="3035677" cy="0"/>
          </a:xfrm>
          <a:custGeom>
            <a:avLst/>
            <a:gdLst/>
            <a:ahLst/>
            <a:cxnLst/>
            <a:rect l="l" t="t" r="r" b="b"/>
            <a:pathLst>
              <a:path w="5005705">
                <a:moveTo>
                  <a:pt x="0" y="0"/>
                </a:moveTo>
                <a:lnTo>
                  <a:pt x="5005083" y="0"/>
                </a:lnTo>
              </a:path>
            </a:pathLst>
          </a:custGeom>
          <a:ln w="7853">
            <a:solidFill>
              <a:srgbClr val="4893CF"/>
            </a:solidFill>
          </a:ln>
        </p:spPr>
        <p:txBody>
          <a:bodyPr wrap="square" lIns="0" tIns="0" rIns="0" bIns="0" rtlCol="0"/>
          <a:lstStyle/>
          <a:p>
            <a:endParaRPr sz="1092" dirty="0"/>
          </a:p>
        </p:txBody>
      </p:sp>
      <p:sp>
        <p:nvSpPr>
          <p:cNvPr id="12" name="Title 1">
            <a:extLst>
              <a:ext uri="{FF2B5EF4-FFF2-40B4-BE49-F238E27FC236}">
                <a16:creationId xmlns:a16="http://schemas.microsoft.com/office/drawing/2014/main" id="{8D7EC963-8D6B-6D4C-9743-0EE411AA1032}"/>
              </a:ext>
            </a:extLst>
          </p:cNvPr>
          <p:cNvSpPr>
            <a:spLocks noGrp="1"/>
          </p:cNvSpPr>
          <p:nvPr>
            <p:ph type="title" hasCustomPrompt="1"/>
          </p:nvPr>
        </p:nvSpPr>
        <p:spPr>
          <a:xfrm rot="5400000">
            <a:off x="-1823678" y="3191009"/>
            <a:ext cx="5276932" cy="530394"/>
          </a:xfrm>
          <a:prstGeom prst="rect">
            <a:avLst/>
          </a:prstGeom>
        </p:spPr>
        <p:txBody>
          <a:bodyPr/>
          <a:lstStyle/>
          <a:p>
            <a:r>
              <a:rPr lang="en-GB" dirty="0"/>
              <a:t>Slide with text title</a:t>
            </a:r>
            <a:endParaRPr lang="en-US" dirty="0"/>
          </a:p>
        </p:txBody>
      </p:sp>
      <p:sp>
        <p:nvSpPr>
          <p:cNvPr id="13" name="Text Placeholder 7">
            <a:extLst>
              <a:ext uri="{FF2B5EF4-FFF2-40B4-BE49-F238E27FC236}">
                <a16:creationId xmlns:a16="http://schemas.microsoft.com/office/drawing/2014/main" id="{153C15F9-3A45-A447-BA46-D161DB629B05}"/>
              </a:ext>
            </a:extLst>
          </p:cNvPr>
          <p:cNvSpPr>
            <a:spLocks noGrp="1"/>
          </p:cNvSpPr>
          <p:nvPr>
            <p:ph type="body" sz="quarter" idx="14"/>
          </p:nvPr>
        </p:nvSpPr>
        <p:spPr>
          <a:xfrm>
            <a:off x="6185389" y="818642"/>
            <a:ext cx="4237548" cy="2841396"/>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7">
            <a:extLst>
              <a:ext uri="{FF2B5EF4-FFF2-40B4-BE49-F238E27FC236}">
                <a16:creationId xmlns:a16="http://schemas.microsoft.com/office/drawing/2014/main" id="{1ECA0EC6-F58E-2744-AD09-33129ABFA973}"/>
              </a:ext>
            </a:extLst>
          </p:cNvPr>
          <p:cNvSpPr>
            <a:spLocks noGrp="1"/>
          </p:cNvSpPr>
          <p:nvPr>
            <p:ph type="body" sz="quarter" idx="13"/>
          </p:nvPr>
        </p:nvSpPr>
        <p:spPr>
          <a:xfrm>
            <a:off x="1344849" y="818641"/>
            <a:ext cx="4237548" cy="5276031"/>
          </a:xfrm>
        </p:spPr>
        <p:txBody>
          <a:bodyPr/>
          <a:lstStyle>
            <a:lvl1pPr>
              <a:spcBef>
                <a:spcPts val="1061"/>
              </a:spcBef>
              <a:defRPr/>
            </a:lvl1pPr>
            <a:lvl2pPr>
              <a:spcBef>
                <a:spcPts val="1061"/>
              </a:spcBef>
              <a:defRPr/>
            </a:lvl2pPr>
            <a:lvl3pPr>
              <a:spcBef>
                <a:spcPts val="1061"/>
              </a:spcBef>
              <a:defRPr/>
            </a:lvl3pPr>
            <a:lvl4pPr>
              <a:spcBef>
                <a:spcPts val="1061"/>
              </a:spcBef>
              <a:defRPr/>
            </a:lvl4pPr>
            <a:lvl5pPr>
              <a:spcBef>
                <a:spcPts val="1061"/>
              </a:spcBef>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29054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Tree>
    <p:extLst>
      <p:ext uri="{BB962C8B-B14F-4D97-AF65-F5344CB8AC3E}">
        <p14:creationId xmlns:p14="http://schemas.microsoft.com/office/powerpoint/2010/main" val="1556372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uScop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sz="2971" spc="9" dirty="0">
                <a:solidFill>
                  <a:srgbClr val="282471"/>
                </a:solidFill>
                <a:latin typeface="Calibre-Light"/>
                <a:cs typeface="Calibre-Light"/>
              </a:rPr>
              <a:t>AuScope</a:t>
            </a:r>
            <a:endParaRPr sz="2971" dirty="0">
              <a:latin typeface="Calibre-Light"/>
              <a:cs typeface="Calibre-Light"/>
            </a:endParaRPr>
          </a:p>
        </p:txBody>
      </p:sp>
      <p:sp>
        <p:nvSpPr>
          <p:cNvPr id="11" name="object 3">
            <a:extLst>
              <a:ext uri="{FF2B5EF4-FFF2-40B4-BE49-F238E27FC236}">
                <a16:creationId xmlns:a16="http://schemas.microsoft.com/office/drawing/2014/main" id="{D700DE13-DDDE-634E-A0BE-C0E9894A81B7}"/>
              </a:ext>
            </a:extLst>
          </p:cNvPr>
          <p:cNvSpPr txBox="1"/>
          <p:nvPr userDrawn="1"/>
        </p:nvSpPr>
        <p:spPr>
          <a:xfrm>
            <a:off x="1344848" y="834820"/>
            <a:ext cx="2698722" cy="1346284"/>
          </a:xfrm>
          <a:prstGeom prst="rect">
            <a:avLst/>
          </a:prstGeom>
        </p:spPr>
        <p:txBody>
          <a:bodyPr vert="horz" wrap="square" lIns="0" tIns="7701" rIns="0" bIns="0" rtlCol="0">
            <a:spAutoFit/>
          </a:bodyPr>
          <a:lstStyle/>
          <a:p>
            <a:pPr marL="7701" marR="3081">
              <a:lnSpc>
                <a:spcPts val="2122"/>
              </a:lnSpc>
              <a:spcBef>
                <a:spcPts val="61"/>
              </a:spcBef>
            </a:pPr>
            <a:r>
              <a:rPr sz="1698" spc="18" dirty="0">
                <a:solidFill>
                  <a:srgbClr val="282471"/>
                </a:solidFill>
                <a:latin typeface="Calibre Regular"/>
                <a:cs typeface="Calibre Regular"/>
              </a:rPr>
              <a:t>AuScope</a:t>
            </a:r>
            <a:r>
              <a:rPr sz="1698" spc="73" dirty="0">
                <a:solidFill>
                  <a:srgbClr val="282471"/>
                </a:solidFill>
                <a:latin typeface="Calibre Regular"/>
                <a:cs typeface="Calibre Regular"/>
              </a:rPr>
              <a:t> </a:t>
            </a:r>
            <a:r>
              <a:rPr sz="1698" spc="9" dirty="0">
                <a:solidFill>
                  <a:srgbClr val="282471"/>
                </a:solidFill>
                <a:latin typeface="Calibre Regular"/>
                <a:cs typeface="Calibre Regular"/>
              </a:rPr>
              <a:t>is</a:t>
            </a:r>
            <a:r>
              <a:rPr sz="1698" spc="76" dirty="0">
                <a:solidFill>
                  <a:srgbClr val="282471"/>
                </a:solidFill>
                <a:latin typeface="Calibre Regular"/>
                <a:cs typeface="Calibre Regular"/>
              </a:rPr>
              <a:t> </a:t>
            </a:r>
            <a:r>
              <a:rPr sz="1698" spc="9" dirty="0">
                <a:solidFill>
                  <a:srgbClr val="282471"/>
                </a:solidFill>
                <a:latin typeface="Calibre Regular"/>
                <a:cs typeface="Calibre Regular"/>
              </a:rPr>
              <a:t>Australia’s</a:t>
            </a:r>
            <a:r>
              <a:rPr sz="1698" spc="76" dirty="0">
                <a:solidFill>
                  <a:srgbClr val="282471"/>
                </a:solidFill>
                <a:latin typeface="Calibre Regular"/>
                <a:cs typeface="Calibre Regular"/>
              </a:rPr>
              <a:t> </a:t>
            </a:r>
            <a:r>
              <a:rPr sz="1698" spc="15" dirty="0">
                <a:solidFill>
                  <a:srgbClr val="282471"/>
                </a:solidFill>
                <a:latin typeface="Calibre Regular"/>
                <a:cs typeface="Calibre Regular"/>
              </a:rPr>
              <a:t>provider </a:t>
            </a:r>
            <a:r>
              <a:rPr sz="1698" spc="-367" dirty="0">
                <a:solidFill>
                  <a:srgbClr val="282471"/>
                </a:solidFill>
                <a:latin typeface="Calibre Regular"/>
                <a:cs typeface="Calibre Regular"/>
              </a:rPr>
              <a:t> </a:t>
            </a:r>
            <a:r>
              <a:rPr sz="1698" spc="3" dirty="0">
                <a:solidFill>
                  <a:srgbClr val="282471"/>
                </a:solidFill>
                <a:latin typeface="Calibre Regular"/>
                <a:cs typeface="Calibre Regular"/>
              </a:rPr>
              <a:t>of</a:t>
            </a:r>
            <a:r>
              <a:rPr sz="1698" spc="82" dirty="0">
                <a:solidFill>
                  <a:srgbClr val="282471"/>
                </a:solidFill>
                <a:latin typeface="Calibre Regular"/>
                <a:cs typeface="Calibre Regular"/>
              </a:rPr>
              <a:t> </a:t>
            </a:r>
            <a:r>
              <a:rPr sz="1698" spc="15" dirty="0">
                <a:solidFill>
                  <a:srgbClr val="282471"/>
                </a:solidFill>
                <a:latin typeface="Calibre Regular"/>
                <a:cs typeface="Calibre Regular"/>
              </a:rPr>
              <a:t>research</a:t>
            </a:r>
            <a:r>
              <a:rPr sz="1698" spc="85" dirty="0">
                <a:solidFill>
                  <a:srgbClr val="282471"/>
                </a:solidFill>
                <a:latin typeface="Calibre Regular"/>
                <a:cs typeface="Calibre Regular"/>
              </a:rPr>
              <a:t> </a:t>
            </a:r>
            <a:r>
              <a:rPr sz="1698" spc="12" dirty="0">
                <a:solidFill>
                  <a:srgbClr val="282471"/>
                </a:solidFill>
                <a:latin typeface="Calibre Regular"/>
                <a:cs typeface="Calibre Regular"/>
              </a:rPr>
              <a:t>infrastructure</a:t>
            </a:r>
            <a:r>
              <a:rPr sz="1698" spc="85" dirty="0">
                <a:solidFill>
                  <a:srgbClr val="282471"/>
                </a:solidFill>
                <a:latin typeface="Calibre Regular"/>
                <a:cs typeface="Calibre Regular"/>
              </a:rPr>
              <a:t> </a:t>
            </a:r>
            <a:r>
              <a:rPr sz="1698" dirty="0">
                <a:solidFill>
                  <a:srgbClr val="282471"/>
                </a:solidFill>
                <a:latin typeface="Calibre Regular"/>
                <a:cs typeface="Calibre Regular"/>
              </a:rPr>
              <a:t>to </a:t>
            </a:r>
            <a:r>
              <a:rPr sz="1698" spc="3" dirty="0">
                <a:solidFill>
                  <a:srgbClr val="282471"/>
                </a:solidFill>
                <a:latin typeface="Calibre Regular"/>
                <a:cs typeface="Calibre Regular"/>
              </a:rPr>
              <a:t> </a:t>
            </a:r>
            <a:r>
              <a:rPr sz="1698" spc="6" dirty="0">
                <a:solidFill>
                  <a:srgbClr val="282471"/>
                </a:solidFill>
                <a:latin typeface="Calibre Regular"/>
                <a:cs typeface="Calibre Regular"/>
              </a:rPr>
              <a:t>the</a:t>
            </a:r>
            <a:r>
              <a:rPr sz="1698" spc="82" dirty="0">
                <a:solidFill>
                  <a:srgbClr val="282471"/>
                </a:solidFill>
                <a:latin typeface="Calibre Regular"/>
                <a:cs typeface="Calibre Regular"/>
              </a:rPr>
              <a:t> </a:t>
            </a:r>
            <a:r>
              <a:rPr sz="1698" spc="15" dirty="0">
                <a:solidFill>
                  <a:srgbClr val="282471"/>
                </a:solidFill>
                <a:latin typeface="Calibre Regular"/>
                <a:cs typeface="Calibre Regular"/>
              </a:rPr>
              <a:t>Earth</a:t>
            </a:r>
            <a:r>
              <a:rPr sz="1698" spc="82" dirty="0">
                <a:solidFill>
                  <a:srgbClr val="282471"/>
                </a:solidFill>
                <a:latin typeface="Calibre Regular"/>
                <a:cs typeface="Calibre Regular"/>
              </a:rPr>
              <a:t> </a:t>
            </a:r>
            <a:r>
              <a:rPr sz="1698" spc="12" dirty="0">
                <a:solidFill>
                  <a:srgbClr val="282471"/>
                </a:solidFill>
                <a:latin typeface="Calibre Regular"/>
                <a:cs typeface="Calibre Regular"/>
              </a:rPr>
              <a:t>and</a:t>
            </a:r>
            <a:r>
              <a:rPr sz="1698" spc="85" dirty="0">
                <a:solidFill>
                  <a:srgbClr val="282471"/>
                </a:solidFill>
                <a:latin typeface="Calibre Regular"/>
                <a:cs typeface="Calibre Regular"/>
              </a:rPr>
              <a:t> </a:t>
            </a:r>
            <a:r>
              <a:rPr sz="1698" spc="21" dirty="0">
                <a:solidFill>
                  <a:srgbClr val="282471"/>
                </a:solidFill>
                <a:latin typeface="Calibre Regular"/>
                <a:cs typeface="Calibre Regular"/>
              </a:rPr>
              <a:t>Geospatial</a:t>
            </a:r>
            <a:endParaRPr sz="1698" dirty="0">
              <a:latin typeface="Calibre Regular"/>
              <a:cs typeface="Calibre Regular"/>
            </a:endParaRPr>
          </a:p>
          <a:p>
            <a:pPr marL="7701">
              <a:lnSpc>
                <a:spcPct val="100000"/>
              </a:lnSpc>
              <a:spcBef>
                <a:spcPts val="9"/>
              </a:spcBef>
            </a:pPr>
            <a:r>
              <a:rPr sz="1698" spc="21" dirty="0">
                <a:solidFill>
                  <a:srgbClr val="282471"/>
                </a:solidFill>
                <a:latin typeface="Calibre Regular"/>
                <a:cs typeface="Calibre Regular"/>
              </a:rPr>
              <a:t>Science</a:t>
            </a:r>
            <a:r>
              <a:rPr sz="1698" spc="61" dirty="0">
                <a:solidFill>
                  <a:srgbClr val="282471"/>
                </a:solidFill>
                <a:latin typeface="Calibre Regular"/>
                <a:cs typeface="Calibre Regular"/>
              </a:rPr>
              <a:t> </a:t>
            </a:r>
            <a:r>
              <a:rPr sz="1698" spc="12" dirty="0">
                <a:solidFill>
                  <a:srgbClr val="282471"/>
                </a:solidFill>
                <a:latin typeface="Calibre Regular"/>
                <a:cs typeface="Calibre Regular"/>
              </a:rPr>
              <a:t>community.</a:t>
            </a:r>
            <a:endParaRPr sz="1698" dirty="0">
              <a:latin typeface="Calibre Regular"/>
              <a:cs typeface="Calibre Regular"/>
            </a:endParaRPr>
          </a:p>
        </p:txBody>
      </p:sp>
      <p:sp>
        <p:nvSpPr>
          <p:cNvPr id="12" name="object 4">
            <a:extLst>
              <a:ext uri="{FF2B5EF4-FFF2-40B4-BE49-F238E27FC236}">
                <a16:creationId xmlns:a16="http://schemas.microsoft.com/office/drawing/2014/main" id="{113913E7-BD2C-9E48-904E-1046F095B435}"/>
              </a:ext>
            </a:extLst>
          </p:cNvPr>
          <p:cNvSpPr txBox="1"/>
          <p:nvPr userDrawn="1"/>
        </p:nvSpPr>
        <p:spPr>
          <a:xfrm>
            <a:off x="4570610" y="834820"/>
            <a:ext cx="2447257" cy="1881931"/>
          </a:xfrm>
          <a:prstGeom prst="rect">
            <a:avLst/>
          </a:prstGeom>
        </p:spPr>
        <p:txBody>
          <a:bodyPr vert="horz" wrap="square" lIns="0" tIns="6546" rIns="0" bIns="0" rtlCol="0">
            <a:spAutoFit/>
          </a:bodyPr>
          <a:lstStyle/>
          <a:p>
            <a:pPr marL="7701" marR="3081">
              <a:lnSpc>
                <a:spcPts val="2122"/>
              </a:lnSpc>
              <a:spcBef>
                <a:spcPts val="52"/>
              </a:spcBef>
            </a:pPr>
            <a:r>
              <a:rPr sz="1698" spc="15" dirty="0">
                <a:solidFill>
                  <a:srgbClr val="282471"/>
                </a:solidFill>
                <a:latin typeface="Calibre-Light"/>
                <a:cs typeface="Calibre-Light"/>
              </a:rPr>
              <a:t>Our</a:t>
            </a:r>
            <a:r>
              <a:rPr sz="1698" spc="79" dirty="0">
                <a:solidFill>
                  <a:srgbClr val="282471"/>
                </a:solidFill>
                <a:latin typeface="Calibre-Light"/>
                <a:cs typeface="Calibre-Light"/>
              </a:rPr>
              <a:t> </a:t>
            </a:r>
            <a:r>
              <a:rPr sz="1698" spc="21" dirty="0">
                <a:solidFill>
                  <a:srgbClr val="282471"/>
                </a:solidFill>
                <a:latin typeface="Calibre-Light"/>
                <a:cs typeface="Calibre-Light"/>
              </a:rPr>
              <a:t>tools,</a:t>
            </a:r>
            <a:r>
              <a:rPr sz="1698" spc="82" dirty="0">
                <a:solidFill>
                  <a:srgbClr val="282471"/>
                </a:solidFill>
                <a:latin typeface="Calibre-Light"/>
                <a:cs typeface="Calibre-Light"/>
              </a:rPr>
              <a:t> </a:t>
            </a:r>
            <a:r>
              <a:rPr sz="1698" spc="15" dirty="0">
                <a:solidFill>
                  <a:srgbClr val="282471"/>
                </a:solidFill>
                <a:latin typeface="Calibre-Light"/>
                <a:cs typeface="Calibre-Light"/>
              </a:rPr>
              <a:t>data,</a:t>
            </a:r>
            <a:r>
              <a:rPr sz="1698" spc="82" dirty="0">
                <a:solidFill>
                  <a:srgbClr val="282471"/>
                </a:solidFill>
                <a:latin typeface="Calibre-Light"/>
                <a:cs typeface="Calibre-Light"/>
              </a:rPr>
              <a:t> </a:t>
            </a:r>
            <a:r>
              <a:rPr sz="1698" spc="24" dirty="0">
                <a:solidFill>
                  <a:srgbClr val="282471"/>
                </a:solidFill>
                <a:latin typeface="Calibre-Light"/>
                <a:cs typeface="Calibre-Light"/>
              </a:rPr>
              <a:t>services</a:t>
            </a:r>
            <a:r>
              <a:rPr sz="1698" spc="82" dirty="0">
                <a:solidFill>
                  <a:srgbClr val="282471"/>
                </a:solidFill>
                <a:latin typeface="Calibre-Light"/>
                <a:cs typeface="Calibre-Light"/>
              </a:rPr>
              <a:t> </a:t>
            </a:r>
            <a:r>
              <a:rPr sz="1698" spc="12" dirty="0">
                <a:solidFill>
                  <a:srgbClr val="282471"/>
                </a:solidFill>
                <a:latin typeface="Calibre-Light"/>
                <a:cs typeface="Calibre-Light"/>
              </a:rPr>
              <a:t>and </a:t>
            </a:r>
            <a:r>
              <a:rPr sz="1698" spc="-367" dirty="0">
                <a:solidFill>
                  <a:srgbClr val="282471"/>
                </a:solidFill>
                <a:latin typeface="Calibre-Light"/>
                <a:cs typeface="Calibre-Light"/>
              </a:rPr>
              <a:t> </a:t>
            </a:r>
            <a:r>
              <a:rPr sz="1698" spc="21" dirty="0">
                <a:solidFill>
                  <a:srgbClr val="282471"/>
                </a:solidFill>
                <a:latin typeface="Calibre-Light"/>
                <a:cs typeface="Calibre-Light"/>
              </a:rPr>
              <a:t>analytics</a:t>
            </a:r>
            <a:r>
              <a:rPr sz="1698" spc="82" dirty="0">
                <a:solidFill>
                  <a:srgbClr val="282471"/>
                </a:solidFill>
                <a:latin typeface="Calibre-Light"/>
                <a:cs typeface="Calibre-Light"/>
              </a:rPr>
              <a:t> </a:t>
            </a:r>
            <a:r>
              <a:rPr sz="1698" spc="18" dirty="0">
                <a:solidFill>
                  <a:srgbClr val="282471"/>
                </a:solidFill>
                <a:latin typeface="Calibre-Light"/>
                <a:cs typeface="Calibre-Light"/>
              </a:rPr>
              <a:t>enable</a:t>
            </a:r>
            <a:r>
              <a:rPr sz="1698" spc="82" dirty="0">
                <a:solidFill>
                  <a:srgbClr val="282471"/>
                </a:solidFill>
                <a:latin typeface="Calibre-Light"/>
                <a:cs typeface="Calibre-Light"/>
              </a:rPr>
              <a:t> </a:t>
            </a:r>
            <a:r>
              <a:rPr sz="1698" spc="15" dirty="0">
                <a:solidFill>
                  <a:srgbClr val="282471"/>
                </a:solidFill>
                <a:latin typeface="Calibre-Light"/>
                <a:cs typeface="Calibre-Light"/>
              </a:rPr>
              <a:t>scientists</a:t>
            </a:r>
            <a:r>
              <a:rPr sz="1698" spc="82" dirty="0">
                <a:solidFill>
                  <a:srgbClr val="282471"/>
                </a:solidFill>
                <a:latin typeface="Calibre-Light"/>
                <a:cs typeface="Calibre-Light"/>
              </a:rPr>
              <a:t> </a:t>
            </a:r>
            <a:r>
              <a:rPr sz="1698" spc="-3" dirty="0">
                <a:solidFill>
                  <a:srgbClr val="282471"/>
                </a:solidFill>
                <a:latin typeface="Calibre-Light"/>
                <a:cs typeface="Calibre-Light"/>
              </a:rPr>
              <a:t>to </a:t>
            </a:r>
            <a:r>
              <a:rPr sz="1698" spc="-367" dirty="0">
                <a:solidFill>
                  <a:srgbClr val="282471"/>
                </a:solidFill>
                <a:latin typeface="Calibre-Light"/>
                <a:cs typeface="Calibre-Light"/>
              </a:rPr>
              <a:t> </a:t>
            </a:r>
            <a:r>
              <a:rPr sz="1698" spc="18" dirty="0">
                <a:solidFill>
                  <a:srgbClr val="282471"/>
                </a:solidFill>
                <a:latin typeface="Calibre-Light"/>
                <a:cs typeface="Calibre-Light"/>
              </a:rPr>
              <a:t>understand</a:t>
            </a:r>
            <a:r>
              <a:rPr sz="1698" spc="76" dirty="0">
                <a:solidFill>
                  <a:srgbClr val="282471"/>
                </a:solidFill>
                <a:latin typeface="Calibre-Light"/>
                <a:cs typeface="Calibre-Light"/>
              </a:rPr>
              <a:t> </a:t>
            </a:r>
            <a:r>
              <a:rPr sz="1698" spc="6" dirty="0">
                <a:solidFill>
                  <a:srgbClr val="282471"/>
                </a:solidFill>
                <a:latin typeface="Calibre-Light"/>
                <a:cs typeface="Calibre-Light"/>
              </a:rPr>
              <a:t>Earth’s</a:t>
            </a:r>
            <a:r>
              <a:rPr sz="1698" spc="79" dirty="0">
                <a:solidFill>
                  <a:srgbClr val="282471"/>
                </a:solidFill>
                <a:latin typeface="Calibre-Light"/>
                <a:cs typeface="Calibre-Light"/>
              </a:rPr>
              <a:t> </a:t>
            </a:r>
            <a:r>
              <a:rPr sz="1698" spc="12" dirty="0">
                <a:solidFill>
                  <a:srgbClr val="282471"/>
                </a:solidFill>
                <a:latin typeface="Calibre-Light"/>
                <a:cs typeface="Calibre-Light"/>
              </a:rPr>
              <a:t>evolution </a:t>
            </a:r>
            <a:r>
              <a:rPr sz="1698" spc="-367" dirty="0">
                <a:solidFill>
                  <a:srgbClr val="282471"/>
                </a:solidFill>
                <a:latin typeface="Calibre-Light"/>
                <a:cs typeface="Calibre-Light"/>
              </a:rPr>
              <a:t> </a:t>
            </a:r>
            <a:r>
              <a:rPr sz="1698" spc="9" dirty="0">
                <a:solidFill>
                  <a:srgbClr val="282471"/>
                </a:solidFill>
                <a:latin typeface="Calibre-Light"/>
                <a:cs typeface="Calibre-Light"/>
              </a:rPr>
              <a:t>through</a:t>
            </a:r>
            <a:r>
              <a:rPr sz="1698" spc="79" dirty="0">
                <a:solidFill>
                  <a:srgbClr val="282471"/>
                </a:solidFill>
                <a:latin typeface="Calibre-Light"/>
                <a:cs typeface="Calibre-Light"/>
              </a:rPr>
              <a:t> </a:t>
            </a:r>
            <a:r>
              <a:rPr sz="1698" spc="15" dirty="0">
                <a:solidFill>
                  <a:srgbClr val="282471"/>
                </a:solidFill>
                <a:latin typeface="Calibre-Light"/>
                <a:cs typeface="Calibre-Light"/>
              </a:rPr>
              <a:t>time,</a:t>
            </a:r>
            <a:r>
              <a:rPr sz="1698" spc="82" dirty="0">
                <a:solidFill>
                  <a:srgbClr val="282471"/>
                </a:solidFill>
                <a:latin typeface="Calibre-Light"/>
                <a:cs typeface="Calibre-Light"/>
              </a:rPr>
              <a:t> </a:t>
            </a:r>
            <a:r>
              <a:rPr sz="1698" spc="12" dirty="0">
                <a:solidFill>
                  <a:srgbClr val="282471"/>
                </a:solidFill>
                <a:latin typeface="Calibre-Light"/>
                <a:cs typeface="Calibre-Light"/>
              </a:rPr>
              <a:t>and</a:t>
            </a:r>
            <a:r>
              <a:rPr sz="1698" spc="82" dirty="0">
                <a:solidFill>
                  <a:srgbClr val="282471"/>
                </a:solidFill>
                <a:latin typeface="Calibre-Light"/>
                <a:cs typeface="Calibre-Light"/>
              </a:rPr>
              <a:t> </a:t>
            </a:r>
            <a:r>
              <a:rPr sz="1698" spc="9" dirty="0">
                <a:solidFill>
                  <a:srgbClr val="282471"/>
                </a:solidFill>
                <a:latin typeface="Calibre-Light"/>
                <a:cs typeface="Calibre-Light"/>
              </a:rPr>
              <a:t>explore </a:t>
            </a:r>
            <a:r>
              <a:rPr sz="1698" spc="12" dirty="0">
                <a:solidFill>
                  <a:srgbClr val="282471"/>
                </a:solidFill>
                <a:latin typeface="Calibre-Light"/>
                <a:cs typeface="Calibre-Light"/>
              </a:rPr>
              <a:t> how</a:t>
            </a:r>
            <a:r>
              <a:rPr sz="1698" spc="79" dirty="0">
                <a:solidFill>
                  <a:srgbClr val="282471"/>
                </a:solidFill>
                <a:latin typeface="Calibre-Light"/>
                <a:cs typeface="Calibre-Light"/>
              </a:rPr>
              <a:t> </a:t>
            </a:r>
            <a:r>
              <a:rPr sz="1698" spc="9" dirty="0">
                <a:solidFill>
                  <a:srgbClr val="282471"/>
                </a:solidFill>
                <a:latin typeface="Calibre-Light"/>
                <a:cs typeface="Calibre-Light"/>
              </a:rPr>
              <a:t>it</a:t>
            </a:r>
            <a:r>
              <a:rPr sz="1698" spc="79" dirty="0">
                <a:solidFill>
                  <a:srgbClr val="282471"/>
                </a:solidFill>
                <a:latin typeface="Calibre-Light"/>
                <a:cs typeface="Calibre-Light"/>
              </a:rPr>
              <a:t> </a:t>
            </a:r>
            <a:r>
              <a:rPr sz="1698" spc="6" dirty="0">
                <a:solidFill>
                  <a:srgbClr val="282471"/>
                </a:solidFill>
                <a:latin typeface="Calibre-Light"/>
                <a:cs typeface="Calibre-Light"/>
              </a:rPr>
              <a:t>may</a:t>
            </a:r>
            <a:r>
              <a:rPr sz="1698" spc="79" dirty="0">
                <a:solidFill>
                  <a:srgbClr val="282471"/>
                </a:solidFill>
                <a:latin typeface="Calibre-Light"/>
                <a:cs typeface="Calibre-Light"/>
              </a:rPr>
              <a:t> </a:t>
            </a:r>
            <a:r>
              <a:rPr sz="1698" spc="24" dirty="0">
                <a:solidFill>
                  <a:srgbClr val="282471"/>
                </a:solidFill>
                <a:latin typeface="Calibre-Light"/>
                <a:cs typeface="Calibre-Light"/>
              </a:rPr>
              <a:t>support</a:t>
            </a:r>
            <a:r>
              <a:rPr sz="1698" spc="79" dirty="0">
                <a:solidFill>
                  <a:srgbClr val="282471"/>
                </a:solidFill>
                <a:latin typeface="Calibre-Light"/>
                <a:cs typeface="Calibre-Light"/>
              </a:rPr>
              <a:t> </a:t>
            </a:r>
            <a:r>
              <a:rPr sz="1698" spc="9" dirty="0">
                <a:solidFill>
                  <a:srgbClr val="282471"/>
                </a:solidFill>
                <a:latin typeface="Calibre-Light"/>
                <a:cs typeface="Calibre-Light"/>
              </a:rPr>
              <a:t>growing </a:t>
            </a:r>
            <a:r>
              <a:rPr sz="1698" spc="12" dirty="0">
                <a:solidFill>
                  <a:srgbClr val="282471"/>
                </a:solidFill>
                <a:latin typeface="Calibre-Light"/>
                <a:cs typeface="Calibre-Light"/>
              </a:rPr>
              <a:t> human</a:t>
            </a:r>
            <a:r>
              <a:rPr sz="1698" spc="82" dirty="0">
                <a:solidFill>
                  <a:srgbClr val="282471"/>
                </a:solidFill>
                <a:latin typeface="Calibre-Light"/>
                <a:cs typeface="Calibre-Light"/>
              </a:rPr>
              <a:t> </a:t>
            </a:r>
            <a:r>
              <a:rPr sz="1698" spc="21" dirty="0">
                <a:solidFill>
                  <a:srgbClr val="282471"/>
                </a:solidFill>
                <a:latin typeface="Calibre-Light"/>
                <a:cs typeface="Calibre-Light"/>
              </a:rPr>
              <a:t>demands.</a:t>
            </a:r>
            <a:endParaRPr sz="1698" dirty="0">
              <a:latin typeface="Calibre-Light"/>
              <a:cs typeface="Calibre-Light"/>
            </a:endParaRPr>
          </a:p>
        </p:txBody>
      </p:sp>
      <p:pic>
        <p:nvPicPr>
          <p:cNvPr id="13" name="object 5">
            <a:extLst>
              <a:ext uri="{FF2B5EF4-FFF2-40B4-BE49-F238E27FC236}">
                <a16:creationId xmlns:a16="http://schemas.microsoft.com/office/drawing/2014/main" id="{CDD3191E-C0BC-894B-A6B4-FB7AF4358EA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0" y="2730308"/>
            <a:ext cx="3581400" cy="1587388"/>
          </a:xfrm>
          <a:prstGeom prst="rect">
            <a:avLst/>
          </a:prstGeom>
        </p:spPr>
      </p:pic>
      <p:sp>
        <p:nvSpPr>
          <p:cNvPr id="14" name="object 6">
            <a:extLst>
              <a:ext uri="{FF2B5EF4-FFF2-40B4-BE49-F238E27FC236}">
                <a16:creationId xmlns:a16="http://schemas.microsoft.com/office/drawing/2014/main" id="{48FDA828-72D3-A24B-A84D-B7EF37283515}"/>
              </a:ext>
            </a:extLst>
          </p:cNvPr>
          <p:cNvSpPr txBox="1"/>
          <p:nvPr userDrawn="1"/>
        </p:nvSpPr>
        <p:spPr>
          <a:xfrm>
            <a:off x="7796371" y="834820"/>
            <a:ext cx="2609381" cy="1075184"/>
          </a:xfrm>
          <a:prstGeom prst="rect">
            <a:avLst/>
          </a:prstGeom>
        </p:spPr>
        <p:txBody>
          <a:bodyPr vert="horz" wrap="square" lIns="0" tIns="7701" rIns="0" bIns="0" rtlCol="0">
            <a:spAutoFit/>
          </a:bodyPr>
          <a:lstStyle/>
          <a:p>
            <a:pPr marL="7701" marR="3081" algn="l">
              <a:lnSpc>
                <a:spcPts val="2122"/>
              </a:lnSpc>
              <a:spcBef>
                <a:spcPts val="61"/>
              </a:spcBef>
            </a:pPr>
            <a:r>
              <a:rPr sz="1698" spc="-12" dirty="0">
                <a:solidFill>
                  <a:srgbClr val="282471"/>
                </a:solidFill>
                <a:latin typeface="Calibre-Light"/>
                <a:cs typeface="Calibre-Light"/>
              </a:rPr>
              <a:t>We </a:t>
            </a:r>
            <a:r>
              <a:rPr sz="1698" spc="3" dirty="0">
                <a:solidFill>
                  <a:srgbClr val="282471"/>
                </a:solidFill>
                <a:latin typeface="Calibre-Light"/>
                <a:cs typeface="Calibre-Light"/>
              </a:rPr>
              <a:t>have </a:t>
            </a:r>
            <a:r>
              <a:rPr sz="1698" spc="21" dirty="0">
                <a:solidFill>
                  <a:srgbClr val="282471"/>
                </a:solidFill>
                <a:latin typeface="Calibre-Light"/>
                <a:cs typeface="Calibre-Light"/>
              </a:rPr>
              <a:t>been </a:t>
            </a:r>
            <a:r>
              <a:rPr sz="1698" spc="15" dirty="0">
                <a:solidFill>
                  <a:srgbClr val="282471"/>
                </a:solidFill>
                <a:latin typeface="Calibre-Light"/>
                <a:cs typeface="Calibre-Light"/>
              </a:rPr>
              <a:t>operating since </a:t>
            </a:r>
            <a:r>
              <a:rPr sz="1698" spc="18" dirty="0">
                <a:solidFill>
                  <a:srgbClr val="282471"/>
                </a:solidFill>
                <a:latin typeface="Calibre-Light"/>
                <a:cs typeface="Calibre-Light"/>
              </a:rPr>
              <a:t> </a:t>
            </a:r>
            <a:r>
              <a:rPr sz="1698" spc="21" dirty="0">
                <a:solidFill>
                  <a:srgbClr val="282471"/>
                </a:solidFill>
                <a:latin typeface="Calibre-Light"/>
                <a:cs typeface="Calibre-Light"/>
              </a:rPr>
              <a:t>2008</a:t>
            </a:r>
            <a:r>
              <a:rPr lang="en-AU" sz="1698" spc="21" dirty="0">
                <a:solidFill>
                  <a:srgbClr val="282471"/>
                </a:solidFill>
                <a:latin typeface="Calibre-Light"/>
                <a:cs typeface="Calibre-Light"/>
              </a:rPr>
              <a:t>, running </a:t>
            </a:r>
            <a:r>
              <a:rPr sz="1698" spc="12" dirty="0">
                <a:solidFill>
                  <a:srgbClr val="282471"/>
                </a:solidFill>
                <a:latin typeface="Calibre-Light"/>
                <a:cs typeface="Calibre-Light"/>
              </a:rPr>
              <a:t>eight programs </a:t>
            </a:r>
            <a:r>
              <a:rPr sz="1698" spc="-367" dirty="0">
                <a:solidFill>
                  <a:srgbClr val="282471"/>
                </a:solidFill>
                <a:latin typeface="Calibre-Light"/>
                <a:cs typeface="Calibre-Light"/>
              </a:rPr>
              <a:t> </a:t>
            </a:r>
            <a:r>
              <a:rPr sz="1698" spc="12" dirty="0">
                <a:solidFill>
                  <a:srgbClr val="282471"/>
                </a:solidFill>
                <a:latin typeface="Calibre-Light"/>
                <a:cs typeface="Calibre-Light"/>
              </a:rPr>
              <a:t>and</a:t>
            </a:r>
            <a:r>
              <a:rPr sz="1698" spc="82" dirty="0">
                <a:solidFill>
                  <a:srgbClr val="282471"/>
                </a:solidFill>
                <a:latin typeface="Calibre-Light"/>
                <a:cs typeface="Calibre-Light"/>
              </a:rPr>
              <a:t> </a:t>
            </a:r>
            <a:r>
              <a:rPr lang="en-AU" sz="1698" spc="12" dirty="0">
                <a:solidFill>
                  <a:srgbClr val="282471"/>
                </a:solidFill>
                <a:latin typeface="Calibre-Light"/>
                <a:cs typeface="Calibre-Light"/>
              </a:rPr>
              <a:t>a number of</a:t>
            </a:r>
            <a:r>
              <a:rPr sz="1698" spc="82" dirty="0">
                <a:solidFill>
                  <a:srgbClr val="282471"/>
                </a:solidFill>
                <a:latin typeface="Calibre-Light"/>
                <a:cs typeface="Calibre-Light"/>
              </a:rPr>
              <a:t> </a:t>
            </a:r>
            <a:r>
              <a:rPr sz="1698" spc="12" dirty="0">
                <a:solidFill>
                  <a:srgbClr val="282471"/>
                </a:solidFill>
                <a:latin typeface="Calibre-Light"/>
                <a:cs typeface="Calibre-Light"/>
              </a:rPr>
              <a:t>pilot</a:t>
            </a:r>
            <a:r>
              <a:rPr sz="1698" spc="85" dirty="0">
                <a:solidFill>
                  <a:srgbClr val="282471"/>
                </a:solidFill>
                <a:latin typeface="Calibre-Light"/>
                <a:cs typeface="Calibre-Light"/>
              </a:rPr>
              <a:t> </a:t>
            </a:r>
            <a:r>
              <a:rPr sz="1698" spc="15" dirty="0">
                <a:solidFill>
                  <a:srgbClr val="282471"/>
                </a:solidFill>
                <a:latin typeface="Calibre-Light"/>
                <a:cs typeface="Calibre-Light"/>
              </a:rPr>
              <a:t>projects</a:t>
            </a:r>
            <a:r>
              <a:rPr sz="1698" spc="3" dirty="0">
                <a:solidFill>
                  <a:srgbClr val="282471"/>
                </a:solidFill>
                <a:latin typeface="Calibre-Light"/>
                <a:cs typeface="Calibre-Light"/>
              </a:rPr>
              <a:t>.</a:t>
            </a:r>
            <a:endParaRPr sz="1698" dirty="0">
              <a:latin typeface="Calibre-Light"/>
              <a:cs typeface="Calibre-Light"/>
            </a:endParaRPr>
          </a:p>
        </p:txBody>
      </p:sp>
      <p:pic>
        <p:nvPicPr>
          <p:cNvPr id="16" name="object 7">
            <a:extLst>
              <a:ext uri="{FF2B5EF4-FFF2-40B4-BE49-F238E27FC236}">
                <a16:creationId xmlns:a16="http://schemas.microsoft.com/office/drawing/2014/main" id="{9BB55EC1-3C8E-E540-B43F-F85C805E7501}"/>
              </a:ext>
            </a:extLst>
          </p:cNvPr>
          <p:cNvPicPr/>
          <p:nvPr userDrawn="1"/>
        </p:nvPicPr>
        <p:blipFill>
          <a:blip r:embed="rId3" cstate="print"/>
          <a:stretch>
            <a:fillRect/>
          </a:stretch>
        </p:blipFill>
        <p:spPr>
          <a:xfrm>
            <a:off x="3771900" y="4508184"/>
            <a:ext cx="2228850" cy="1587388"/>
          </a:xfrm>
          <a:prstGeom prst="rect">
            <a:avLst/>
          </a:prstGeom>
        </p:spPr>
      </p:pic>
      <p:pic>
        <p:nvPicPr>
          <p:cNvPr id="19" name="object 8">
            <a:extLst>
              <a:ext uri="{FF2B5EF4-FFF2-40B4-BE49-F238E27FC236}">
                <a16:creationId xmlns:a16="http://schemas.microsoft.com/office/drawing/2014/main" id="{6A6F93AF-92E1-3B41-ADAE-678E7BB845D0}"/>
              </a:ext>
            </a:extLst>
          </p:cNvPr>
          <p:cNvPicPr/>
          <p:nvPr userDrawn="1"/>
        </p:nvPicPr>
        <p:blipFill>
          <a:blip r:embed="rId4" cstate="print"/>
          <a:stretch>
            <a:fillRect/>
          </a:stretch>
        </p:blipFill>
        <p:spPr>
          <a:xfrm>
            <a:off x="1352549" y="4508184"/>
            <a:ext cx="2228850" cy="1587388"/>
          </a:xfrm>
          <a:prstGeom prst="rect">
            <a:avLst/>
          </a:prstGeom>
        </p:spPr>
      </p:pic>
      <p:pic>
        <p:nvPicPr>
          <p:cNvPr id="20" name="object 9">
            <a:extLst>
              <a:ext uri="{FF2B5EF4-FFF2-40B4-BE49-F238E27FC236}">
                <a16:creationId xmlns:a16="http://schemas.microsoft.com/office/drawing/2014/main" id="{187ECD9E-264A-F64D-B93C-9C146F059500}"/>
              </a:ext>
            </a:extLst>
          </p:cNvPr>
          <p:cNvPicPr/>
          <p:nvPr userDrawn="1"/>
        </p:nvPicPr>
        <p:blipFill>
          <a:blip r:embed="rId5" cstate="print"/>
          <a:stretch>
            <a:fillRect/>
          </a:stretch>
        </p:blipFill>
        <p:spPr>
          <a:xfrm>
            <a:off x="6191250" y="4508184"/>
            <a:ext cx="2228850" cy="1587388"/>
          </a:xfrm>
          <a:prstGeom prst="rect">
            <a:avLst/>
          </a:prstGeom>
        </p:spPr>
      </p:pic>
      <p:pic>
        <p:nvPicPr>
          <p:cNvPr id="21" name="object 10">
            <a:extLst>
              <a:ext uri="{FF2B5EF4-FFF2-40B4-BE49-F238E27FC236}">
                <a16:creationId xmlns:a16="http://schemas.microsoft.com/office/drawing/2014/main" id="{1AAB10D3-5F51-F545-BF93-FD623DCF3164}"/>
              </a:ext>
            </a:extLst>
          </p:cNvPr>
          <p:cNvPicPr/>
          <p:nvPr userDrawn="1"/>
        </p:nvPicPr>
        <p:blipFill>
          <a:blip r:embed="rId6" cstate="print"/>
          <a:stretch>
            <a:fillRect/>
          </a:stretch>
        </p:blipFill>
        <p:spPr>
          <a:xfrm>
            <a:off x="8610599" y="4508184"/>
            <a:ext cx="2228850" cy="1587388"/>
          </a:xfrm>
          <a:prstGeom prst="rect">
            <a:avLst/>
          </a:prstGeom>
        </p:spPr>
      </p:pic>
      <p:pic>
        <p:nvPicPr>
          <p:cNvPr id="22" name="object 11">
            <a:extLst>
              <a:ext uri="{FF2B5EF4-FFF2-40B4-BE49-F238E27FC236}">
                <a16:creationId xmlns:a16="http://schemas.microsoft.com/office/drawing/2014/main" id="{E155B01D-4654-6A45-8787-4B291C693A59}"/>
              </a:ext>
            </a:extLst>
          </p:cNvPr>
          <p:cNvPicPr/>
          <p:nvPr userDrawn="1"/>
        </p:nvPicPr>
        <p:blipFill>
          <a:blip r:embed="rId7" cstate="print"/>
          <a:stretch>
            <a:fillRect/>
          </a:stretch>
        </p:blipFill>
        <p:spPr>
          <a:xfrm>
            <a:off x="3771900" y="2730308"/>
            <a:ext cx="2228850" cy="1587388"/>
          </a:xfrm>
          <a:prstGeom prst="rect">
            <a:avLst/>
          </a:prstGeom>
        </p:spPr>
      </p:pic>
      <p:pic>
        <p:nvPicPr>
          <p:cNvPr id="23" name="object 12">
            <a:extLst>
              <a:ext uri="{FF2B5EF4-FFF2-40B4-BE49-F238E27FC236}">
                <a16:creationId xmlns:a16="http://schemas.microsoft.com/office/drawing/2014/main" id="{8FDD90FD-8767-284D-AD59-306A9843BDEA}"/>
              </a:ext>
            </a:extLst>
          </p:cNvPr>
          <p:cNvPicPr/>
          <p:nvPr userDrawn="1"/>
        </p:nvPicPr>
        <p:blipFill>
          <a:blip r:embed="rId8" cstate="print"/>
          <a:stretch>
            <a:fillRect/>
          </a:stretch>
        </p:blipFill>
        <p:spPr>
          <a:xfrm>
            <a:off x="6191250" y="2730308"/>
            <a:ext cx="2228850" cy="1587388"/>
          </a:xfrm>
          <a:prstGeom prst="rect">
            <a:avLst/>
          </a:prstGeom>
        </p:spPr>
      </p:pic>
      <p:pic>
        <p:nvPicPr>
          <p:cNvPr id="24" name="object 13">
            <a:extLst>
              <a:ext uri="{FF2B5EF4-FFF2-40B4-BE49-F238E27FC236}">
                <a16:creationId xmlns:a16="http://schemas.microsoft.com/office/drawing/2014/main" id="{7EBC8062-DF96-7848-A986-D674BE44FB40}"/>
              </a:ext>
            </a:extLst>
          </p:cNvPr>
          <p:cNvPicPr/>
          <p:nvPr userDrawn="1"/>
        </p:nvPicPr>
        <p:blipFill>
          <a:blip r:embed="rId9" cstate="print"/>
          <a:stretch>
            <a:fillRect/>
          </a:stretch>
        </p:blipFill>
        <p:spPr>
          <a:xfrm>
            <a:off x="8610599" y="2730308"/>
            <a:ext cx="2228850" cy="1587388"/>
          </a:xfrm>
          <a:prstGeom prst="rect">
            <a:avLst/>
          </a:prstGeom>
        </p:spPr>
      </p:pic>
    </p:spTree>
    <p:extLst>
      <p:ext uri="{BB962C8B-B14F-4D97-AF65-F5344CB8AC3E}">
        <p14:creationId xmlns:p14="http://schemas.microsoft.com/office/powerpoint/2010/main" val="1751445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Partners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7C43B9-4BFC-9D45-865E-45DE354479AB}"/>
              </a:ext>
            </a:extLst>
          </p:cNvPr>
          <p:cNvPicPr>
            <a:picLocks noChangeAspect="1"/>
          </p:cNvPicPr>
          <p:nvPr userDrawn="1"/>
        </p:nvPicPr>
        <p:blipFill>
          <a:blip r:embed="rId2"/>
          <a:stretch>
            <a:fillRect/>
          </a:stretch>
        </p:blipFill>
        <p:spPr>
          <a:xfrm>
            <a:off x="2270389" y="2969019"/>
            <a:ext cx="604345" cy="583701"/>
          </a:xfrm>
          <a:prstGeom prst="rect">
            <a:avLst/>
          </a:prstGeom>
        </p:spPr>
      </p:pic>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lang="en-US" sz="2971" spc="9" dirty="0">
                <a:solidFill>
                  <a:srgbClr val="282471"/>
                </a:solidFill>
                <a:latin typeface="Calibre-Light"/>
                <a:cs typeface="Calibre-Light"/>
              </a:rPr>
              <a:t>Our Partners &amp; Collaborators</a:t>
            </a:r>
            <a:endParaRPr sz="2971" dirty="0">
              <a:latin typeface="Calibre-Light"/>
              <a:cs typeface="Calibre-Light"/>
            </a:endParaRPr>
          </a:p>
        </p:txBody>
      </p:sp>
      <p:sp>
        <p:nvSpPr>
          <p:cNvPr id="105" name="object 90">
            <a:extLst>
              <a:ext uri="{FF2B5EF4-FFF2-40B4-BE49-F238E27FC236}">
                <a16:creationId xmlns:a16="http://schemas.microsoft.com/office/drawing/2014/main" id="{FCA200F6-5045-3A43-92B1-09CAED86BEBF}"/>
              </a:ext>
            </a:extLst>
          </p:cNvPr>
          <p:cNvSpPr txBox="1"/>
          <p:nvPr userDrawn="1"/>
        </p:nvSpPr>
        <p:spPr>
          <a:xfrm>
            <a:off x="1388082" y="4771048"/>
            <a:ext cx="677761" cy="251835"/>
          </a:xfrm>
          <a:prstGeom prst="rect">
            <a:avLst/>
          </a:prstGeom>
        </p:spPr>
        <p:txBody>
          <a:bodyPr vert="horz" wrap="square" lIns="0" tIns="9242" rIns="0" bIns="0" rtlCol="0">
            <a:spAutoFit/>
          </a:bodyPr>
          <a:lstStyle/>
          <a:p>
            <a:pPr marL="7701">
              <a:lnSpc>
                <a:spcPct val="100000"/>
              </a:lnSpc>
              <a:spcBef>
                <a:spcPts val="73"/>
              </a:spcBef>
            </a:pPr>
            <a:r>
              <a:rPr sz="788" spc="15" dirty="0">
                <a:solidFill>
                  <a:srgbClr val="A9A7C6"/>
                </a:solidFill>
                <a:latin typeface="Calibre Regular"/>
                <a:cs typeface="Calibre Regular"/>
              </a:rPr>
              <a:t>AuScope</a:t>
            </a:r>
            <a:r>
              <a:rPr sz="788" spc="9" dirty="0">
                <a:solidFill>
                  <a:srgbClr val="A9A7C6"/>
                </a:solidFill>
                <a:latin typeface="Calibre Regular"/>
                <a:cs typeface="Calibre Regular"/>
              </a:rPr>
              <a:t> </a:t>
            </a:r>
            <a:r>
              <a:rPr sz="788" spc="18" dirty="0">
                <a:solidFill>
                  <a:srgbClr val="A9A7C6"/>
                </a:solidFill>
                <a:latin typeface="Calibre Regular"/>
                <a:cs typeface="Calibre Regular"/>
              </a:rPr>
              <a:t>funder</a:t>
            </a:r>
            <a:endParaRPr sz="788" dirty="0">
              <a:latin typeface="Calibre Regular"/>
              <a:cs typeface="Calibre Regular"/>
            </a:endParaRPr>
          </a:p>
        </p:txBody>
      </p:sp>
      <p:grpSp>
        <p:nvGrpSpPr>
          <p:cNvPr id="6" name="Group 5">
            <a:extLst>
              <a:ext uri="{FF2B5EF4-FFF2-40B4-BE49-F238E27FC236}">
                <a16:creationId xmlns:a16="http://schemas.microsoft.com/office/drawing/2014/main" id="{8CF155E5-1277-A64C-9547-1503C951673E}"/>
              </a:ext>
            </a:extLst>
          </p:cNvPr>
          <p:cNvGrpSpPr/>
          <p:nvPr userDrawn="1"/>
        </p:nvGrpSpPr>
        <p:grpSpPr>
          <a:xfrm>
            <a:off x="1352550" y="761946"/>
            <a:ext cx="9487104" cy="5415783"/>
            <a:chOff x="2230298" y="1256505"/>
            <a:chExt cx="15643840" cy="8931028"/>
          </a:xfrm>
        </p:grpSpPr>
        <p:grpSp>
          <p:nvGrpSpPr>
            <p:cNvPr id="17" name="object 3">
              <a:extLst>
                <a:ext uri="{FF2B5EF4-FFF2-40B4-BE49-F238E27FC236}">
                  <a16:creationId xmlns:a16="http://schemas.microsoft.com/office/drawing/2014/main" id="{5398F700-5D81-854F-9592-BE0DC0594F8B}"/>
                </a:ext>
              </a:extLst>
            </p:cNvPr>
            <p:cNvGrpSpPr/>
            <p:nvPr userDrawn="1"/>
          </p:nvGrpSpPr>
          <p:grpSpPr>
            <a:xfrm>
              <a:off x="2230298" y="1256505"/>
              <a:ext cx="15643840" cy="8931028"/>
              <a:chOff x="2230298" y="1256505"/>
              <a:chExt cx="15643840" cy="8931028"/>
            </a:xfrm>
          </p:grpSpPr>
          <p:pic>
            <p:nvPicPr>
              <p:cNvPr id="18" name="object 4">
                <a:extLst>
                  <a:ext uri="{FF2B5EF4-FFF2-40B4-BE49-F238E27FC236}">
                    <a16:creationId xmlns:a16="http://schemas.microsoft.com/office/drawing/2014/main" id="{9DDE42F6-14FE-B645-8DA1-A69144DB2233}"/>
                  </a:ext>
                </a:extLst>
              </p:cNvPr>
              <p:cNvPicPr/>
              <p:nvPr/>
            </p:nvPicPr>
            <p:blipFill>
              <a:blip r:embed="rId3" cstate="screen">
                <a:extLst>
                  <a:ext uri="{28A0092B-C50C-407E-A947-70E740481C1C}">
                    <a14:useLocalDpi xmlns:a14="http://schemas.microsoft.com/office/drawing/2010/main"/>
                  </a:ext>
                </a:extLst>
              </a:blip>
              <a:stretch>
                <a:fillRect/>
              </a:stretch>
            </p:blipFill>
            <p:spPr>
              <a:xfrm>
                <a:off x="5254604" y="1256505"/>
                <a:ext cx="9176055" cy="8795543"/>
              </a:xfrm>
              <a:prstGeom prst="rect">
                <a:avLst/>
              </a:prstGeom>
            </p:spPr>
          </p:pic>
          <p:pic>
            <p:nvPicPr>
              <p:cNvPr id="25" name="object 5">
                <a:extLst>
                  <a:ext uri="{FF2B5EF4-FFF2-40B4-BE49-F238E27FC236}">
                    <a16:creationId xmlns:a16="http://schemas.microsoft.com/office/drawing/2014/main" id="{F3D4C90B-1070-6344-9CB9-4357AE995C8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254604" y="1434381"/>
                <a:ext cx="9176055" cy="7480300"/>
              </a:xfrm>
              <a:prstGeom prst="rect">
                <a:avLst/>
              </a:prstGeom>
            </p:spPr>
          </p:pic>
          <p:pic>
            <p:nvPicPr>
              <p:cNvPr id="26" name="object 6">
                <a:extLst>
                  <a:ext uri="{FF2B5EF4-FFF2-40B4-BE49-F238E27FC236}">
                    <a16:creationId xmlns:a16="http://schemas.microsoft.com/office/drawing/2014/main" id="{9FC81AF6-8FDB-AA47-868F-A7A84829A5B9}"/>
                  </a:ext>
                </a:extLst>
              </p:cNvPr>
              <p:cNvPicPr/>
              <p:nvPr/>
            </p:nvPicPr>
            <p:blipFill>
              <a:blip r:embed="rId5" cstate="screen">
                <a:extLst>
                  <a:ext uri="{28A0092B-C50C-407E-A947-70E740481C1C}">
                    <a14:useLocalDpi xmlns:a14="http://schemas.microsoft.com/office/drawing/2010/main"/>
                  </a:ext>
                </a:extLst>
              </a:blip>
              <a:stretch>
                <a:fillRect/>
              </a:stretch>
            </p:blipFill>
            <p:spPr>
              <a:xfrm>
                <a:off x="10439472" y="7987581"/>
                <a:ext cx="351842" cy="139699"/>
              </a:xfrm>
              <a:prstGeom prst="rect">
                <a:avLst/>
              </a:prstGeom>
            </p:spPr>
          </p:pic>
          <p:pic>
            <p:nvPicPr>
              <p:cNvPr id="27" name="object 7">
                <a:extLst>
                  <a:ext uri="{FF2B5EF4-FFF2-40B4-BE49-F238E27FC236}">
                    <a16:creationId xmlns:a16="http://schemas.microsoft.com/office/drawing/2014/main" id="{185A7EE4-377B-7C4D-BA0F-6B8821D70FB7}"/>
                  </a:ext>
                </a:extLst>
              </p:cNvPr>
              <p:cNvPicPr/>
              <p:nvPr/>
            </p:nvPicPr>
            <p:blipFill>
              <a:blip r:embed="rId6" cstate="print"/>
              <a:stretch>
                <a:fillRect/>
              </a:stretch>
            </p:blipFill>
            <p:spPr>
              <a:xfrm>
                <a:off x="6362047" y="7911381"/>
                <a:ext cx="8156" cy="12700"/>
              </a:xfrm>
              <a:prstGeom prst="rect">
                <a:avLst/>
              </a:prstGeom>
            </p:spPr>
          </p:pic>
          <p:pic>
            <p:nvPicPr>
              <p:cNvPr id="28" name="object 8">
                <a:extLst>
                  <a:ext uri="{FF2B5EF4-FFF2-40B4-BE49-F238E27FC236}">
                    <a16:creationId xmlns:a16="http://schemas.microsoft.com/office/drawing/2014/main" id="{A7E6C004-D0F1-AF43-BE7A-45CD2D01C0CA}"/>
                  </a:ext>
                </a:extLst>
              </p:cNvPr>
              <p:cNvPicPr/>
              <p:nvPr/>
            </p:nvPicPr>
            <p:blipFill>
              <a:blip r:embed="rId7" cstate="print"/>
              <a:stretch>
                <a:fillRect/>
              </a:stretch>
            </p:blipFill>
            <p:spPr>
              <a:xfrm>
                <a:off x="10436436" y="7873281"/>
                <a:ext cx="6450" cy="12700"/>
              </a:xfrm>
              <a:prstGeom prst="rect">
                <a:avLst/>
              </a:prstGeom>
            </p:spPr>
          </p:pic>
          <p:pic>
            <p:nvPicPr>
              <p:cNvPr id="29" name="object 9">
                <a:extLst>
                  <a:ext uri="{FF2B5EF4-FFF2-40B4-BE49-F238E27FC236}">
                    <a16:creationId xmlns:a16="http://schemas.microsoft.com/office/drawing/2014/main" id="{532869AF-7313-CD4D-BFB3-1F62FA6059C9}"/>
                  </a:ext>
                </a:extLst>
              </p:cNvPr>
              <p:cNvPicPr/>
              <p:nvPr/>
            </p:nvPicPr>
            <p:blipFill>
              <a:blip r:embed="rId8" cstate="screen">
                <a:extLst>
                  <a:ext uri="{28A0092B-C50C-407E-A947-70E740481C1C}">
                    <a14:useLocalDpi xmlns:a14="http://schemas.microsoft.com/office/drawing/2010/main"/>
                  </a:ext>
                </a:extLst>
              </a:blip>
              <a:stretch>
                <a:fillRect/>
              </a:stretch>
            </p:blipFill>
            <p:spPr>
              <a:xfrm>
                <a:off x="10361045" y="7822481"/>
                <a:ext cx="24114" cy="38100"/>
              </a:xfrm>
              <a:prstGeom prst="rect">
                <a:avLst/>
              </a:prstGeom>
            </p:spPr>
          </p:pic>
          <p:pic>
            <p:nvPicPr>
              <p:cNvPr id="30" name="object 10">
                <a:extLst>
                  <a:ext uri="{FF2B5EF4-FFF2-40B4-BE49-F238E27FC236}">
                    <a16:creationId xmlns:a16="http://schemas.microsoft.com/office/drawing/2014/main" id="{8AF773FB-2A51-174F-A37B-FA4C83B010E6}"/>
                  </a:ext>
                </a:extLst>
              </p:cNvPr>
              <p:cNvPicPr/>
              <p:nvPr/>
            </p:nvPicPr>
            <p:blipFill>
              <a:blip r:embed="rId9" cstate="print"/>
              <a:stretch>
                <a:fillRect/>
              </a:stretch>
            </p:blipFill>
            <p:spPr>
              <a:xfrm>
                <a:off x="10645812" y="7695481"/>
                <a:ext cx="7612" cy="25400"/>
              </a:xfrm>
              <a:prstGeom prst="rect">
                <a:avLst/>
              </a:prstGeom>
            </p:spPr>
          </p:pic>
          <p:pic>
            <p:nvPicPr>
              <p:cNvPr id="31" name="object 11">
                <a:extLst>
                  <a:ext uri="{FF2B5EF4-FFF2-40B4-BE49-F238E27FC236}">
                    <a16:creationId xmlns:a16="http://schemas.microsoft.com/office/drawing/2014/main" id="{9902F7DD-93F6-A34A-8114-80E20412813D}"/>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0027086" y="7504981"/>
                <a:ext cx="18083" cy="25400"/>
              </a:xfrm>
              <a:prstGeom prst="rect">
                <a:avLst/>
              </a:prstGeom>
            </p:spPr>
          </p:pic>
          <p:pic>
            <p:nvPicPr>
              <p:cNvPr id="32" name="object 12">
                <a:extLst>
                  <a:ext uri="{FF2B5EF4-FFF2-40B4-BE49-F238E27FC236}">
                    <a16:creationId xmlns:a16="http://schemas.microsoft.com/office/drawing/2014/main" id="{7A297C76-BD75-4242-A52C-DF43CEE9A044}"/>
                  </a:ext>
                </a:extLst>
              </p:cNvPr>
              <p:cNvPicPr/>
              <p:nvPr/>
            </p:nvPicPr>
            <p:blipFill>
              <a:blip r:embed="rId11" cstate="print"/>
              <a:stretch>
                <a:fillRect/>
              </a:stretch>
            </p:blipFill>
            <p:spPr>
              <a:xfrm>
                <a:off x="5871234" y="7149381"/>
                <a:ext cx="6879" cy="25400"/>
              </a:xfrm>
              <a:prstGeom prst="rect">
                <a:avLst/>
              </a:prstGeom>
            </p:spPr>
          </p:pic>
          <p:pic>
            <p:nvPicPr>
              <p:cNvPr id="33" name="object 13">
                <a:extLst>
                  <a:ext uri="{FF2B5EF4-FFF2-40B4-BE49-F238E27FC236}">
                    <a16:creationId xmlns:a16="http://schemas.microsoft.com/office/drawing/2014/main" id="{6C76F3E4-719F-F743-93E6-11A9B635D82C}"/>
                  </a:ext>
                </a:extLst>
              </p:cNvPr>
              <p:cNvPicPr/>
              <p:nvPr/>
            </p:nvPicPr>
            <p:blipFill>
              <a:blip r:embed="rId12" cstate="screen">
                <a:extLst>
                  <a:ext uri="{28A0092B-C50C-407E-A947-70E740481C1C}">
                    <a14:useLocalDpi xmlns:a14="http://schemas.microsoft.com/office/drawing/2010/main"/>
                  </a:ext>
                </a:extLst>
              </a:blip>
              <a:stretch>
                <a:fillRect/>
              </a:stretch>
            </p:blipFill>
            <p:spPr>
              <a:xfrm>
                <a:off x="5430881" y="6184181"/>
                <a:ext cx="11779" cy="12700"/>
              </a:xfrm>
              <a:prstGeom prst="rect">
                <a:avLst/>
              </a:prstGeom>
            </p:spPr>
          </p:pic>
          <p:pic>
            <p:nvPicPr>
              <p:cNvPr id="34" name="object 14">
                <a:extLst>
                  <a:ext uri="{FF2B5EF4-FFF2-40B4-BE49-F238E27FC236}">
                    <a16:creationId xmlns:a16="http://schemas.microsoft.com/office/drawing/2014/main" id="{F61D77AF-9FAB-674D-A647-95057677E2B0}"/>
                  </a:ext>
                </a:extLst>
              </p:cNvPr>
              <p:cNvPicPr/>
              <p:nvPr/>
            </p:nvPicPr>
            <p:blipFill>
              <a:blip r:embed="rId13" cstate="screen">
                <a:extLst>
                  <a:ext uri="{28A0092B-C50C-407E-A947-70E740481C1C}">
                    <a14:useLocalDpi xmlns:a14="http://schemas.microsoft.com/office/drawing/2010/main"/>
                  </a:ext>
                </a:extLst>
              </a:blip>
              <a:stretch>
                <a:fillRect/>
              </a:stretch>
            </p:blipFill>
            <p:spPr>
              <a:xfrm>
                <a:off x="5366873" y="5409481"/>
                <a:ext cx="78908" cy="190500"/>
              </a:xfrm>
              <a:prstGeom prst="rect">
                <a:avLst/>
              </a:prstGeom>
            </p:spPr>
          </p:pic>
          <p:pic>
            <p:nvPicPr>
              <p:cNvPr id="35" name="object 15">
                <a:extLst>
                  <a:ext uri="{FF2B5EF4-FFF2-40B4-BE49-F238E27FC236}">
                    <a16:creationId xmlns:a16="http://schemas.microsoft.com/office/drawing/2014/main" id="{5E946520-1DD4-DF44-B320-AFB7AC7D8AD4}"/>
                  </a:ext>
                </a:extLst>
              </p:cNvPr>
              <p:cNvPicPr/>
              <p:nvPr/>
            </p:nvPicPr>
            <p:blipFill>
              <a:blip r:embed="rId14" cstate="screen">
                <a:extLst>
                  <a:ext uri="{28A0092B-C50C-407E-A947-70E740481C1C}">
                    <a14:useLocalDpi xmlns:a14="http://schemas.microsoft.com/office/drawing/2010/main"/>
                  </a:ext>
                </a:extLst>
              </a:blip>
              <a:stretch>
                <a:fillRect/>
              </a:stretch>
            </p:blipFill>
            <p:spPr>
              <a:xfrm>
                <a:off x="5283922" y="5218981"/>
                <a:ext cx="23569" cy="139700"/>
              </a:xfrm>
              <a:prstGeom prst="rect">
                <a:avLst/>
              </a:prstGeom>
            </p:spPr>
          </p:pic>
          <p:pic>
            <p:nvPicPr>
              <p:cNvPr id="36" name="object 16">
                <a:extLst>
                  <a:ext uri="{FF2B5EF4-FFF2-40B4-BE49-F238E27FC236}">
                    <a16:creationId xmlns:a16="http://schemas.microsoft.com/office/drawing/2014/main" id="{D7C02ACE-CA5E-9247-8454-CDB62AEBAE19}"/>
                  </a:ext>
                </a:extLst>
              </p:cNvPr>
              <p:cNvPicPr/>
              <p:nvPr/>
            </p:nvPicPr>
            <p:blipFill>
              <a:blip r:embed="rId15" cstate="screen">
                <a:extLst>
                  <a:ext uri="{28A0092B-C50C-407E-A947-70E740481C1C}">
                    <a14:useLocalDpi xmlns:a14="http://schemas.microsoft.com/office/drawing/2010/main"/>
                  </a:ext>
                </a:extLst>
              </a:blip>
              <a:stretch>
                <a:fillRect/>
              </a:stretch>
            </p:blipFill>
            <p:spPr>
              <a:xfrm>
                <a:off x="13676745" y="4393481"/>
                <a:ext cx="13999" cy="50800"/>
              </a:xfrm>
              <a:prstGeom prst="rect">
                <a:avLst/>
              </a:prstGeom>
            </p:spPr>
          </p:pic>
          <p:pic>
            <p:nvPicPr>
              <p:cNvPr id="37" name="object 17">
                <a:extLst>
                  <a:ext uri="{FF2B5EF4-FFF2-40B4-BE49-F238E27FC236}">
                    <a16:creationId xmlns:a16="http://schemas.microsoft.com/office/drawing/2014/main" id="{2DAF59A1-D7FE-5749-927A-EBCF8B7B07B5}"/>
                  </a:ext>
                </a:extLst>
              </p:cNvPr>
              <p:cNvPicPr/>
              <p:nvPr/>
            </p:nvPicPr>
            <p:blipFill>
              <a:blip r:embed="rId16" cstate="screen">
                <a:extLst>
                  <a:ext uri="{28A0092B-C50C-407E-A947-70E740481C1C}">
                    <a14:useLocalDpi xmlns:a14="http://schemas.microsoft.com/office/drawing/2010/main"/>
                  </a:ext>
                </a:extLst>
              </a:blip>
              <a:stretch>
                <a:fillRect/>
              </a:stretch>
            </p:blipFill>
            <p:spPr>
              <a:xfrm>
                <a:off x="13770125" y="4279181"/>
                <a:ext cx="26564" cy="38100"/>
              </a:xfrm>
              <a:prstGeom prst="rect">
                <a:avLst/>
              </a:prstGeom>
            </p:spPr>
          </p:pic>
          <p:pic>
            <p:nvPicPr>
              <p:cNvPr id="38" name="object 18">
                <a:extLst>
                  <a:ext uri="{FF2B5EF4-FFF2-40B4-BE49-F238E27FC236}">
                    <a16:creationId xmlns:a16="http://schemas.microsoft.com/office/drawing/2014/main" id="{7C332CF1-C12C-6D47-A865-9F9EE81F6A08}"/>
                  </a:ext>
                </a:extLst>
              </p:cNvPr>
              <p:cNvPicPr/>
              <p:nvPr/>
            </p:nvPicPr>
            <p:blipFill>
              <a:blip r:embed="rId17" cstate="screen">
                <a:extLst>
                  <a:ext uri="{28A0092B-C50C-407E-A947-70E740481C1C}">
                    <a14:useLocalDpi xmlns:a14="http://schemas.microsoft.com/office/drawing/2010/main"/>
                  </a:ext>
                </a:extLst>
              </a:blip>
              <a:stretch>
                <a:fillRect/>
              </a:stretch>
            </p:blipFill>
            <p:spPr>
              <a:xfrm>
                <a:off x="5787760" y="4139481"/>
                <a:ext cx="39642" cy="50800"/>
              </a:xfrm>
              <a:prstGeom prst="rect">
                <a:avLst/>
              </a:prstGeom>
            </p:spPr>
          </p:pic>
          <p:pic>
            <p:nvPicPr>
              <p:cNvPr id="39" name="object 19">
                <a:extLst>
                  <a:ext uri="{FF2B5EF4-FFF2-40B4-BE49-F238E27FC236}">
                    <a16:creationId xmlns:a16="http://schemas.microsoft.com/office/drawing/2014/main" id="{2582376F-8D7D-254B-B701-7CE72EEBE65A}"/>
                  </a:ext>
                </a:extLst>
              </p:cNvPr>
              <p:cNvPicPr/>
              <p:nvPr/>
            </p:nvPicPr>
            <p:blipFill>
              <a:blip r:embed="rId18" cstate="screen">
                <a:extLst>
                  <a:ext uri="{28A0092B-C50C-407E-A947-70E740481C1C}">
                    <a14:useLocalDpi xmlns:a14="http://schemas.microsoft.com/office/drawing/2010/main"/>
                  </a:ext>
                </a:extLst>
              </a:blip>
              <a:stretch>
                <a:fillRect/>
              </a:stretch>
            </p:blipFill>
            <p:spPr>
              <a:xfrm>
                <a:off x="13476081" y="3872781"/>
                <a:ext cx="49370" cy="127000"/>
              </a:xfrm>
              <a:prstGeom prst="rect">
                <a:avLst/>
              </a:prstGeom>
            </p:spPr>
          </p:pic>
          <p:pic>
            <p:nvPicPr>
              <p:cNvPr id="40" name="object 20">
                <a:extLst>
                  <a:ext uri="{FF2B5EF4-FFF2-40B4-BE49-F238E27FC236}">
                    <a16:creationId xmlns:a16="http://schemas.microsoft.com/office/drawing/2014/main" id="{3215CDB8-FD2F-A447-BEE4-AD7D21EC9EB8}"/>
                  </a:ext>
                </a:extLst>
              </p:cNvPr>
              <p:cNvPicPr/>
              <p:nvPr/>
            </p:nvPicPr>
            <p:blipFill>
              <a:blip r:embed="rId19" cstate="screen">
                <a:extLst>
                  <a:ext uri="{28A0092B-C50C-407E-A947-70E740481C1C}">
                    <a14:useLocalDpi xmlns:a14="http://schemas.microsoft.com/office/drawing/2010/main"/>
                  </a:ext>
                </a:extLst>
              </a:blip>
              <a:stretch>
                <a:fillRect/>
              </a:stretch>
            </p:blipFill>
            <p:spPr>
              <a:xfrm>
                <a:off x="12961510" y="3517181"/>
                <a:ext cx="26271" cy="25400"/>
              </a:xfrm>
              <a:prstGeom prst="rect">
                <a:avLst/>
              </a:prstGeom>
            </p:spPr>
          </p:pic>
          <p:pic>
            <p:nvPicPr>
              <p:cNvPr id="41" name="object 21">
                <a:extLst>
                  <a:ext uri="{FF2B5EF4-FFF2-40B4-BE49-F238E27FC236}">
                    <a16:creationId xmlns:a16="http://schemas.microsoft.com/office/drawing/2014/main" id="{A0361758-6DB7-4F49-9AAF-38338E213788}"/>
                  </a:ext>
                </a:extLst>
              </p:cNvPr>
              <p:cNvPicPr/>
              <p:nvPr/>
            </p:nvPicPr>
            <p:blipFill>
              <a:blip r:embed="rId20" cstate="screen">
                <a:extLst>
                  <a:ext uri="{28A0092B-C50C-407E-A947-70E740481C1C}">
                    <a14:useLocalDpi xmlns:a14="http://schemas.microsoft.com/office/drawing/2010/main"/>
                  </a:ext>
                </a:extLst>
              </a:blip>
              <a:stretch>
                <a:fillRect/>
              </a:stretch>
            </p:blipFill>
            <p:spPr>
              <a:xfrm>
                <a:off x="11329424" y="3098081"/>
                <a:ext cx="38449" cy="38100"/>
              </a:xfrm>
              <a:prstGeom prst="rect">
                <a:avLst/>
              </a:prstGeom>
            </p:spPr>
          </p:pic>
          <p:pic>
            <p:nvPicPr>
              <p:cNvPr id="42" name="object 22">
                <a:extLst>
                  <a:ext uri="{FF2B5EF4-FFF2-40B4-BE49-F238E27FC236}">
                    <a16:creationId xmlns:a16="http://schemas.microsoft.com/office/drawing/2014/main" id="{CDA18193-CDE9-6C49-B9D7-2C27ECC4C518}"/>
                  </a:ext>
                </a:extLst>
              </p:cNvPr>
              <p:cNvPicPr/>
              <p:nvPr/>
            </p:nvPicPr>
            <p:blipFill>
              <a:blip r:embed="rId21" cstate="screen">
                <a:extLst>
                  <a:ext uri="{28A0092B-C50C-407E-A947-70E740481C1C}">
                    <a14:useLocalDpi xmlns:a14="http://schemas.microsoft.com/office/drawing/2010/main"/>
                  </a:ext>
                </a:extLst>
              </a:blip>
              <a:stretch>
                <a:fillRect/>
              </a:stretch>
            </p:blipFill>
            <p:spPr>
              <a:xfrm>
                <a:off x="11258892" y="3047281"/>
                <a:ext cx="15842" cy="12700"/>
              </a:xfrm>
              <a:prstGeom prst="rect">
                <a:avLst/>
              </a:prstGeom>
            </p:spPr>
          </p:pic>
          <p:pic>
            <p:nvPicPr>
              <p:cNvPr id="43" name="object 23">
                <a:extLst>
                  <a:ext uri="{FF2B5EF4-FFF2-40B4-BE49-F238E27FC236}">
                    <a16:creationId xmlns:a16="http://schemas.microsoft.com/office/drawing/2014/main" id="{7B93AA0B-4772-4342-8497-02DA748FC480}"/>
                  </a:ext>
                </a:extLst>
              </p:cNvPr>
              <p:cNvPicPr/>
              <p:nvPr/>
            </p:nvPicPr>
            <p:blipFill>
              <a:blip r:embed="rId22" cstate="screen">
                <a:extLst>
                  <a:ext uri="{28A0092B-C50C-407E-A947-70E740481C1C}">
                    <a14:useLocalDpi xmlns:a14="http://schemas.microsoft.com/office/drawing/2010/main"/>
                  </a:ext>
                </a:extLst>
              </a:blip>
              <a:stretch>
                <a:fillRect/>
              </a:stretch>
            </p:blipFill>
            <p:spPr>
              <a:xfrm>
                <a:off x="11271793" y="2932981"/>
                <a:ext cx="139419" cy="101600"/>
              </a:xfrm>
              <a:prstGeom prst="rect">
                <a:avLst/>
              </a:prstGeom>
            </p:spPr>
          </p:pic>
          <p:pic>
            <p:nvPicPr>
              <p:cNvPr id="44" name="object 24">
                <a:extLst>
                  <a:ext uri="{FF2B5EF4-FFF2-40B4-BE49-F238E27FC236}">
                    <a16:creationId xmlns:a16="http://schemas.microsoft.com/office/drawing/2014/main" id="{99DD4EA9-C749-1042-A88A-D69116B91ABF}"/>
                  </a:ext>
                </a:extLst>
              </p:cNvPr>
              <p:cNvPicPr/>
              <p:nvPr/>
            </p:nvPicPr>
            <p:blipFill>
              <a:blip r:embed="rId23" cstate="screen">
                <a:extLst>
                  <a:ext uri="{28A0092B-C50C-407E-A947-70E740481C1C}">
                    <a14:useLocalDpi xmlns:a14="http://schemas.microsoft.com/office/drawing/2010/main"/>
                  </a:ext>
                </a:extLst>
              </a:blip>
              <a:stretch>
                <a:fillRect/>
              </a:stretch>
            </p:blipFill>
            <p:spPr>
              <a:xfrm>
                <a:off x="7653159" y="3009181"/>
                <a:ext cx="10418" cy="12700"/>
              </a:xfrm>
              <a:prstGeom prst="rect">
                <a:avLst/>
              </a:prstGeom>
            </p:spPr>
          </p:pic>
          <p:pic>
            <p:nvPicPr>
              <p:cNvPr id="45" name="object 25">
                <a:extLst>
                  <a:ext uri="{FF2B5EF4-FFF2-40B4-BE49-F238E27FC236}">
                    <a16:creationId xmlns:a16="http://schemas.microsoft.com/office/drawing/2014/main" id="{AACCD0A1-3583-6D44-AA7C-561B19C2099E}"/>
                  </a:ext>
                </a:extLst>
              </p:cNvPr>
              <p:cNvPicPr/>
              <p:nvPr/>
            </p:nvPicPr>
            <p:blipFill>
              <a:blip r:embed="rId24" cstate="screen">
                <a:extLst>
                  <a:ext uri="{28A0092B-C50C-407E-A947-70E740481C1C}">
                    <a14:useLocalDpi xmlns:a14="http://schemas.microsoft.com/office/drawing/2010/main"/>
                  </a:ext>
                </a:extLst>
              </a:blip>
              <a:stretch>
                <a:fillRect/>
              </a:stretch>
            </p:blipFill>
            <p:spPr>
              <a:xfrm>
                <a:off x="10722427" y="2717081"/>
                <a:ext cx="86206" cy="88900"/>
              </a:xfrm>
              <a:prstGeom prst="rect">
                <a:avLst/>
              </a:prstGeom>
            </p:spPr>
          </p:pic>
          <p:pic>
            <p:nvPicPr>
              <p:cNvPr id="46" name="object 26">
                <a:extLst>
                  <a:ext uri="{FF2B5EF4-FFF2-40B4-BE49-F238E27FC236}">
                    <a16:creationId xmlns:a16="http://schemas.microsoft.com/office/drawing/2014/main" id="{94BF39F9-59D3-CC4C-A12E-F929B8AB1DF6}"/>
                  </a:ext>
                </a:extLst>
              </p:cNvPr>
              <p:cNvPicPr/>
              <p:nvPr/>
            </p:nvPicPr>
            <p:blipFill>
              <a:blip r:embed="rId25" cstate="screen">
                <a:extLst>
                  <a:ext uri="{28A0092B-C50C-407E-A947-70E740481C1C}">
                    <a14:useLocalDpi xmlns:a14="http://schemas.microsoft.com/office/drawing/2010/main"/>
                  </a:ext>
                </a:extLst>
              </a:blip>
              <a:stretch>
                <a:fillRect/>
              </a:stretch>
            </p:blipFill>
            <p:spPr>
              <a:xfrm>
                <a:off x="7864462" y="2678981"/>
                <a:ext cx="25601" cy="25400"/>
              </a:xfrm>
              <a:prstGeom prst="rect">
                <a:avLst/>
              </a:prstGeom>
            </p:spPr>
          </p:pic>
          <p:pic>
            <p:nvPicPr>
              <p:cNvPr id="47" name="object 27">
                <a:extLst>
                  <a:ext uri="{FF2B5EF4-FFF2-40B4-BE49-F238E27FC236}">
                    <a16:creationId xmlns:a16="http://schemas.microsoft.com/office/drawing/2014/main" id="{5F6F8C82-BE9D-6840-AA76-04C93987F4BD}"/>
                  </a:ext>
                </a:extLst>
              </p:cNvPr>
              <p:cNvPicPr/>
              <p:nvPr/>
            </p:nvPicPr>
            <p:blipFill>
              <a:blip r:embed="rId26" cstate="print"/>
              <a:stretch>
                <a:fillRect/>
              </a:stretch>
            </p:blipFill>
            <p:spPr>
              <a:xfrm>
                <a:off x="7939580" y="2678981"/>
                <a:ext cx="5141" cy="12700"/>
              </a:xfrm>
              <a:prstGeom prst="rect">
                <a:avLst/>
              </a:prstGeom>
            </p:spPr>
          </p:pic>
          <p:pic>
            <p:nvPicPr>
              <p:cNvPr id="48" name="object 28">
                <a:extLst>
                  <a:ext uri="{FF2B5EF4-FFF2-40B4-BE49-F238E27FC236}">
                    <a16:creationId xmlns:a16="http://schemas.microsoft.com/office/drawing/2014/main" id="{0187073B-2C44-5641-9ACB-6E63BB825F6E}"/>
                  </a:ext>
                </a:extLst>
              </p:cNvPr>
              <p:cNvPicPr/>
              <p:nvPr/>
            </p:nvPicPr>
            <p:blipFill>
              <a:blip r:embed="rId27" cstate="screen">
                <a:extLst>
                  <a:ext uri="{28A0092B-C50C-407E-A947-70E740481C1C}">
                    <a14:useLocalDpi xmlns:a14="http://schemas.microsoft.com/office/drawing/2010/main"/>
                  </a:ext>
                </a:extLst>
              </a:blip>
              <a:stretch>
                <a:fillRect/>
              </a:stretch>
            </p:blipFill>
            <p:spPr>
              <a:xfrm>
                <a:off x="7986918" y="2602781"/>
                <a:ext cx="17507" cy="25400"/>
              </a:xfrm>
              <a:prstGeom prst="rect">
                <a:avLst/>
              </a:prstGeom>
            </p:spPr>
          </p:pic>
          <p:pic>
            <p:nvPicPr>
              <p:cNvPr id="49" name="object 29">
                <a:extLst>
                  <a:ext uri="{FF2B5EF4-FFF2-40B4-BE49-F238E27FC236}">
                    <a16:creationId xmlns:a16="http://schemas.microsoft.com/office/drawing/2014/main" id="{FCAA2F4F-A9C0-9A40-840F-27A7F8CAF02A}"/>
                  </a:ext>
                </a:extLst>
              </p:cNvPr>
              <p:cNvPicPr/>
              <p:nvPr/>
            </p:nvPicPr>
            <p:blipFill>
              <a:blip r:embed="rId28" cstate="screen">
                <a:extLst>
                  <a:ext uri="{28A0092B-C50C-407E-A947-70E740481C1C}">
                    <a14:useLocalDpi xmlns:a14="http://schemas.microsoft.com/office/drawing/2010/main"/>
                  </a:ext>
                </a:extLst>
              </a:blip>
              <a:stretch>
                <a:fillRect/>
              </a:stretch>
            </p:blipFill>
            <p:spPr>
              <a:xfrm>
                <a:off x="10485617" y="2539281"/>
                <a:ext cx="18512" cy="25400"/>
              </a:xfrm>
              <a:prstGeom prst="rect">
                <a:avLst/>
              </a:prstGeom>
            </p:spPr>
          </p:pic>
          <p:pic>
            <p:nvPicPr>
              <p:cNvPr id="50" name="object 30">
                <a:extLst>
                  <a:ext uri="{FF2B5EF4-FFF2-40B4-BE49-F238E27FC236}">
                    <a16:creationId xmlns:a16="http://schemas.microsoft.com/office/drawing/2014/main" id="{F61DB598-1EBC-FA49-AB19-78950978FDF7}"/>
                  </a:ext>
                </a:extLst>
              </p:cNvPr>
              <p:cNvPicPr/>
              <p:nvPr/>
            </p:nvPicPr>
            <p:blipFill>
              <a:blip r:embed="rId29" cstate="screen">
                <a:extLst>
                  <a:ext uri="{28A0092B-C50C-407E-A947-70E740481C1C}">
                    <a14:useLocalDpi xmlns:a14="http://schemas.microsoft.com/office/drawing/2010/main"/>
                  </a:ext>
                </a:extLst>
              </a:blip>
              <a:stretch>
                <a:fillRect/>
              </a:stretch>
            </p:blipFill>
            <p:spPr>
              <a:xfrm>
                <a:off x="8039472" y="2463081"/>
                <a:ext cx="27643" cy="63500"/>
              </a:xfrm>
              <a:prstGeom prst="rect">
                <a:avLst/>
              </a:prstGeom>
            </p:spPr>
          </p:pic>
          <p:pic>
            <p:nvPicPr>
              <p:cNvPr id="51" name="object 31">
                <a:extLst>
                  <a:ext uri="{FF2B5EF4-FFF2-40B4-BE49-F238E27FC236}">
                    <a16:creationId xmlns:a16="http://schemas.microsoft.com/office/drawing/2014/main" id="{22D629D8-8B4A-E642-8B12-B3C95668EFC1}"/>
                  </a:ext>
                </a:extLst>
              </p:cNvPr>
              <p:cNvPicPr/>
              <p:nvPr/>
            </p:nvPicPr>
            <p:blipFill>
              <a:blip r:embed="rId30" cstate="screen">
                <a:extLst>
                  <a:ext uri="{28A0092B-C50C-407E-A947-70E740481C1C}">
                    <a14:useLocalDpi xmlns:a14="http://schemas.microsoft.com/office/drawing/2010/main"/>
                  </a:ext>
                </a:extLst>
              </a:blip>
              <a:stretch>
                <a:fillRect/>
              </a:stretch>
            </p:blipFill>
            <p:spPr>
              <a:xfrm>
                <a:off x="10586075" y="2145581"/>
                <a:ext cx="195229" cy="254000"/>
              </a:xfrm>
              <a:prstGeom prst="rect">
                <a:avLst/>
              </a:prstGeom>
            </p:spPr>
          </p:pic>
          <p:pic>
            <p:nvPicPr>
              <p:cNvPr id="52" name="object 32">
                <a:extLst>
                  <a:ext uri="{FF2B5EF4-FFF2-40B4-BE49-F238E27FC236}">
                    <a16:creationId xmlns:a16="http://schemas.microsoft.com/office/drawing/2014/main" id="{1ABB0FAB-D4BD-5940-A19C-6713219AF3C6}"/>
                  </a:ext>
                </a:extLst>
              </p:cNvPr>
              <p:cNvPicPr/>
              <p:nvPr/>
            </p:nvPicPr>
            <p:blipFill>
              <a:blip r:embed="rId31" cstate="screen">
                <a:extLst>
                  <a:ext uri="{28A0092B-C50C-407E-A947-70E740481C1C}">
                    <a14:useLocalDpi xmlns:a14="http://schemas.microsoft.com/office/drawing/2010/main"/>
                  </a:ext>
                </a:extLst>
              </a:blip>
              <a:stretch>
                <a:fillRect/>
              </a:stretch>
            </p:blipFill>
            <p:spPr>
              <a:xfrm>
                <a:off x="8366405" y="2310681"/>
                <a:ext cx="19570" cy="12700"/>
              </a:xfrm>
              <a:prstGeom prst="rect">
                <a:avLst/>
              </a:prstGeom>
            </p:spPr>
          </p:pic>
          <p:pic>
            <p:nvPicPr>
              <p:cNvPr id="53" name="object 33">
                <a:extLst>
                  <a:ext uri="{FF2B5EF4-FFF2-40B4-BE49-F238E27FC236}">
                    <a16:creationId xmlns:a16="http://schemas.microsoft.com/office/drawing/2014/main" id="{3DE81070-08CB-4B43-BBFD-6D4672F9D26B}"/>
                  </a:ext>
                </a:extLst>
              </p:cNvPr>
              <p:cNvPicPr/>
              <p:nvPr/>
            </p:nvPicPr>
            <p:blipFill>
              <a:blip r:embed="rId32" cstate="print"/>
              <a:stretch>
                <a:fillRect/>
              </a:stretch>
            </p:blipFill>
            <p:spPr>
              <a:xfrm>
                <a:off x="10752656" y="1815381"/>
                <a:ext cx="6303" cy="12700"/>
              </a:xfrm>
              <a:prstGeom prst="rect">
                <a:avLst/>
              </a:prstGeom>
            </p:spPr>
          </p:pic>
          <p:pic>
            <p:nvPicPr>
              <p:cNvPr id="54" name="object 34">
                <a:extLst>
                  <a:ext uri="{FF2B5EF4-FFF2-40B4-BE49-F238E27FC236}">
                    <a16:creationId xmlns:a16="http://schemas.microsoft.com/office/drawing/2014/main" id="{928B8415-336B-9447-9D71-9E65245FB7D8}"/>
                  </a:ext>
                </a:extLst>
              </p:cNvPr>
              <p:cNvPicPr/>
              <p:nvPr/>
            </p:nvPicPr>
            <p:blipFill>
              <a:blip r:embed="rId33" cstate="screen">
                <a:extLst>
                  <a:ext uri="{28A0092B-C50C-407E-A947-70E740481C1C}">
                    <a14:useLocalDpi xmlns:a14="http://schemas.microsoft.com/office/drawing/2010/main"/>
                  </a:ext>
                </a:extLst>
              </a:blip>
              <a:stretch>
                <a:fillRect/>
              </a:stretch>
            </p:blipFill>
            <p:spPr>
              <a:xfrm>
                <a:off x="10598085" y="1789981"/>
                <a:ext cx="20648" cy="25400"/>
              </a:xfrm>
              <a:prstGeom prst="rect">
                <a:avLst/>
              </a:prstGeom>
            </p:spPr>
          </p:pic>
          <p:pic>
            <p:nvPicPr>
              <p:cNvPr id="55" name="object 35">
                <a:extLst>
                  <a:ext uri="{FF2B5EF4-FFF2-40B4-BE49-F238E27FC236}">
                    <a16:creationId xmlns:a16="http://schemas.microsoft.com/office/drawing/2014/main" id="{7D743EB2-2ABE-BF4A-BDA0-11075928BF02}"/>
                  </a:ext>
                </a:extLst>
              </p:cNvPr>
              <p:cNvPicPr/>
              <p:nvPr/>
            </p:nvPicPr>
            <p:blipFill>
              <a:blip r:embed="rId34" cstate="screen">
                <a:extLst>
                  <a:ext uri="{28A0092B-C50C-407E-A947-70E740481C1C}">
                    <a14:useLocalDpi xmlns:a14="http://schemas.microsoft.com/office/drawing/2010/main"/>
                  </a:ext>
                </a:extLst>
              </a:blip>
              <a:stretch>
                <a:fillRect/>
              </a:stretch>
            </p:blipFill>
            <p:spPr>
              <a:xfrm>
                <a:off x="9182924" y="1586781"/>
                <a:ext cx="352806" cy="203200"/>
              </a:xfrm>
              <a:prstGeom prst="rect">
                <a:avLst/>
              </a:prstGeom>
            </p:spPr>
          </p:pic>
          <p:pic>
            <p:nvPicPr>
              <p:cNvPr id="56" name="object 36">
                <a:extLst>
                  <a:ext uri="{FF2B5EF4-FFF2-40B4-BE49-F238E27FC236}">
                    <a16:creationId xmlns:a16="http://schemas.microsoft.com/office/drawing/2014/main" id="{FCD56EEC-15E5-034D-8B33-D0DAB5E578B9}"/>
                  </a:ext>
                </a:extLst>
              </p:cNvPr>
              <p:cNvPicPr/>
              <p:nvPr/>
            </p:nvPicPr>
            <p:blipFill>
              <a:blip r:embed="rId35" cstate="print"/>
              <a:stretch>
                <a:fillRect/>
              </a:stretch>
            </p:blipFill>
            <p:spPr>
              <a:xfrm>
                <a:off x="10347486" y="1777281"/>
                <a:ext cx="8973" cy="12700"/>
              </a:xfrm>
              <a:prstGeom prst="rect">
                <a:avLst/>
              </a:prstGeom>
            </p:spPr>
          </p:pic>
          <p:pic>
            <p:nvPicPr>
              <p:cNvPr id="57" name="object 37">
                <a:extLst>
                  <a:ext uri="{FF2B5EF4-FFF2-40B4-BE49-F238E27FC236}">
                    <a16:creationId xmlns:a16="http://schemas.microsoft.com/office/drawing/2014/main" id="{87473DFD-B7CD-BF4E-ACA0-50B61011A844}"/>
                  </a:ext>
                </a:extLst>
              </p:cNvPr>
              <p:cNvPicPr/>
              <p:nvPr/>
            </p:nvPicPr>
            <p:blipFill>
              <a:blip r:embed="rId36" cstate="screen">
                <a:extLst>
                  <a:ext uri="{28A0092B-C50C-407E-A947-70E740481C1C}">
                    <a14:useLocalDpi xmlns:a14="http://schemas.microsoft.com/office/drawing/2010/main"/>
                  </a:ext>
                </a:extLst>
              </a:blip>
              <a:stretch>
                <a:fillRect/>
              </a:stretch>
            </p:blipFill>
            <p:spPr>
              <a:xfrm>
                <a:off x="9957131" y="1662981"/>
                <a:ext cx="32941" cy="50800"/>
              </a:xfrm>
              <a:prstGeom prst="rect">
                <a:avLst/>
              </a:prstGeom>
            </p:spPr>
          </p:pic>
          <p:pic>
            <p:nvPicPr>
              <p:cNvPr id="58" name="object 38">
                <a:extLst>
                  <a:ext uri="{FF2B5EF4-FFF2-40B4-BE49-F238E27FC236}">
                    <a16:creationId xmlns:a16="http://schemas.microsoft.com/office/drawing/2014/main" id="{FCA9D6D9-3545-A342-93BC-068AC02B8F6A}"/>
                  </a:ext>
                </a:extLst>
              </p:cNvPr>
              <p:cNvPicPr/>
              <p:nvPr/>
            </p:nvPicPr>
            <p:blipFill>
              <a:blip r:embed="rId37" cstate="screen">
                <a:extLst>
                  <a:ext uri="{28A0092B-C50C-407E-A947-70E740481C1C}">
                    <a14:useLocalDpi xmlns:a14="http://schemas.microsoft.com/office/drawing/2010/main"/>
                  </a:ext>
                </a:extLst>
              </a:blip>
              <a:stretch>
                <a:fillRect/>
              </a:stretch>
            </p:blipFill>
            <p:spPr>
              <a:xfrm>
                <a:off x="10557908" y="1535981"/>
                <a:ext cx="189784" cy="241300"/>
              </a:xfrm>
              <a:prstGeom prst="rect">
                <a:avLst/>
              </a:prstGeom>
            </p:spPr>
          </p:pic>
          <p:pic>
            <p:nvPicPr>
              <p:cNvPr id="59" name="object 39">
                <a:extLst>
                  <a:ext uri="{FF2B5EF4-FFF2-40B4-BE49-F238E27FC236}">
                    <a16:creationId xmlns:a16="http://schemas.microsoft.com/office/drawing/2014/main" id="{CC7BB484-CF3B-5144-B1A5-38BEDB20BADE}"/>
                  </a:ext>
                </a:extLst>
              </p:cNvPr>
              <p:cNvPicPr/>
              <p:nvPr/>
            </p:nvPicPr>
            <p:blipFill>
              <a:blip r:embed="rId38" cstate="screen">
                <a:extLst>
                  <a:ext uri="{28A0092B-C50C-407E-A947-70E740481C1C}">
                    <a14:useLocalDpi xmlns:a14="http://schemas.microsoft.com/office/drawing/2010/main"/>
                  </a:ext>
                </a:extLst>
              </a:blip>
              <a:stretch>
                <a:fillRect/>
              </a:stretch>
            </p:blipFill>
            <p:spPr>
              <a:xfrm>
                <a:off x="11989027" y="1396281"/>
                <a:ext cx="49611" cy="50800"/>
              </a:xfrm>
              <a:prstGeom prst="rect">
                <a:avLst/>
              </a:prstGeom>
            </p:spPr>
          </p:pic>
          <p:pic>
            <p:nvPicPr>
              <p:cNvPr id="60" name="object 40">
                <a:extLst>
                  <a:ext uri="{FF2B5EF4-FFF2-40B4-BE49-F238E27FC236}">
                    <a16:creationId xmlns:a16="http://schemas.microsoft.com/office/drawing/2014/main" id="{0A808AA7-77FD-7644-B4AB-EE936B0A6291}"/>
                  </a:ext>
                </a:extLst>
              </p:cNvPr>
              <p:cNvPicPr/>
              <p:nvPr/>
            </p:nvPicPr>
            <p:blipFill>
              <a:blip r:embed="rId39" cstate="screen">
                <a:extLst>
                  <a:ext uri="{28A0092B-C50C-407E-A947-70E740481C1C}">
                    <a14:useLocalDpi xmlns:a14="http://schemas.microsoft.com/office/drawing/2010/main"/>
                  </a:ext>
                </a:extLst>
              </a:blip>
              <a:stretch>
                <a:fillRect/>
              </a:stretch>
            </p:blipFill>
            <p:spPr>
              <a:xfrm>
                <a:off x="11917438" y="9034259"/>
                <a:ext cx="67526" cy="124739"/>
              </a:xfrm>
              <a:prstGeom prst="rect">
                <a:avLst/>
              </a:prstGeom>
            </p:spPr>
          </p:pic>
          <p:pic>
            <p:nvPicPr>
              <p:cNvPr id="61" name="object 41">
                <a:extLst>
                  <a:ext uri="{FF2B5EF4-FFF2-40B4-BE49-F238E27FC236}">
                    <a16:creationId xmlns:a16="http://schemas.microsoft.com/office/drawing/2014/main" id="{40A3CE6D-A469-5949-A3FB-E44BBD168BA0}"/>
                  </a:ext>
                </a:extLst>
              </p:cNvPr>
              <p:cNvPicPr/>
              <p:nvPr/>
            </p:nvPicPr>
            <p:blipFill>
              <a:blip r:embed="rId40" cstate="screen">
                <a:extLst>
                  <a:ext uri="{28A0092B-C50C-407E-A947-70E740481C1C}">
                    <a14:useLocalDpi xmlns:a14="http://schemas.microsoft.com/office/drawing/2010/main"/>
                  </a:ext>
                </a:extLst>
              </a:blip>
              <a:stretch>
                <a:fillRect/>
              </a:stretch>
            </p:blipFill>
            <p:spPr>
              <a:xfrm>
                <a:off x="12761988" y="9059682"/>
                <a:ext cx="134728" cy="209061"/>
              </a:xfrm>
              <a:prstGeom prst="rect">
                <a:avLst/>
              </a:prstGeom>
            </p:spPr>
          </p:pic>
          <p:pic>
            <p:nvPicPr>
              <p:cNvPr id="62" name="object 42">
                <a:extLst>
                  <a:ext uri="{FF2B5EF4-FFF2-40B4-BE49-F238E27FC236}">
                    <a16:creationId xmlns:a16="http://schemas.microsoft.com/office/drawing/2014/main" id="{7184A6F8-8660-2645-87F9-105D1AA77AE9}"/>
                  </a:ext>
                </a:extLst>
              </p:cNvPr>
              <p:cNvPicPr/>
              <p:nvPr/>
            </p:nvPicPr>
            <p:blipFill>
              <a:blip r:embed="rId41" cstate="screen">
                <a:extLst>
                  <a:ext uri="{28A0092B-C50C-407E-A947-70E740481C1C}">
                    <a14:useLocalDpi xmlns:a14="http://schemas.microsoft.com/office/drawing/2010/main"/>
                  </a:ext>
                </a:extLst>
              </a:blip>
              <a:stretch>
                <a:fillRect/>
              </a:stretch>
            </p:blipFill>
            <p:spPr>
              <a:xfrm>
                <a:off x="12084920" y="9221918"/>
                <a:ext cx="57296" cy="55746"/>
              </a:xfrm>
              <a:prstGeom prst="rect">
                <a:avLst/>
              </a:prstGeom>
            </p:spPr>
          </p:pic>
          <p:pic>
            <p:nvPicPr>
              <p:cNvPr id="63" name="object 43">
                <a:extLst>
                  <a:ext uri="{FF2B5EF4-FFF2-40B4-BE49-F238E27FC236}">
                    <a16:creationId xmlns:a16="http://schemas.microsoft.com/office/drawing/2014/main" id="{3B9905C9-4B7E-8049-99E3-C0D4E3733AE5}"/>
                  </a:ext>
                </a:extLst>
              </p:cNvPr>
              <p:cNvPicPr/>
              <p:nvPr/>
            </p:nvPicPr>
            <p:blipFill>
              <a:blip r:embed="rId42" cstate="screen">
                <a:extLst>
                  <a:ext uri="{28A0092B-C50C-407E-A947-70E740481C1C}">
                    <a14:useLocalDpi xmlns:a14="http://schemas.microsoft.com/office/drawing/2010/main"/>
                  </a:ext>
                </a:extLst>
              </a:blip>
              <a:stretch>
                <a:fillRect/>
              </a:stretch>
            </p:blipFill>
            <p:spPr>
              <a:xfrm>
                <a:off x="12044973" y="9283699"/>
                <a:ext cx="796164" cy="768350"/>
              </a:xfrm>
              <a:prstGeom prst="rect">
                <a:avLst/>
              </a:prstGeom>
            </p:spPr>
          </p:pic>
          <p:pic>
            <p:nvPicPr>
              <p:cNvPr id="64" name="object 44">
                <a:extLst>
                  <a:ext uri="{FF2B5EF4-FFF2-40B4-BE49-F238E27FC236}">
                    <a16:creationId xmlns:a16="http://schemas.microsoft.com/office/drawing/2014/main" id="{D9BC214B-AA01-E241-B976-1825F268A19D}"/>
                  </a:ext>
                </a:extLst>
              </p:cNvPr>
              <p:cNvPicPr/>
              <p:nvPr/>
            </p:nvPicPr>
            <p:blipFill>
              <a:blip r:embed="rId43" cstate="screen">
                <a:extLst>
                  <a:ext uri="{28A0092B-C50C-407E-A947-70E740481C1C}">
                    <a14:useLocalDpi xmlns:a14="http://schemas.microsoft.com/office/drawing/2010/main"/>
                  </a:ext>
                </a:extLst>
              </a:blip>
              <a:stretch>
                <a:fillRect/>
              </a:stretch>
            </p:blipFill>
            <p:spPr>
              <a:xfrm>
                <a:off x="13633092" y="7277261"/>
                <a:ext cx="214852" cy="214862"/>
              </a:xfrm>
              <a:prstGeom prst="rect">
                <a:avLst/>
              </a:prstGeom>
            </p:spPr>
          </p:pic>
          <p:pic>
            <p:nvPicPr>
              <p:cNvPr id="65" name="object 45">
                <a:extLst>
                  <a:ext uri="{FF2B5EF4-FFF2-40B4-BE49-F238E27FC236}">
                    <a16:creationId xmlns:a16="http://schemas.microsoft.com/office/drawing/2014/main" id="{7FF0513D-45C8-3943-AEC0-B14256A0D067}"/>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0859436" y="7657510"/>
                <a:ext cx="214852" cy="214852"/>
              </a:xfrm>
              <a:prstGeom prst="rect">
                <a:avLst/>
              </a:prstGeom>
            </p:spPr>
          </p:pic>
          <p:pic>
            <p:nvPicPr>
              <p:cNvPr id="66" name="object 46">
                <a:extLst>
                  <a:ext uri="{FF2B5EF4-FFF2-40B4-BE49-F238E27FC236}">
                    <a16:creationId xmlns:a16="http://schemas.microsoft.com/office/drawing/2014/main" id="{7A346CAA-84D4-EB48-BAAE-D8E8B85964D2}"/>
                  </a:ext>
                </a:extLst>
              </p:cNvPr>
              <p:cNvPicPr/>
              <p:nvPr/>
            </p:nvPicPr>
            <p:blipFill>
              <a:blip r:embed="rId45" cstate="screen">
                <a:extLst>
                  <a:ext uri="{28A0092B-C50C-407E-A947-70E740481C1C}">
                    <a14:useLocalDpi xmlns:a14="http://schemas.microsoft.com/office/drawing/2010/main"/>
                  </a:ext>
                </a:extLst>
              </a:blip>
              <a:stretch>
                <a:fillRect/>
              </a:stretch>
            </p:blipFill>
            <p:spPr>
              <a:xfrm>
                <a:off x="12929840" y="7677042"/>
                <a:ext cx="214852" cy="214852"/>
              </a:xfrm>
              <a:prstGeom prst="rect">
                <a:avLst/>
              </a:prstGeom>
            </p:spPr>
          </p:pic>
          <p:pic>
            <p:nvPicPr>
              <p:cNvPr id="67" name="object 47">
                <a:extLst>
                  <a:ext uri="{FF2B5EF4-FFF2-40B4-BE49-F238E27FC236}">
                    <a16:creationId xmlns:a16="http://schemas.microsoft.com/office/drawing/2014/main" id="{7971175F-D9CC-9D4A-950A-56B4918F6EF1}"/>
                  </a:ext>
                </a:extLst>
              </p:cNvPr>
              <p:cNvPicPr/>
              <p:nvPr/>
            </p:nvPicPr>
            <p:blipFill>
              <a:blip r:embed="rId46" cstate="screen">
                <a:extLst>
                  <a:ext uri="{28A0092B-C50C-407E-A947-70E740481C1C}">
                    <a14:useLocalDpi xmlns:a14="http://schemas.microsoft.com/office/drawing/2010/main"/>
                  </a:ext>
                </a:extLst>
              </a:blip>
              <a:stretch>
                <a:fillRect/>
              </a:stretch>
            </p:blipFill>
            <p:spPr>
              <a:xfrm>
                <a:off x="5761555" y="6895748"/>
                <a:ext cx="214852" cy="214862"/>
              </a:xfrm>
              <a:prstGeom prst="rect">
                <a:avLst/>
              </a:prstGeom>
            </p:spPr>
          </p:pic>
          <p:pic>
            <p:nvPicPr>
              <p:cNvPr id="68" name="object 48">
                <a:extLst>
                  <a:ext uri="{FF2B5EF4-FFF2-40B4-BE49-F238E27FC236}">
                    <a16:creationId xmlns:a16="http://schemas.microsoft.com/office/drawing/2014/main" id="{6B4E1548-782A-3245-8EBA-85C605679986}"/>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4121299" y="5645701"/>
                <a:ext cx="214852" cy="214852"/>
              </a:xfrm>
              <a:prstGeom prst="rect">
                <a:avLst/>
              </a:prstGeom>
            </p:spPr>
          </p:pic>
          <p:pic>
            <p:nvPicPr>
              <p:cNvPr id="69" name="object 49">
                <a:extLst>
                  <a:ext uri="{FF2B5EF4-FFF2-40B4-BE49-F238E27FC236}">
                    <a16:creationId xmlns:a16="http://schemas.microsoft.com/office/drawing/2014/main" id="{527DBB8E-1F60-C14C-8DFF-A6F6613908F1}"/>
                  </a:ext>
                </a:extLst>
              </p:cNvPr>
              <p:cNvPicPr/>
              <p:nvPr/>
            </p:nvPicPr>
            <p:blipFill>
              <a:blip r:embed="rId44" cstate="screen">
                <a:extLst>
                  <a:ext uri="{28A0092B-C50C-407E-A947-70E740481C1C}">
                    <a14:useLocalDpi xmlns:a14="http://schemas.microsoft.com/office/drawing/2010/main"/>
                  </a:ext>
                </a:extLst>
              </a:blip>
              <a:stretch>
                <a:fillRect/>
              </a:stretch>
            </p:blipFill>
            <p:spPr>
              <a:xfrm>
                <a:off x="9257802" y="1856472"/>
                <a:ext cx="214852" cy="214852"/>
              </a:xfrm>
              <a:prstGeom prst="rect">
                <a:avLst/>
              </a:prstGeom>
            </p:spPr>
          </p:pic>
          <p:pic>
            <p:nvPicPr>
              <p:cNvPr id="70" name="object 50">
                <a:extLst>
                  <a:ext uri="{FF2B5EF4-FFF2-40B4-BE49-F238E27FC236}">
                    <a16:creationId xmlns:a16="http://schemas.microsoft.com/office/drawing/2014/main" id="{EF6ABE25-F520-D047-B69F-2F70BBB42C44}"/>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2129023" y="8380188"/>
                <a:ext cx="214852" cy="214852"/>
              </a:xfrm>
              <a:prstGeom prst="rect">
                <a:avLst/>
              </a:prstGeom>
            </p:spPr>
          </p:pic>
          <p:pic>
            <p:nvPicPr>
              <p:cNvPr id="71" name="object 51">
                <a:extLst>
                  <a:ext uri="{FF2B5EF4-FFF2-40B4-BE49-F238E27FC236}">
                    <a16:creationId xmlns:a16="http://schemas.microsoft.com/office/drawing/2014/main" id="{5C39A2FA-DFBE-F84D-912F-80BA80E417E1}"/>
                  </a:ext>
                </a:extLst>
              </p:cNvPr>
              <p:cNvPicPr/>
              <p:nvPr/>
            </p:nvPicPr>
            <p:blipFill>
              <a:blip r:embed="rId44" cstate="screen">
                <a:extLst>
                  <a:ext uri="{28A0092B-C50C-407E-A947-70E740481C1C}">
                    <a14:useLocalDpi xmlns:a14="http://schemas.microsoft.com/office/drawing/2010/main"/>
                  </a:ext>
                </a:extLst>
              </a:blip>
              <a:stretch>
                <a:fillRect/>
              </a:stretch>
            </p:blipFill>
            <p:spPr>
              <a:xfrm>
                <a:off x="12460352" y="9769332"/>
                <a:ext cx="214852" cy="214852"/>
              </a:xfrm>
              <a:prstGeom prst="rect">
                <a:avLst/>
              </a:prstGeom>
            </p:spPr>
          </p:pic>
          <p:pic>
            <p:nvPicPr>
              <p:cNvPr id="72" name="object 52">
                <a:extLst>
                  <a:ext uri="{FF2B5EF4-FFF2-40B4-BE49-F238E27FC236}">
                    <a16:creationId xmlns:a16="http://schemas.microsoft.com/office/drawing/2014/main" id="{616BF006-EB23-2647-8B3F-F81D3D53A16C}"/>
                  </a:ext>
                </a:extLst>
              </p:cNvPr>
              <p:cNvPicPr/>
              <p:nvPr/>
            </p:nvPicPr>
            <p:blipFill>
              <a:blip r:embed="rId47" cstate="screen">
                <a:extLst>
                  <a:ext uri="{28A0092B-C50C-407E-A947-70E740481C1C}">
                    <a14:useLocalDpi xmlns:a14="http://schemas.microsoft.com/office/drawing/2010/main"/>
                  </a:ext>
                </a:extLst>
              </a:blip>
              <a:stretch>
                <a:fillRect/>
              </a:stretch>
            </p:blipFill>
            <p:spPr>
              <a:xfrm>
                <a:off x="14407938" y="2911475"/>
                <a:ext cx="1590632" cy="544486"/>
              </a:xfrm>
              <a:prstGeom prst="rect">
                <a:avLst/>
              </a:prstGeom>
            </p:spPr>
          </p:pic>
          <p:pic>
            <p:nvPicPr>
              <p:cNvPr id="73" name="object 53">
                <a:extLst>
                  <a:ext uri="{FF2B5EF4-FFF2-40B4-BE49-F238E27FC236}">
                    <a16:creationId xmlns:a16="http://schemas.microsoft.com/office/drawing/2014/main" id="{1317D88B-2DC1-624D-B868-3667CBA09865}"/>
                  </a:ext>
                </a:extLst>
              </p:cNvPr>
              <p:cNvPicPr/>
              <p:nvPr/>
            </p:nvPicPr>
            <p:blipFill>
              <a:blip r:embed="rId48" cstate="screen">
                <a:extLst>
                  <a:ext uri="{28A0092B-C50C-407E-A947-70E740481C1C}">
                    <a14:useLocalDpi xmlns:a14="http://schemas.microsoft.com/office/drawing/2010/main"/>
                  </a:ext>
                </a:extLst>
              </a:blip>
              <a:stretch>
                <a:fillRect/>
              </a:stretch>
            </p:blipFill>
            <p:spPr>
              <a:xfrm>
                <a:off x="14407938" y="3684561"/>
                <a:ext cx="2261711" cy="576736"/>
              </a:xfrm>
              <a:prstGeom prst="rect">
                <a:avLst/>
              </a:prstGeom>
            </p:spPr>
          </p:pic>
          <p:pic>
            <p:nvPicPr>
              <p:cNvPr id="74" name="object 54">
                <a:extLst>
                  <a:ext uri="{FF2B5EF4-FFF2-40B4-BE49-F238E27FC236}">
                    <a16:creationId xmlns:a16="http://schemas.microsoft.com/office/drawing/2014/main" id="{FCC29640-70E1-E147-9CA0-2D7F0871CA02}"/>
                  </a:ext>
                </a:extLst>
              </p:cNvPr>
              <p:cNvPicPr/>
              <p:nvPr/>
            </p:nvPicPr>
            <p:blipFill>
              <a:blip r:embed="rId49" cstate="screen">
                <a:extLst>
                  <a:ext uri="{BEBA8EAE-BF5A-486C-A8C5-ECC9F3942E4B}">
                    <a14:imgProps xmlns:a14="http://schemas.microsoft.com/office/drawing/2010/main">
                      <a14:imgLayer r:embed="rId50">
                        <a14:imgEffect>
                          <a14:sharpenSoften amount="22000"/>
                        </a14:imgEffect>
                        <a14:imgEffect>
                          <a14:brightnessContrast bright="18000" contrast="49000"/>
                        </a14:imgEffect>
                      </a14:imgLayer>
                    </a14:imgProps>
                  </a:ext>
                  <a:ext uri="{28A0092B-C50C-407E-A947-70E740481C1C}">
                    <a14:useLocalDpi xmlns:a14="http://schemas.microsoft.com/office/drawing/2010/main"/>
                  </a:ext>
                </a:extLst>
              </a:blip>
              <a:stretch>
                <a:fillRect/>
              </a:stretch>
            </p:blipFill>
            <p:spPr>
              <a:xfrm>
                <a:off x="8701986" y="9246650"/>
                <a:ext cx="939091" cy="833066"/>
              </a:xfrm>
              <a:prstGeom prst="rect">
                <a:avLst/>
              </a:prstGeom>
            </p:spPr>
          </p:pic>
          <p:pic>
            <p:nvPicPr>
              <p:cNvPr id="75" name="object 55">
                <a:extLst>
                  <a:ext uri="{FF2B5EF4-FFF2-40B4-BE49-F238E27FC236}">
                    <a16:creationId xmlns:a16="http://schemas.microsoft.com/office/drawing/2014/main" id="{7F7AE935-C05E-7042-8AE5-9D82829F259A}"/>
                  </a:ext>
                </a:extLst>
              </p:cNvPr>
              <p:cNvPicPr/>
              <p:nvPr/>
            </p:nvPicPr>
            <p:blipFill>
              <a:blip r:embed="rId51" cstate="screen">
                <a:extLst>
                  <a:ext uri="{28A0092B-C50C-407E-A947-70E740481C1C}">
                    <a14:useLocalDpi xmlns:a14="http://schemas.microsoft.com/office/drawing/2010/main"/>
                  </a:ext>
                </a:extLst>
              </a:blip>
              <a:stretch>
                <a:fillRect/>
              </a:stretch>
            </p:blipFill>
            <p:spPr>
              <a:xfrm>
                <a:off x="13264176" y="9608637"/>
                <a:ext cx="2563082" cy="506538"/>
              </a:xfrm>
              <a:prstGeom prst="rect">
                <a:avLst/>
              </a:prstGeom>
            </p:spPr>
          </p:pic>
          <p:pic>
            <p:nvPicPr>
              <p:cNvPr id="76" name="object 56">
                <a:extLst>
                  <a:ext uri="{FF2B5EF4-FFF2-40B4-BE49-F238E27FC236}">
                    <a16:creationId xmlns:a16="http://schemas.microsoft.com/office/drawing/2014/main" id="{377B222C-BF61-6C42-BD20-4BE17869122E}"/>
                  </a:ext>
                </a:extLst>
              </p:cNvPr>
              <p:cNvPicPr/>
              <p:nvPr/>
            </p:nvPicPr>
            <p:blipFill>
              <a:blip r:embed="rId52" cstate="screen">
                <a:extLst>
                  <a:ext uri="{BEBA8EAE-BF5A-486C-A8C5-ECC9F3942E4B}">
                    <a14:imgProps xmlns:a14="http://schemas.microsoft.com/office/drawing/2010/main">
                      <a14:imgLayer r:embed="rId53">
                        <a14:imgEffect>
                          <a14:sharpenSoften amount="43000"/>
                        </a14:imgEffect>
                      </a14:imgLayer>
                    </a14:imgProps>
                  </a:ext>
                  <a:ext uri="{28A0092B-C50C-407E-A947-70E740481C1C}">
                    <a14:useLocalDpi xmlns:a14="http://schemas.microsoft.com/office/drawing/2010/main"/>
                  </a:ext>
                </a:extLst>
              </a:blip>
              <a:stretch>
                <a:fillRect/>
              </a:stretch>
            </p:blipFill>
            <p:spPr>
              <a:xfrm>
                <a:off x="14606426" y="8670860"/>
                <a:ext cx="822783" cy="833068"/>
              </a:xfrm>
              <a:prstGeom prst="rect">
                <a:avLst/>
              </a:prstGeom>
            </p:spPr>
          </p:pic>
          <p:pic>
            <p:nvPicPr>
              <p:cNvPr id="77" name="object 57">
                <a:extLst>
                  <a:ext uri="{FF2B5EF4-FFF2-40B4-BE49-F238E27FC236}">
                    <a16:creationId xmlns:a16="http://schemas.microsoft.com/office/drawing/2014/main" id="{BBA47EA7-9624-8C40-AEDF-92366BAE1861}"/>
                  </a:ext>
                </a:extLst>
              </p:cNvPr>
              <p:cNvPicPr/>
              <p:nvPr/>
            </p:nvPicPr>
            <p:blipFill>
              <a:blip r:embed="rId54" cstate="screen">
                <a:extLst>
                  <a:ext uri="{BEBA8EAE-BF5A-486C-A8C5-ECC9F3942E4B}">
                    <a14:imgProps xmlns:a14="http://schemas.microsoft.com/office/drawing/2010/main">
                      <a14:imgLayer r:embed="rId55">
                        <a14:imgEffect>
                          <a14:brightnessContrast contrast="74000"/>
                        </a14:imgEffect>
                      </a14:imgLayer>
                    </a14:imgProps>
                  </a:ext>
                  <a:ext uri="{28A0092B-C50C-407E-A947-70E740481C1C}">
                    <a14:useLocalDpi xmlns:a14="http://schemas.microsoft.com/office/drawing/2010/main"/>
                  </a:ext>
                </a:extLst>
              </a:blip>
              <a:stretch>
                <a:fillRect/>
              </a:stretch>
            </p:blipFill>
            <p:spPr>
              <a:xfrm>
                <a:off x="13368891" y="8807627"/>
                <a:ext cx="977530" cy="559532"/>
              </a:xfrm>
              <a:prstGeom prst="rect">
                <a:avLst/>
              </a:prstGeom>
            </p:spPr>
          </p:pic>
          <p:pic>
            <p:nvPicPr>
              <p:cNvPr id="78" name="object 58">
                <a:extLst>
                  <a:ext uri="{FF2B5EF4-FFF2-40B4-BE49-F238E27FC236}">
                    <a16:creationId xmlns:a16="http://schemas.microsoft.com/office/drawing/2014/main" id="{DEA7696C-FD08-974B-A1CE-A8992720A33E}"/>
                  </a:ext>
                </a:extLst>
              </p:cNvPr>
              <p:cNvPicPr/>
              <p:nvPr/>
            </p:nvPicPr>
            <p:blipFill>
              <a:blip r:embed="rId56" cstate="screen">
                <a:extLst>
                  <a:ext uri="{28A0092B-C50C-407E-A947-70E740481C1C}">
                    <a14:useLocalDpi xmlns:a14="http://schemas.microsoft.com/office/drawing/2010/main"/>
                  </a:ext>
                </a:extLst>
              </a:blip>
              <a:stretch>
                <a:fillRect/>
              </a:stretch>
            </p:blipFill>
            <p:spPr>
              <a:xfrm>
                <a:off x="9760136" y="9138831"/>
                <a:ext cx="1123296" cy="1048702"/>
              </a:xfrm>
              <a:prstGeom prst="rect">
                <a:avLst/>
              </a:prstGeom>
            </p:spPr>
          </p:pic>
          <p:pic>
            <p:nvPicPr>
              <p:cNvPr id="79" name="object 59">
                <a:extLst>
                  <a:ext uri="{FF2B5EF4-FFF2-40B4-BE49-F238E27FC236}">
                    <a16:creationId xmlns:a16="http://schemas.microsoft.com/office/drawing/2014/main" id="{CB0F5998-ECD5-B643-847C-E30ED88584E8}"/>
                  </a:ext>
                </a:extLst>
              </p:cNvPr>
              <p:cNvPicPr/>
              <p:nvPr/>
            </p:nvPicPr>
            <p:blipFill>
              <a:blip r:embed="rId57" cstate="screen">
                <a:alphaModFix/>
                <a:extLst>
                  <a:ext uri="{BEBA8EAE-BF5A-486C-A8C5-ECC9F3942E4B}">
                    <a14:imgProps xmlns:a14="http://schemas.microsoft.com/office/drawing/2010/main">
                      <a14:imgLayer r:embed="rId58">
                        <a14:imgEffect>
                          <a14:brightnessContrast bright="-100000"/>
                        </a14:imgEffect>
                      </a14:imgLayer>
                    </a14:imgProps>
                  </a:ext>
                  <a:ext uri="{28A0092B-C50C-407E-A947-70E740481C1C}">
                    <a14:useLocalDpi xmlns:a14="http://schemas.microsoft.com/office/drawing/2010/main"/>
                  </a:ext>
                </a:extLst>
              </a:blip>
              <a:stretch>
                <a:fillRect/>
              </a:stretch>
            </p:blipFill>
            <p:spPr>
              <a:xfrm>
                <a:off x="14407704" y="2128337"/>
                <a:ext cx="1590873" cy="518592"/>
              </a:xfrm>
              <a:prstGeom prst="rect">
                <a:avLst/>
              </a:prstGeom>
            </p:spPr>
          </p:pic>
          <p:pic>
            <p:nvPicPr>
              <p:cNvPr id="80" name="object 60">
                <a:extLst>
                  <a:ext uri="{FF2B5EF4-FFF2-40B4-BE49-F238E27FC236}">
                    <a16:creationId xmlns:a16="http://schemas.microsoft.com/office/drawing/2014/main" id="{3B7332D9-340A-674C-9F4F-A889D1935480}"/>
                  </a:ext>
                </a:extLst>
              </p:cNvPr>
              <p:cNvPicPr/>
              <p:nvPr/>
            </p:nvPicPr>
            <p:blipFill>
              <a:blip r:embed="rId59" cstate="screen">
                <a:extLst>
                  <a:ext uri="{28A0092B-C50C-407E-A947-70E740481C1C}">
                    <a14:useLocalDpi xmlns:a14="http://schemas.microsoft.com/office/drawing/2010/main"/>
                  </a:ext>
                </a:extLst>
              </a:blip>
              <a:stretch>
                <a:fillRect/>
              </a:stretch>
            </p:blipFill>
            <p:spPr>
              <a:xfrm>
                <a:off x="16509769" y="8346227"/>
                <a:ext cx="1343089" cy="459745"/>
              </a:xfrm>
              <a:prstGeom prst="rect">
                <a:avLst/>
              </a:prstGeom>
            </p:spPr>
          </p:pic>
          <p:pic>
            <p:nvPicPr>
              <p:cNvPr id="81" name="object 61">
                <a:extLst>
                  <a:ext uri="{FF2B5EF4-FFF2-40B4-BE49-F238E27FC236}">
                    <a16:creationId xmlns:a16="http://schemas.microsoft.com/office/drawing/2014/main" id="{451A4335-0FE4-3849-B41F-DFF1E0FA1C4A}"/>
                  </a:ext>
                </a:extLst>
              </p:cNvPr>
              <p:cNvPicPr/>
              <p:nvPr/>
            </p:nvPicPr>
            <p:blipFill>
              <a:blip r:embed="rId60" cstate="screen">
                <a:extLst>
                  <a:ext uri="{BEBA8EAE-BF5A-486C-A8C5-ECC9F3942E4B}">
                    <a14:imgProps xmlns:a14="http://schemas.microsoft.com/office/drawing/2010/main">
                      <a14:imgLayer r:embed="rId61">
                        <a14:imgEffect>
                          <a14:brightnessContrast contrast="81000"/>
                        </a14:imgEffect>
                      </a14:imgLayer>
                    </a14:imgProps>
                  </a:ext>
                  <a:ext uri="{28A0092B-C50C-407E-A947-70E740481C1C}">
                    <a14:useLocalDpi xmlns:a14="http://schemas.microsoft.com/office/drawing/2010/main"/>
                  </a:ext>
                </a:extLst>
              </a:blip>
              <a:stretch>
                <a:fillRect/>
              </a:stretch>
            </p:blipFill>
            <p:spPr>
              <a:xfrm>
                <a:off x="14597857" y="7649639"/>
                <a:ext cx="1940874" cy="473267"/>
              </a:xfrm>
              <a:prstGeom prst="rect">
                <a:avLst/>
              </a:prstGeom>
            </p:spPr>
          </p:pic>
          <p:sp>
            <p:nvSpPr>
              <p:cNvPr id="82" name="object 62">
                <a:extLst>
                  <a:ext uri="{FF2B5EF4-FFF2-40B4-BE49-F238E27FC236}">
                    <a16:creationId xmlns:a16="http://schemas.microsoft.com/office/drawing/2014/main" id="{80943E63-3978-2D4E-9D33-7D9A9D971D3D}"/>
                  </a:ext>
                </a:extLst>
              </p:cNvPr>
              <p:cNvSpPr/>
              <p:nvPr/>
            </p:nvSpPr>
            <p:spPr>
              <a:xfrm>
                <a:off x="16700209" y="7612360"/>
                <a:ext cx="538480" cy="530225"/>
              </a:xfrm>
              <a:custGeom>
                <a:avLst/>
                <a:gdLst/>
                <a:ahLst/>
                <a:cxnLst/>
                <a:rect l="l" t="t" r="r" b="b"/>
                <a:pathLst>
                  <a:path w="538480" h="530225">
                    <a:moveTo>
                      <a:pt x="48183" y="280936"/>
                    </a:moveTo>
                    <a:lnTo>
                      <a:pt x="46240" y="271564"/>
                    </a:lnTo>
                    <a:lnTo>
                      <a:pt x="41046" y="263931"/>
                    </a:lnTo>
                    <a:lnTo>
                      <a:pt x="33375" y="258800"/>
                    </a:lnTo>
                    <a:lnTo>
                      <a:pt x="23977" y="256946"/>
                    </a:lnTo>
                    <a:lnTo>
                      <a:pt x="14617" y="258889"/>
                    </a:lnTo>
                    <a:lnTo>
                      <a:pt x="6985" y="264083"/>
                    </a:lnTo>
                    <a:lnTo>
                      <a:pt x="1854" y="271754"/>
                    </a:lnTo>
                    <a:lnTo>
                      <a:pt x="0" y="281139"/>
                    </a:lnTo>
                    <a:lnTo>
                      <a:pt x="1943" y="290512"/>
                    </a:lnTo>
                    <a:lnTo>
                      <a:pt x="7137" y="298145"/>
                    </a:lnTo>
                    <a:lnTo>
                      <a:pt x="14820" y="303276"/>
                    </a:lnTo>
                    <a:lnTo>
                      <a:pt x="24206" y="305130"/>
                    </a:lnTo>
                    <a:lnTo>
                      <a:pt x="33566" y="303187"/>
                    </a:lnTo>
                    <a:lnTo>
                      <a:pt x="41198" y="297992"/>
                    </a:lnTo>
                    <a:lnTo>
                      <a:pt x="46329" y="290322"/>
                    </a:lnTo>
                    <a:lnTo>
                      <a:pt x="48183" y="280936"/>
                    </a:lnTo>
                    <a:close/>
                  </a:path>
                  <a:path w="538480" h="530225">
                    <a:moveTo>
                      <a:pt x="80302" y="136410"/>
                    </a:moveTo>
                    <a:lnTo>
                      <a:pt x="78371" y="127038"/>
                    </a:lnTo>
                    <a:lnTo>
                      <a:pt x="73177" y="119405"/>
                    </a:lnTo>
                    <a:lnTo>
                      <a:pt x="65493" y="114274"/>
                    </a:lnTo>
                    <a:lnTo>
                      <a:pt x="56108" y="112407"/>
                    </a:lnTo>
                    <a:lnTo>
                      <a:pt x="46748" y="114338"/>
                    </a:lnTo>
                    <a:lnTo>
                      <a:pt x="39116" y="119532"/>
                    </a:lnTo>
                    <a:lnTo>
                      <a:pt x="33985" y="127203"/>
                    </a:lnTo>
                    <a:lnTo>
                      <a:pt x="32118" y="136575"/>
                    </a:lnTo>
                    <a:lnTo>
                      <a:pt x="34048" y="145948"/>
                    </a:lnTo>
                    <a:lnTo>
                      <a:pt x="39243" y="153593"/>
                    </a:lnTo>
                    <a:lnTo>
                      <a:pt x="46913" y="158724"/>
                    </a:lnTo>
                    <a:lnTo>
                      <a:pt x="56286" y="160591"/>
                    </a:lnTo>
                    <a:lnTo>
                      <a:pt x="65659" y="158661"/>
                    </a:lnTo>
                    <a:lnTo>
                      <a:pt x="73304" y="153479"/>
                    </a:lnTo>
                    <a:lnTo>
                      <a:pt x="78435" y="145808"/>
                    </a:lnTo>
                    <a:lnTo>
                      <a:pt x="80302" y="136410"/>
                    </a:lnTo>
                    <a:close/>
                  </a:path>
                  <a:path w="538480" h="530225">
                    <a:moveTo>
                      <a:pt x="104394" y="409409"/>
                    </a:moveTo>
                    <a:lnTo>
                      <a:pt x="102450" y="400037"/>
                    </a:lnTo>
                    <a:lnTo>
                      <a:pt x="97256" y="392404"/>
                    </a:lnTo>
                    <a:lnTo>
                      <a:pt x="89585" y="387286"/>
                    </a:lnTo>
                    <a:lnTo>
                      <a:pt x="80187" y="385432"/>
                    </a:lnTo>
                    <a:lnTo>
                      <a:pt x="70827" y="387362"/>
                    </a:lnTo>
                    <a:lnTo>
                      <a:pt x="63195" y="392557"/>
                    </a:lnTo>
                    <a:lnTo>
                      <a:pt x="58064" y="400227"/>
                    </a:lnTo>
                    <a:lnTo>
                      <a:pt x="56210" y="409613"/>
                    </a:lnTo>
                    <a:lnTo>
                      <a:pt x="58140" y="418985"/>
                    </a:lnTo>
                    <a:lnTo>
                      <a:pt x="63334" y="426618"/>
                    </a:lnTo>
                    <a:lnTo>
                      <a:pt x="71018" y="431749"/>
                    </a:lnTo>
                    <a:lnTo>
                      <a:pt x="80403" y="433603"/>
                    </a:lnTo>
                    <a:lnTo>
                      <a:pt x="89776" y="431660"/>
                    </a:lnTo>
                    <a:lnTo>
                      <a:pt x="97409" y="426466"/>
                    </a:lnTo>
                    <a:lnTo>
                      <a:pt x="102539" y="418795"/>
                    </a:lnTo>
                    <a:lnTo>
                      <a:pt x="104394" y="409409"/>
                    </a:lnTo>
                    <a:close/>
                  </a:path>
                  <a:path w="538480" h="530225">
                    <a:moveTo>
                      <a:pt x="120446" y="321094"/>
                    </a:moveTo>
                    <a:lnTo>
                      <a:pt x="118516" y="311721"/>
                    </a:lnTo>
                    <a:lnTo>
                      <a:pt x="113322" y="304088"/>
                    </a:lnTo>
                    <a:lnTo>
                      <a:pt x="105651" y="298958"/>
                    </a:lnTo>
                    <a:lnTo>
                      <a:pt x="96266" y="297091"/>
                    </a:lnTo>
                    <a:lnTo>
                      <a:pt x="86893" y="299021"/>
                    </a:lnTo>
                    <a:lnTo>
                      <a:pt x="79260" y="304215"/>
                    </a:lnTo>
                    <a:lnTo>
                      <a:pt x="74129" y="311886"/>
                    </a:lnTo>
                    <a:lnTo>
                      <a:pt x="72275" y="321284"/>
                    </a:lnTo>
                    <a:lnTo>
                      <a:pt x="74206" y="330644"/>
                    </a:lnTo>
                    <a:lnTo>
                      <a:pt x="79387" y="338277"/>
                    </a:lnTo>
                    <a:lnTo>
                      <a:pt x="87071" y="343408"/>
                    </a:lnTo>
                    <a:lnTo>
                      <a:pt x="96443" y="345262"/>
                    </a:lnTo>
                    <a:lnTo>
                      <a:pt x="105816" y="343344"/>
                    </a:lnTo>
                    <a:lnTo>
                      <a:pt x="113461" y="338150"/>
                    </a:lnTo>
                    <a:lnTo>
                      <a:pt x="118592" y="330479"/>
                    </a:lnTo>
                    <a:lnTo>
                      <a:pt x="120446" y="321094"/>
                    </a:lnTo>
                    <a:close/>
                  </a:path>
                  <a:path w="538480" h="530225">
                    <a:moveTo>
                      <a:pt x="120446" y="208686"/>
                    </a:moveTo>
                    <a:lnTo>
                      <a:pt x="118529" y="199326"/>
                    </a:lnTo>
                    <a:lnTo>
                      <a:pt x="113334" y="191681"/>
                    </a:lnTo>
                    <a:lnTo>
                      <a:pt x="105651" y="186537"/>
                    </a:lnTo>
                    <a:lnTo>
                      <a:pt x="96266" y="184683"/>
                    </a:lnTo>
                    <a:lnTo>
                      <a:pt x="86906" y="186601"/>
                    </a:lnTo>
                    <a:lnTo>
                      <a:pt x="79273" y="191795"/>
                    </a:lnTo>
                    <a:lnTo>
                      <a:pt x="74129" y="199453"/>
                    </a:lnTo>
                    <a:lnTo>
                      <a:pt x="72275" y="208838"/>
                    </a:lnTo>
                    <a:lnTo>
                      <a:pt x="74193" y="218211"/>
                    </a:lnTo>
                    <a:lnTo>
                      <a:pt x="79375" y="225856"/>
                    </a:lnTo>
                    <a:lnTo>
                      <a:pt x="87045" y="230987"/>
                    </a:lnTo>
                    <a:lnTo>
                      <a:pt x="96431" y="232854"/>
                    </a:lnTo>
                    <a:lnTo>
                      <a:pt x="105803" y="230936"/>
                    </a:lnTo>
                    <a:lnTo>
                      <a:pt x="113449" y="225755"/>
                    </a:lnTo>
                    <a:lnTo>
                      <a:pt x="118579" y="218084"/>
                    </a:lnTo>
                    <a:lnTo>
                      <a:pt x="120446" y="208686"/>
                    </a:lnTo>
                    <a:close/>
                  </a:path>
                  <a:path w="538480" h="530225">
                    <a:moveTo>
                      <a:pt x="144564" y="257721"/>
                    </a:moveTo>
                    <a:lnTo>
                      <a:pt x="144538" y="248843"/>
                    </a:lnTo>
                    <a:lnTo>
                      <a:pt x="144500" y="239966"/>
                    </a:lnTo>
                    <a:lnTo>
                      <a:pt x="137287" y="232816"/>
                    </a:lnTo>
                    <a:lnTo>
                      <a:pt x="119545" y="232892"/>
                    </a:lnTo>
                    <a:lnTo>
                      <a:pt x="112382" y="240106"/>
                    </a:lnTo>
                    <a:lnTo>
                      <a:pt x="112458" y="257848"/>
                    </a:lnTo>
                    <a:lnTo>
                      <a:pt x="119672" y="265010"/>
                    </a:lnTo>
                    <a:lnTo>
                      <a:pt x="137414" y="264934"/>
                    </a:lnTo>
                    <a:lnTo>
                      <a:pt x="144564" y="257721"/>
                    </a:lnTo>
                    <a:close/>
                  </a:path>
                  <a:path w="538480" h="530225">
                    <a:moveTo>
                      <a:pt x="160655" y="346024"/>
                    </a:moveTo>
                    <a:lnTo>
                      <a:pt x="160591" y="337159"/>
                    </a:lnTo>
                    <a:lnTo>
                      <a:pt x="160553" y="328295"/>
                    </a:lnTo>
                    <a:lnTo>
                      <a:pt x="153339" y="321144"/>
                    </a:lnTo>
                    <a:lnTo>
                      <a:pt x="135585" y="321233"/>
                    </a:lnTo>
                    <a:lnTo>
                      <a:pt x="128435" y="328460"/>
                    </a:lnTo>
                    <a:lnTo>
                      <a:pt x="128524" y="346189"/>
                    </a:lnTo>
                    <a:lnTo>
                      <a:pt x="135750" y="353352"/>
                    </a:lnTo>
                    <a:lnTo>
                      <a:pt x="153492" y="353250"/>
                    </a:lnTo>
                    <a:lnTo>
                      <a:pt x="160655" y="346024"/>
                    </a:lnTo>
                    <a:close/>
                  </a:path>
                  <a:path w="538480" h="530225">
                    <a:moveTo>
                      <a:pt x="176682" y="291655"/>
                    </a:moveTo>
                    <a:lnTo>
                      <a:pt x="176657" y="285013"/>
                    </a:lnTo>
                    <a:lnTo>
                      <a:pt x="176631" y="278358"/>
                    </a:lnTo>
                    <a:lnTo>
                      <a:pt x="171221" y="272973"/>
                    </a:lnTo>
                    <a:lnTo>
                      <a:pt x="157911" y="273037"/>
                    </a:lnTo>
                    <a:lnTo>
                      <a:pt x="152539" y="278447"/>
                    </a:lnTo>
                    <a:lnTo>
                      <a:pt x="152590" y="291744"/>
                    </a:lnTo>
                    <a:lnTo>
                      <a:pt x="158000" y="297116"/>
                    </a:lnTo>
                    <a:lnTo>
                      <a:pt x="171310" y="297078"/>
                    </a:lnTo>
                    <a:lnTo>
                      <a:pt x="176682" y="291655"/>
                    </a:lnTo>
                    <a:close/>
                  </a:path>
                  <a:path w="538480" h="530225">
                    <a:moveTo>
                      <a:pt x="176695" y="177419"/>
                    </a:moveTo>
                    <a:lnTo>
                      <a:pt x="176618" y="159677"/>
                    </a:lnTo>
                    <a:lnTo>
                      <a:pt x="169405" y="152527"/>
                    </a:lnTo>
                    <a:lnTo>
                      <a:pt x="151663" y="152603"/>
                    </a:lnTo>
                    <a:lnTo>
                      <a:pt x="144640" y="159677"/>
                    </a:lnTo>
                    <a:lnTo>
                      <a:pt x="144576" y="177558"/>
                    </a:lnTo>
                    <a:lnTo>
                      <a:pt x="151803" y="184721"/>
                    </a:lnTo>
                    <a:lnTo>
                      <a:pt x="169532" y="184645"/>
                    </a:lnTo>
                    <a:lnTo>
                      <a:pt x="176695" y="177419"/>
                    </a:lnTo>
                    <a:close/>
                  </a:path>
                  <a:path w="538480" h="530225">
                    <a:moveTo>
                      <a:pt x="184670" y="214109"/>
                    </a:moveTo>
                    <a:lnTo>
                      <a:pt x="179247" y="208737"/>
                    </a:lnTo>
                    <a:lnTo>
                      <a:pt x="165938" y="208800"/>
                    </a:lnTo>
                    <a:lnTo>
                      <a:pt x="160667" y="214109"/>
                    </a:lnTo>
                    <a:lnTo>
                      <a:pt x="160616" y="227507"/>
                    </a:lnTo>
                    <a:lnTo>
                      <a:pt x="166027" y="232879"/>
                    </a:lnTo>
                    <a:lnTo>
                      <a:pt x="179336" y="232841"/>
                    </a:lnTo>
                    <a:lnTo>
                      <a:pt x="184619" y="227507"/>
                    </a:lnTo>
                    <a:lnTo>
                      <a:pt x="184670" y="214109"/>
                    </a:lnTo>
                    <a:close/>
                  </a:path>
                  <a:path w="538480" h="530225">
                    <a:moveTo>
                      <a:pt x="184683" y="409422"/>
                    </a:moveTo>
                    <a:lnTo>
                      <a:pt x="182753" y="400050"/>
                    </a:lnTo>
                    <a:lnTo>
                      <a:pt x="177571" y="392417"/>
                    </a:lnTo>
                    <a:lnTo>
                      <a:pt x="169887" y="387286"/>
                    </a:lnTo>
                    <a:lnTo>
                      <a:pt x="160502" y="385419"/>
                    </a:lnTo>
                    <a:lnTo>
                      <a:pt x="151142" y="387350"/>
                    </a:lnTo>
                    <a:lnTo>
                      <a:pt x="143510" y="392531"/>
                    </a:lnTo>
                    <a:lnTo>
                      <a:pt x="138366" y="400202"/>
                    </a:lnTo>
                    <a:lnTo>
                      <a:pt x="136512" y="409575"/>
                    </a:lnTo>
                    <a:lnTo>
                      <a:pt x="138430" y="418947"/>
                    </a:lnTo>
                    <a:lnTo>
                      <a:pt x="143611" y="426593"/>
                    </a:lnTo>
                    <a:lnTo>
                      <a:pt x="151282" y="431736"/>
                    </a:lnTo>
                    <a:lnTo>
                      <a:pt x="160667" y="433590"/>
                    </a:lnTo>
                    <a:lnTo>
                      <a:pt x="170040" y="431685"/>
                    </a:lnTo>
                    <a:lnTo>
                      <a:pt x="177685" y="426491"/>
                    </a:lnTo>
                    <a:lnTo>
                      <a:pt x="182816" y="418820"/>
                    </a:lnTo>
                    <a:lnTo>
                      <a:pt x="184683" y="409422"/>
                    </a:lnTo>
                    <a:close/>
                  </a:path>
                  <a:path w="538480" h="530225">
                    <a:moveTo>
                      <a:pt x="184683" y="112306"/>
                    </a:moveTo>
                    <a:lnTo>
                      <a:pt x="182753" y="102946"/>
                    </a:lnTo>
                    <a:lnTo>
                      <a:pt x="177558" y="95313"/>
                    </a:lnTo>
                    <a:lnTo>
                      <a:pt x="169887" y="90182"/>
                    </a:lnTo>
                    <a:lnTo>
                      <a:pt x="160502" y="88315"/>
                    </a:lnTo>
                    <a:lnTo>
                      <a:pt x="151130" y="90258"/>
                    </a:lnTo>
                    <a:lnTo>
                      <a:pt x="143484" y="95453"/>
                    </a:lnTo>
                    <a:lnTo>
                      <a:pt x="138353" y="103136"/>
                    </a:lnTo>
                    <a:lnTo>
                      <a:pt x="136512" y="112522"/>
                    </a:lnTo>
                    <a:lnTo>
                      <a:pt x="138442" y="121881"/>
                    </a:lnTo>
                    <a:lnTo>
                      <a:pt x="143637" y="129514"/>
                    </a:lnTo>
                    <a:lnTo>
                      <a:pt x="151320" y="134645"/>
                    </a:lnTo>
                    <a:lnTo>
                      <a:pt x="160693" y="136499"/>
                    </a:lnTo>
                    <a:lnTo>
                      <a:pt x="170065" y="134569"/>
                    </a:lnTo>
                    <a:lnTo>
                      <a:pt x="177698" y="129374"/>
                    </a:lnTo>
                    <a:lnTo>
                      <a:pt x="182829" y="121691"/>
                    </a:lnTo>
                    <a:lnTo>
                      <a:pt x="184683" y="112306"/>
                    </a:lnTo>
                    <a:close/>
                  </a:path>
                  <a:path w="538480" h="530225">
                    <a:moveTo>
                      <a:pt x="200710" y="334556"/>
                    </a:moveTo>
                    <a:lnTo>
                      <a:pt x="195300" y="329184"/>
                    </a:lnTo>
                    <a:lnTo>
                      <a:pt x="181991" y="329247"/>
                    </a:lnTo>
                    <a:lnTo>
                      <a:pt x="176733" y="334556"/>
                    </a:lnTo>
                    <a:lnTo>
                      <a:pt x="176682" y="347967"/>
                    </a:lnTo>
                    <a:lnTo>
                      <a:pt x="182092" y="353326"/>
                    </a:lnTo>
                    <a:lnTo>
                      <a:pt x="195402" y="353275"/>
                    </a:lnTo>
                    <a:lnTo>
                      <a:pt x="200660" y="347967"/>
                    </a:lnTo>
                    <a:lnTo>
                      <a:pt x="200710" y="334556"/>
                    </a:lnTo>
                    <a:close/>
                  </a:path>
                  <a:path w="538480" h="530225">
                    <a:moveTo>
                      <a:pt x="200748" y="40043"/>
                    </a:moveTo>
                    <a:lnTo>
                      <a:pt x="198805" y="30670"/>
                    </a:lnTo>
                    <a:lnTo>
                      <a:pt x="193611" y="23037"/>
                    </a:lnTo>
                    <a:lnTo>
                      <a:pt x="185928" y="17907"/>
                    </a:lnTo>
                    <a:lnTo>
                      <a:pt x="176542" y="16052"/>
                    </a:lnTo>
                    <a:lnTo>
                      <a:pt x="167182" y="17995"/>
                    </a:lnTo>
                    <a:lnTo>
                      <a:pt x="159550" y="23177"/>
                    </a:lnTo>
                    <a:lnTo>
                      <a:pt x="154419" y="30861"/>
                    </a:lnTo>
                    <a:lnTo>
                      <a:pt x="152565" y="40233"/>
                    </a:lnTo>
                    <a:lnTo>
                      <a:pt x="154495" y="49606"/>
                    </a:lnTo>
                    <a:lnTo>
                      <a:pt x="159689" y="57251"/>
                    </a:lnTo>
                    <a:lnTo>
                      <a:pt x="167360" y="62382"/>
                    </a:lnTo>
                    <a:lnTo>
                      <a:pt x="176745" y="64236"/>
                    </a:lnTo>
                    <a:lnTo>
                      <a:pt x="186118" y="62306"/>
                    </a:lnTo>
                    <a:lnTo>
                      <a:pt x="193751" y="57111"/>
                    </a:lnTo>
                    <a:lnTo>
                      <a:pt x="198894" y="49441"/>
                    </a:lnTo>
                    <a:lnTo>
                      <a:pt x="200748" y="40043"/>
                    </a:lnTo>
                    <a:close/>
                  </a:path>
                  <a:path w="538480" h="530225">
                    <a:moveTo>
                      <a:pt x="200761" y="253339"/>
                    </a:moveTo>
                    <a:lnTo>
                      <a:pt x="200748" y="248881"/>
                    </a:lnTo>
                    <a:lnTo>
                      <a:pt x="200723" y="244449"/>
                    </a:lnTo>
                    <a:lnTo>
                      <a:pt x="197116" y="240868"/>
                    </a:lnTo>
                    <a:lnTo>
                      <a:pt x="188252" y="240906"/>
                    </a:lnTo>
                    <a:lnTo>
                      <a:pt x="184670" y="244500"/>
                    </a:lnTo>
                    <a:lnTo>
                      <a:pt x="184708" y="253377"/>
                    </a:lnTo>
                    <a:lnTo>
                      <a:pt x="188302" y="256959"/>
                    </a:lnTo>
                    <a:lnTo>
                      <a:pt x="197180" y="256933"/>
                    </a:lnTo>
                    <a:lnTo>
                      <a:pt x="200761" y="253339"/>
                    </a:lnTo>
                    <a:close/>
                  </a:path>
                  <a:path w="538480" h="530225">
                    <a:moveTo>
                      <a:pt x="216827" y="301498"/>
                    </a:moveTo>
                    <a:lnTo>
                      <a:pt x="216801" y="297065"/>
                    </a:lnTo>
                    <a:lnTo>
                      <a:pt x="216789" y="292633"/>
                    </a:lnTo>
                    <a:lnTo>
                      <a:pt x="213182" y="289052"/>
                    </a:lnTo>
                    <a:lnTo>
                      <a:pt x="204304" y="289077"/>
                    </a:lnTo>
                    <a:lnTo>
                      <a:pt x="200723" y="292696"/>
                    </a:lnTo>
                    <a:lnTo>
                      <a:pt x="200761" y="301561"/>
                    </a:lnTo>
                    <a:lnTo>
                      <a:pt x="204381" y="305142"/>
                    </a:lnTo>
                    <a:lnTo>
                      <a:pt x="213245" y="305104"/>
                    </a:lnTo>
                    <a:lnTo>
                      <a:pt x="216827" y="301498"/>
                    </a:lnTo>
                    <a:close/>
                  </a:path>
                  <a:path w="538480" h="530225">
                    <a:moveTo>
                      <a:pt x="232829" y="384517"/>
                    </a:moveTo>
                    <a:lnTo>
                      <a:pt x="225615" y="377355"/>
                    </a:lnTo>
                    <a:lnTo>
                      <a:pt x="207873" y="377431"/>
                    </a:lnTo>
                    <a:lnTo>
                      <a:pt x="200837" y="384517"/>
                    </a:lnTo>
                    <a:lnTo>
                      <a:pt x="200787" y="402386"/>
                    </a:lnTo>
                    <a:lnTo>
                      <a:pt x="208000" y="409536"/>
                    </a:lnTo>
                    <a:lnTo>
                      <a:pt x="225729" y="409473"/>
                    </a:lnTo>
                    <a:lnTo>
                      <a:pt x="232765" y="402386"/>
                    </a:lnTo>
                    <a:lnTo>
                      <a:pt x="232829" y="384517"/>
                    </a:lnTo>
                    <a:close/>
                  </a:path>
                  <a:path w="538480" h="530225">
                    <a:moveTo>
                      <a:pt x="232867" y="505764"/>
                    </a:moveTo>
                    <a:lnTo>
                      <a:pt x="230924" y="496392"/>
                    </a:lnTo>
                    <a:lnTo>
                      <a:pt x="225742" y="488772"/>
                    </a:lnTo>
                    <a:lnTo>
                      <a:pt x="218071" y="483641"/>
                    </a:lnTo>
                    <a:lnTo>
                      <a:pt x="208686" y="481774"/>
                    </a:lnTo>
                    <a:lnTo>
                      <a:pt x="199301" y="483717"/>
                    </a:lnTo>
                    <a:lnTo>
                      <a:pt x="191668" y="488911"/>
                    </a:lnTo>
                    <a:lnTo>
                      <a:pt x="186537" y="496582"/>
                    </a:lnTo>
                    <a:lnTo>
                      <a:pt x="184683" y="505968"/>
                    </a:lnTo>
                    <a:lnTo>
                      <a:pt x="186613" y="515340"/>
                    </a:lnTo>
                    <a:lnTo>
                      <a:pt x="191808" y="522973"/>
                    </a:lnTo>
                    <a:lnTo>
                      <a:pt x="199491" y="528104"/>
                    </a:lnTo>
                    <a:lnTo>
                      <a:pt x="208876" y="529958"/>
                    </a:lnTo>
                    <a:lnTo>
                      <a:pt x="218249" y="528027"/>
                    </a:lnTo>
                    <a:lnTo>
                      <a:pt x="225882" y="522820"/>
                    </a:lnTo>
                    <a:lnTo>
                      <a:pt x="231013" y="515150"/>
                    </a:lnTo>
                    <a:lnTo>
                      <a:pt x="232867" y="505764"/>
                    </a:lnTo>
                    <a:close/>
                  </a:path>
                  <a:path w="538480" h="530225">
                    <a:moveTo>
                      <a:pt x="232879" y="221208"/>
                    </a:moveTo>
                    <a:lnTo>
                      <a:pt x="232867" y="216776"/>
                    </a:lnTo>
                    <a:lnTo>
                      <a:pt x="232841" y="212344"/>
                    </a:lnTo>
                    <a:lnTo>
                      <a:pt x="229235" y="208762"/>
                    </a:lnTo>
                    <a:lnTo>
                      <a:pt x="220370" y="208788"/>
                    </a:lnTo>
                    <a:lnTo>
                      <a:pt x="216789" y="212394"/>
                    </a:lnTo>
                    <a:lnTo>
                      <a:pt x="216827" y="221259"/>
                    </a:lnTo>
                    <a:lnTo>
                      <a:pt x="220421" y="224840"/>
                    </a:lnTo>
                    <a:lnTo>
                      <a:pt x="229298" y="224815"/>
                    </a:lnTo>
                    <a:lnTo>
                      <a:pt x="232879" y="221208"/>
                    </a:lnTo>
                    <a:close/>
                  </a:path>
                  <a:path w="538480" h="530225">
                    <a:moveTo>
                      <a:pt x="232879" y="171208"/>
                    </a:moveTo>
                    <a:lnTo>
                      <a:pt x="232867" y="164566"/>
                    </a:lnTo>
                    <a:lnTo>
                      <a:pt x="232841" y="157911"/>
                    </a:lnTo>
                    <a:lnTo>
                      <a:pt x="227431" y="152539"/>
                    </a:lnTo>
                    <a:lnTo>
                      <a:pt x="214122" y="152590"/>
                    </a:lnTo>
                    <a:lnTo>
                      <a:pt x="208749" y="158000"/>
                    </a:lnTo>
                    <a:lnTo>
                      <a:pt x="208800" y="171297"/>
                    </a:lnTo>
                    <a:lnTo>
                      <a:pt x="214210" y="176669"/>
                    </a:lnTo>
                    <a:lnTo>
                      <a:pt x="227507" y="176631"/>
                    </a:lnTo>
                    <a:lnTo>
                      <a:pt x="232879" y="171208"/>
                    </a:lnTo>
                    <a:close/>
                  </a:path>
                  <a:path w="538480" h="530225">
                    <a:moveTo>
                      <a:pt x="240906" y="341655"/>
                    </a:moveTo>
                    <a:lnTo>
                      <a:pt x="240893" y="337210"/>
                    </a:lnTo>
                    <a:lnTo>
                      <a:pt x="240880" y="332778"/>
                    </a:lnTo>
                    <a:lnTo>
                      <a:pt x="237274" y="329196"/>
                    </a:lnTo>
                    <a:lnTo>
                      <a:pt x="228396" y="329222"/>
                    </a:lnTo>
                    <a:lnTo>
                      <a:pt x="224815" y="332841"/>
                    </a:lnTo>
                    <a:lnTo>
                      <a:pt x="224853" y="341706"/>
                    </a:lnTo>
                    <a:lnTo>
                      <a:pt x="228447" y="345287"/>
                    </a:lnTo>
                    <a:lnTo>
                      <a:pt x="237324" y="345262"/>
                    </a:lnTo>
                    <a:lnTo>
                      <a:pt x="240906" y="341655"/>
                    </a:lnTo>
                    <a:close/>
                  </a:path>
                  <a:path w="538480" h="530225">
                    <a:moveTo>
                      <a:pt x="248958" y="137287"/>
                    </a:moveTo>
                    <a:lnTo>
                      <a:pt x="248920" y="128384"/>
                    </a:lnTo>
                    <a:lnTo>
                      <a:pt x="248881" y="119532"/>
                    </a:lnTo>
                    <a:lnTo>
                      <a:pt x="241668" y="112382"/>
                    </a:lnTo>
                    <a:lnTo>
                      <a:pt x="223939" y="112445"/>
                    </a:lnTo>
                    <a:lnTo>
                      <a:pt x="216776" y="119659"/>
                    </a:lnTo>
                    <a:lnTo>
                      <a:pt x="216839" y="137401"/>
                    </a:lnTo>
                    <a:lnTo>
                      <a:pt x="224053" y="144564"/>
                    </a:lnTo>
                    <a:lnTo>
                      <a:pt x="241795" y="144500"/>
                    </a:lnTo>
                    <a:lnTo>
                      <a:pt x="248958" y="137287"/>
                    </a:lnTo>
                    <a:close/>
                  </a:path>
                  <a:path w="538480" h="530225">
                    <a:moveTo>
                      <a:pt x="256971" y="371957"/>
                    </a:moveTo>
                    <a:lnTo>
                      <a:pt x="256946" y="365302"/>
                    </a:lnTo>
                    <a:lnTo>
                      <a:pt x="256908" y="358622"/>
                    </a:lnTo>
                    <a:lnTo>
                      <a:pt x="251510" y="353263"/>
                    </a:lnTo>
                    <a:lnTo>
                      <a:pt x="238213" y="353326"/>
                    </a:lnTo>
                    <a:lnTo>
                      <a:pt x="232841" y="358736"/>
                    </a:lnTo>
                    <a:lnTo>
                      <a:pt x="232892" y="372033"/>
                    </a:lnTo>
                    <a:lnTo>
                      <a:pt x="238290" y="377405"/>
                    </a:lnTo>
                    <a:lnTo>
                      <a:pt x="251599" y="377367"/>
                    </a:lnTo>
                    <a:lnTo>
                      <a:pt x="256971" y="371957"/>
                    </a:lnTo>
                    <a:close/>
                  </a:path>
                  <a:path w="538480" h="530225">
                    <a:moveTo>
                      <a:pt x="264998" y="197091"/>
                    </a:moveTo>
                    <a:lnTo>
                      <a:pt x="264985" y="192659"/>
                    </a:lnTo>
                    <a:lnTo>
                      <a:pt x="264947" y="188239"/>
                    </a:lnTo>
                    <a:lnTo>
                      <a:pt x="261353" y="184670"/>
                    </a:lnTo>
                    <a:lnTo>
                      <a:pt x="252463" y="184708"/>
                    </a:lnTo>
                    <a:lnTo>
                      <a:pt x="248894" y="188328"/>
                    </a:lnTo>
                    <a:lnTo>
                      <a:pt x="248945" y="197192"/>
                    </a:lnTo>
                    <a:lnTo>
                      <a:pt x="252564" y="200761"/>
                    </a:lnTo>
                    <a:lnTo>
                      <a:pt x="261429" y="200710"/>
                    </a:lnTo>
                    <a:lnTo>
                      <a:pt x="264998" y="197091"/>
                    </a:lnTo>
                    <a:close/>
                  </a:path>
                  <a:path w="538480" h="530225">
                    <a:moveTo>
                      <a:pt x="289077" y="341655"/>
                    </a:moveTo>
                    <a:lnTo>
                      <a:pt x="289064" y="337223"/>
                    </a:lnTo>
                    <a:lnTo>
                      <a:pt x="289052" y="332765"/>
                    </a:lnTo>
                    <a:lnTo>
                      <a:pt x="285445" y="329184"/>
                    </a:lnTo>
                    <a:lnTo>
                      <a:pt x="276580" y="329234"/>
                    </a:lnTo>
                    <a:lnTo>
                      <a:pt x="272999" y="332828"/>
                    </a:lnTo>
                    <a:lnTo>
                      <a:pt x="273024" y="341706"/>
                    </a:lnTo>
                    <a:lnTo>
                      <a:pt x="276631" y="345287"/>
                    </a:lnTo>
                    <a:lnTo>
                      <a:pt x="285496" y="345262"/>
                    </a:lnTo>
                    <a:lnTo>
                      <a:pt x="289077" y="341655"/>
                    </a:lnTo>
                    <a:close/>
                  </a:path>
                  <a:path w="538480" h="530225">
                    <a:moveTo>
                      <a:pt x="297103" y="457606"/>
                    </a:moveTo>
                    <a:lnTo>
                      <a:pt x="295173" y="448233"/>
                    </a:lnTo>
                    <a:lnTo>
                      <a:pt x="289979" y="440601"/>
                    </a:lnTo>
                    <a:lnTo>
                      <a:pt x="282308" y="435457"/>
                    </a:lnTo>
                    <a:lnTo>
                      <a:pt x="272923" y="433603"/>
                    </a:lnTo>
                    <a:lnTo>
                      <a:pt x="263550" y="435521"/>
                    </a:lnTo>
                    <a:lnTo>
                      <a:pt x="255917" y="440715"/>
                    </a:lnTo>
                    <a:lnTo>
                      <a:pt x="250786" y="448386"/>
                    </a:lnTo>
                    <a:lnTo>
                      <a:pt x="248920" y="457784"/>
                    </a:lnTo>
                    <a:lnTo>
                      <a:pt x="250850" y="467144"/>
                    </a:lnTo>
                    <a:lnTo>
                      <a:pt x="256044" y="474776"/>
                    </a:lnTo>
                    <a:lnTo>
                      <a:pt x="263715" y="479920"/>
                    </a:lnTo>
                    <a:lnTo>
                      <a:pt x="273100" y="481774"/>
                    </a:lnTo>
                    <a:lnTo>
                      <a:pt x="282473" y="479844"/>
                    </a:lnTo>
                    <a:lnTo>
                      <a:pt x="290106" y="474662"/>
                    </a:lnTo>
                    <a:lnTo>
                      <a:pt x="295236" y="466991"/>
                    </a:lnTo>
                    <a:lnTo>
                      <a:pt x="297103" y="457606"/>
                    </a:lnTo>
                    <a:close/>
                  </a:path>
                  <a:path w="538480" h="530225">
                    <a:moveTo>
                      <a:pt x="297103" y="80175"/>
                    </a:moveTo>
                    <a:lnTo>
                      <a:pt x="295173" y="70815"/>
                    </a:lnTo>
                    <a:lnTo>
                      <a:pt x="289979" y="63195"/>
                    </a:lnTo>
                    <a:lnTo>
                      <a:pt x="282308" y="58064"/>
                    </a:lnTo>
                    <a:lnTo>
                      <a:pt x="272935" y="56210"/>
                    </a:lnTo>
                    <a:lnTo>
                      <a:pt x="263563" y="58127"/>
                    </a:lnTo>
                    <a:lnTo>
                      <a:pt x="255917" y="63322"/>
                    </a:lnTo>
                    <a:lnTo>
                      <a:pt x="250786" y="70993"/>
                    </a:lnTo>
                    <a:lnTo>
                      <a:pt x="248920" y="80365"/>
                    </a:lnTo>
                    <a:lnTo>
                      <a:pt x="250850" y="89738"/>
                    </a:lnTo>
                    <a:lnTo>
                      <a:pt x="256032" y="97383"/>
                    </a:lnTo>
                    <a:lnTo>
                      <a:pt x="263702" y="102527"/>
                    </a:lnTo>
                    <a:lnTo>
                      <a:pt x="273088" y="104381"/>
                    </a:lnTo>
                    <a:lnTo>
                      <a:pt x="282460" y="102463"/>
                    </a:lnTo>
                    <a:lnTo>
                      <a:pt x="290093" y="97282"/>
                    </a:lnTo>
                    <a:lnTo>
                      <a:pt x="295236" y="89598"/>
                    </a:lnTo>
                    <a:lnTo>
                      <a:pt x="297103" y="80175"/>
                    </a:lnTo>
                    <a:close/>
                  </a:path>
                  <a:path w="538480" h="530225">
                    <a:moveTo>
                      <a:pt x="305142" y="171234"/>
                    </a:moveTo>
                    <a:lnTo>
                      <a:pt x="305130" y="164553"/>
                    </a:lnTo>
                    <a:lnTo>
                      <a:pt x="305092" y="157911"/>
                    </a:lnTo>
                    <a:lnTo>
                      <a:pt x="299681" y="152539"/>
                    </a:lnTo>
                    <a:lnTo>
                      <a:pt x="286385" y="152590"/>
                    </a:lnTo>
                    <a:lnTo>
                      <a:pt x="281025" y="157988"/>
                    </a:lnTo>
                    <a:lnTo>
                      <a:pt x="281051" y="171284"/>
                    </a:lnTo>
                    <a:lnTo>
                      <a:pt x="286461" y="176657"/>
                    </a:lnTo>
                    <a:lnTo>
                      <a:pt x="299770" y="176631"/>
                    </a:lnTo>
                    <a:lnTo>
                      <a:pt x="305142" y="171234"/>
                    </a:lnTo>
                    <a:close/>
                  </a:path>
                  <a:path w="538480" h="530225">
                    <a:moveTo>
                      <a:pt x="313169" y="197129"/>
                    </a:moveTo>
                    <a:lnTo>
                      <a:pt x="313156" y="192684"/>
                    </a:lnTo>
                    <a:lnTo>
                      <a:pt x="313143" y="188226"/>
                    </a:lnTo>
                    <a:lnTo>
                      <a:pt x="309524" y="184658"/>
                    </a:lnTo>
                    <a:lnTo>
                      <a:pt x="300672" y="184696"/>
                    </a:lnTo>
                    <a:lnTo>
                      <a:pt x="297091" y="188302"/>
                    </a:lnTo>
                    <a:lnTo>
                      <a:pt x="297116" y="197167"/>
                    </a:lnTo>
                    <a:lnTo>
                      <a:pt x="300723" y="200748"/>
                    </a:lnTo>
                    <a:lnTo>
                      <a:pt x="309587" y="200723"/>
                    </a:lnTo>
                    <a:lnTo>
                      <a:pt x="313169" y="197129"/>
                    </a:lnTo>
                    <a:close/>
                  </a:path>
                  <a:path w="538480" h="530225">
                    <a:moveTo>
                      <a:pt x="321195" y="317576"/>
                    </a:moveTo>
                    <a:lnTo>
                      <a:pt x="321183" y="313118"/>
                    </a:lnTo>
                    <a:lnTo>
                      <a:pt x="321170" y="308686"/>
                    </a:lnTo>
                    <a:lnTo>
                      <a:pt x="317550" y="305104"/>
                    </a:lnTo>
                    <a:lnTo>
                      <a:pt x="308698" y="305142"/>
                    </a:lnTo>
                    <a:lnTo>
                      <a:pt x="305117" y="308749"/>
                    </a:lnTo>
                    <a:lnTo>
                      <a:pt x="305142" y="317601"/>
                    </a:lnTo>
                    <a:lnTo>
                      <a:pt x="308749" y="321195"/>
                    </a:lnTo>
                    <a:lnTo>
                      <a:pt x="317614" y="321170"/>
                    </a:lnTo>
                    <a:lnTo>
                      <a:pt x="321195" y="317576"/>
                    </a:lnTo>
                    <a:close/>
                  </a:path>
                  <a:path w="538480" h="530225">
                    <a:moveTo>
                      <a:pt x="321208" y="410298"/>
                    </a:moveTo>
                    <a:lnTo>
                      <a:pt x="321183" y="401434"/>
                    </a:lnTo>
                    <a:lnTo>
                      <a:pt x="321144" y="392518"/>
                    </a:lnTo>
                    <a:lnTo>
                      <a:pt x="313931" y="385368"/>
                    </a:lnTo>
                    <a:lnTo>
                      <a:pt x="296202" y="385457"/>
                    </a:lnTo>
                    <a:lnTo>
                      <a:pt x="289039" y="392658"/>
                    </a:lnTo>
                    <a:lnTo>
                      <a:pt x="289090" y="410400"/>
                    </a:lnTo>
                    <a:lnTo>
                      <a:pt x="296316" y="417563"/>
                    </a:lnTo>
                    <a:lnTo>
                      <a:pt x="314045" y="417512"/>
                    </a:lnTo>
                    <a:lnTo>
                      <a:pt x="321208" y="410298"/>
                    </a:lnTo>
                    <a:close/>
                  </a:path>
                  <a:path w="538480" h="530225">
                    <a:moveTo>
                      <a:pt x="321221" y="371944"/>
                    </a:moveTo>
                    <a:lnTo>
                      <a:pt x="321183" y="365302"/>
                    </a:lnTo>
                    <a:lnTo>
                      <a:pt x="321157" y="358648"/>
                    </a:lnTo>
                    <a:lnTo>
                      <a:pt x="315747" y="353275"/>
                    </a:lnTo>
                    <a:lnTo>
                      <a:pt x="302450" y="353326"/>
                    </a:lnTo>
                    <a:lnTo>
                      <a:pt x="297078" y="358736"/>
                    </a:lnTo>
                    <a:lnTo>
                      <a:pt x="297129" y="372046"/>
                    </a:lnTo>
                    <a:lnTo>
                      <a:pt x="302539" y="377418"/>
                    </a:lnTo>
                    <a:lnTo>
                      <a:pt x="315849" y="377355"/>
                    </a:lnTo>
                    <a:lnTo>
                      <a:pt x="321221" y="371944"/>
                    </a:lnTo>
                    <a:close/>
                  </a:path>
                  <a:path w="538480" h="530225">
                    <a:moveTo>
                      <a:pt x="345313" y="145300"/>
                    </a:moveTo>
                    <a:lnTo>
                      <a:pt x="345274" y="136436"/>
                    </a:lnTo>
                    <a:lnTo>
                      <a:pt x="345236" y="127571"/>
                    </a:lnTo>
                    <a:lnTo>
                      <a:pt x="338023" y="120408"/>
                    </a:lnTo>
                    <a:lnTo>
                      <a:pt x="320281" y="120484"/>
                    </a:lnTo>
                    <a:lnTo>
                      <a:pt x="313118" y="127698"/>
                    </a:lnTo>
                    <a:lnTo>
                      <a:pt x="313194" y="145427"/>
                    </a:lnTo>
                    <a:lnTo>
                      <a:pt x="320408" y="152590"/>
                    </a:lnTo>
                    <a:lnTo>
                      <a:pt x="338150" y="152527"/>
                    </a:lnTo>
                    <a:lnTo>
                      <a:pt x="345313" y="145300"/>
                    </a:lnTo>
                    <a:close/>
                  </a:path>
                  <a:path w="538480" h="530225">
                    <a:moveTo>
                      <a:pt x="353288" y="276580"/>
                    </a:moveTo>
                    <a:lnTo>
                      <a:pt x="349681" y="272999"/>
                    </a:lnTo>
                    <a:lnTo>
                      <a:pt x="340817" y="273024"/>
                    </a:lnTo>
                    <a:lnTo>
                      <a:pt x="337286" y="276580"/>
                    </a:lnTo>
                    <a:lnTo>
                      <a:pt x="337261" y="285496"/>
                    </a:lnTo>
                    <a:lnTo>
                      <a:pt x="340880" y="289077"/>
                    </a:lnTo>
                    <a:lnTo>
                      <a:pt x="349745" y="289052"/>
                    </a:lnTo>
                    <a:lnTo>
                      <a:pt x="353263" y="285496"/>
                    </a:lnTo>
                    <a:lnTo>
                      <a:pt x="353288" y="276580"/>
                    </a:lnTo>
                    <a:close/>
                  </a:path>
                  <a:path w="538480" h="530225">
                    <a:moveTo>
                      <a:pt x="353314" y="23964"/>
                    </a:moveTo>
                    <a:lnTo>
                      <a:pt x="351383" y="14605"/>
                    </a:lnTo>
                    <a:lnTo>
                      <a:pt x="346189" y="6985"/>
                    </a:lnTo>
                    <a:lnTo>
                      <a:pt x="338505" y="1854"/>
                    </a:lnTo>
                    <a:lnTo>
                      <a:pt x="329133" y="0"/>
                    </a:lnTo>
                    <a:lnTo>
                      <a:pt x="319760" y="1930"/>
                    </a:lnTo>
                    <a:lnTo>
                      <a:pt x="312127" y="7112"/>
                    </a:lnTo>
                    <a:lnTo>
                      <a:pt x="306997" y="14782"/>
                    </a:lnTo>
                    <a:lnTo>
                      <a:pt x="305130" y="24168"/>
                    </a:lnTo>
                    <a:lnTo>
                      <a:pt x="307060" y="33540"/>
                    </a:lnTo>
                    <a:lnTo>
                      <a:pt x="312242" y="41173"/>
                    </a:lnTo>
                    <a:lnTo>
                      <a:pt x="319913" y="46316"/>
                    </a:lnTo>
                    <a:lnTo>
                      <a:pt x="329298" y="48171"/>
                    </a:lnTo>
                    <a:lnTo>
                      <a:pt x="338670" y="46253"/>
                    </a:lnTo>
                    <a:lnTo>
                      <a:pt x="346316" y="41071"/>
                    </a:lnTo>
                    <a:lnTo>
                      <a:pt x="351447" y="33388"/>
                    </a:lnTo>
                    <a:lnTo>
                      <a:pt x="353314" y="23964"/>
                    </a:lnTo>
                    <a:close/>
                  </a:path>
                  <a:path w="538480" h="530225">
                    <a:moveTo>
                      <a:pt x="353326" y="237261"/>
                    </a:moveTo>
                    <a:lnTo>
                      <a:pt x="353314" y="232829"/>
                    </a:lnTo>
                    <a:lnTo>
                      <a:pt x="353288" y="228396"/>
                    </a:lnTo>
                    <a:lnTo>
                      <a:pt x="349669" y="224815"/>
                    </a:lnTo>
                    <a:lnTo>
                      <a:pt x="340817" y="224853"/>
                    </a:lnTo>
                    <a:lnTo>
                      <a:pt x="337235" y="228447"/>
                    </a:lnTo>
                    <a:lnTo>
                      <a:pt x="337261" y="237324"/>
                    </a:lnTo>
                    <a:lnTo>
                      <a:pt x="340880" y="240893"/>
                    </a:lnTo>
                    <a:lnTo>
                      <a:pt x="349745" y="240868"/>
                    </a:lnTo>
                    <a:lnTo>
                      <a:pt x="353326" y="237261"/>
                    </a:lnTo>
                    <a:close/>
                  </a:path>
                  <a:path w="538480" h="530225">
                    <a:moveTo>
                      <a:pt x="361365" y="195300"/>
                    </a:moveTo>
                    <a:lnTo>
                      <a:pt x="361340" y="188645"/>
                    </a:lnTo>
                    <a:lnTo>
                      <a:pt x="361302" y="181991"/>
                    </a:lnTo>
                    <a:lnTo>
                      <a:pt x="355892" y="176618"/>
                    </a:lnTo>
                    <a:lnTo>
                      <a:pt x="342582" y="176682"/>
                    </a:lnTo>
                    <a:lnTo>
                      <a:pt x="337223" y="182092"/>
                    </a:lnTo>
                    <a:lnTo>
                      <a:pt x="337273" y="195389"/>
                    </a:lnTo>
                    <a:lnTo>
                      <a:pt x="342684" y="200761"/>
                    </a:lnTo>
                    <a:lnTo>
                      <a:pt x="355993" y="200710"/>
                    </a:lnTo>
                    <a:lnTo>
                      <a:pt x="361365" y="195300"/>
                    </a:lnTo>
                    <a:close/>
                  </a:path>
                  <a:path w="538480" h="530225">
                    <a:moveTo>
                      <a:pt x="377418" y="323773"/>
                    </a:moveTo>
                    <a:lnTo>
                      <a:pt x="377393" y="317106"/>
                    </a:lnTo>
                    <a:lnTo>
                      <a:pt x="377380" y="310464"/>
                    </a:lnTo>
                    <a:lnTo>
                      <a:pt x="371970" y="305104"/>
                    </a:lnTo>
                    <a:lnTo>
                      <a:pt x="358660" y="305155"/>
                    </a:lnTo>
                    <a:lnTo>
                      <a:pt x="353288" y="310553"/>
                    </a:lnTo>
                    <a:lnTo>
                      <a:pt x="353339" y="323862"/>
                    </a:lnTo>
                    <a:lnTo>
                      <a:pt x="358736" y="329234"/>
                    </a:lnTo>
                    <a:lnTo>
                      <a:pt x="372046" y="329196"/>
                    </a:lnTo>
                    <a:lnTo>
                      <a:pt x="377418" y="323773"/>
                    </a:lnTo>
                    <a:close/>
                  </a:path>
                  <a:path w="538480" h="530225">
                    <a:moveTo>
                      <a:pt x="385406" y="246240"/>
                    </a:moveTo>
                    <a:lnTo>
                      <a:pt x="379996" y="240868"/>
                    </a:lnTo>
                    <a:lnTo>
                      <a:pt x="366687" y="240919"/>
                    </a:lnTo>
                    <a:lnTo>
                      <a:pt x="361403" y="246240"/>
                    </a:lnTo>
                    <a:lnTo>
                      <a:pt x="361365" y="259638"/>
                    </a:lnTo>
                    <a:lnTo>
                      <a:pt x="366776" y="265010"/>
                    </a:lnTo>
                    <a:lnTo>
                      <a:pt x="380085" y="264947"/>
                    </a:lnTo>
                    <a:lnTo>
                      <a:pt x="385356" y="259638"/>
                    </a:lnTo>
                    <a:lnTo>
                      <a:pt x="385406" y="246240"/>
                    </a:lnTo>
                    <a:close/>
                  </a:path>
                  <a:path w="538480" h="530225">
                    <a:moveTo>
                      <a:pt x="385432" y="497725"/>
                    </a:moveTo>
                    <a:lnTo>
                      <a:pt x="383489" y="488365"/>
                    </a:lnTo>
                    <a:lnTo>
                      <a:pt x="378294" y="480733"/>
                    </a:lnTo>
                    <a:lnTo>
                      <a:pt x="370624" y="475602"/>
                    </a:lnTo>
                    <a:lnTo>
                      <a:pt x="361226" y="473735"/>
                    </a:lnTo>
                    <a:lnTo>
                      <a:pt x="351866" y="475678"/>
                    </a:lnTo>
                    <a:lnTo>
                      <a:pt x="344233" y="480872"/>
                    </a:lnTo>
                    <a:lnTo>
                      <a:pt x="339102" y="488556"/>
                    </a:lnTo>
                    <a:lnTo>
                      <a:pt x="337248" y="497941"/>
                    </a:lnTo>
                    <a:lnTo>
                      <a:pt x="339178" y="507314"/>
                    </a:lnTo>
                    <a:lnTo>
                      <a:pt x="344373" y="514946"/>
                    </a:lnTo>
                    <a:lnTo>
                      <a:pt x="352056" y="520077"/>
                    </a:lnTo>
                    <a:lnTo>
                      <a:pt x="361442" y="521931"/>
                    </a:lnTo>
                    <a:lnTo>
                      <a:pt x="370801" y="519988"/>
                    </a:lnTo>
                    <a:lnTo>
                      <a:pt x="378447" y="514794"/>
                    </a:lnTo>
                    <a:lnTo>
                      <a:pt x="383578" y="507111"/>
                    </a:lnTo>
                    <a:lnTo>
                      <a:pt x="385432" y="497725"/>
                    </a:lnTo>
                    <a:close/>
                  </a:path>
                  <a:path w="538480" h="530225">
                    <a:moveTo>
                      <a:pt x="393471" y="378193"/>
                    </a:moveTo>
                    <a:lnTo>
                      <a:pt x="393458" y="369316"/>
                    </a:lnTo>
                    <a:lnTo>
                      <a:pt x="393407" y="360413"/>
                    </a:lnTo>
                    <a:lnTo>
                      <a:pt x="386194" y="353263"/>
                    </a:lnTo>
                    <a:lnTo>
                      <a:pt x="368477" y="353326"/>
                    </a:lnTo>
                    <a:lnTo>
                      <a:pt x="361315" y="360540"/>
                    </a:lnTo>
                    <a:lnTo>
                      <a:pt x="361365" y="378269"/>
                    </a:lnTo>
                    <a:lnTo>
                      <a:pt x="368566" y="385445"/>
                    </a:lnTo>
                    <a:lnTo>
                      <a:pt x="386308" y="385394"/>
                    </a:lnTo>
                    <a:lnTo>
                      <a:pt x="393471" y="378193"/>
                    </a:lnTo>
                    <a:close/>
                  </a:path>
                  <a:path w="538480" h="530225">
                    <a:moveTo>
                      <a:pt x="401485" y="417449"/>
                    </a:moveTo>
                    <a:lnTo>
                      <a:pt x="399554" y="408076"/>
                    </a:lnTo>
                    <a:lnTo>
                      <a:pt x="394373" y="400443"/>
                    </a:lnTo>
                    <a:lnTo>
                      <a:pt x="386702" y="395312"/>
                    </a:lnTo>
                    <a:lnTo>
                      <a:pt x="377304" y="393446"/>
                    </a:lnTo>
                    <a:lnTo>
                      <a:pt x="367931" y="395376"/>
                    </a:lnTo>
                    <a:lnTo>
                      <a:pt x="360299" y="400570"/>
                    </a:lnTo>
                    <a:lnTo>
                      <a:pt x="355168" y="408254"/>
                    </a:lnTo>
                    <a:lnTo>
                      <a:pt x="353314" y="417639"/>
                    </a:lnTo>
                    <a:lnTo>
                      <a:pt x="355244" y="426999"/>
                    </a:lnTo>
                    <a:lnTo>
                      <a:pt x="360426" y="434632"/>
                    </a:lnTo>
                    <a:lnTo>
                      <a:pt x="368109" y="439762"/>
                    </a:lnTo>
                    <a:lnTo>
                      <a:pt x="377482" y="441629"/>
                    </a:lnTo>
                    <a:lnTo>
                      <a:pt x="386854" y="439699"/>
                    </a:lnTo>
                    <a:lnTo>
                      <a:pt x="394500" y="434505"/>
                    </a:lnTo>
                    <a:lnTo>
                      <a:pt x="399630" y="426834"/>
                    </a:lnTo>
                    <a:lnTo>
                      <a:pt x="401485" y="417449"/>
                    </a:lnTo>
                    <a:close/>
                  </a:path>
                  <a:path w="538480" h="530225">
                    <a:moveTo>
                      <a:pt x="401485" y="120319"/>
                    </a:moveTo>
                    <a:lnTo>
                      <a:pt x="399554" y="110959"/>
                    </a:lnTo>
                    <a:lnTo>
                      <a:pt x="394373" y="103339"/>
                    </a:lnTo>
                    <a:lnTo>
                      <a:pt x="386702" y="98209"/>
                    </a:lnTo>
                    <a:lnTo>
                      <a:pt x="377304" y="96354"/>
                    </a:lnTo>
                    <a:lnTo>
                      <a:pt x="367931" y="98285"/>
                    </a:lnTo>
                    <a:lnTo>
                      <a:pt x="360299" y="103479"/>
                    </a:lnTo>
                    <a:lnTo>
                      <a:pt x="355168" y="111163"/>
                    </a:lnTo>
                    <a:lnTo>
                      <a:pt x="353314" y="120548"/>
                    </a:lnTo>
                    <a:lnTo>
                      <a:pt x="355244" y="129908"/>
                    </a:lnTo>
                    <a:lnTo>
                      <a:pt x="360426" y="137541"/>
                    </a:lnTo>
                    <a:lnTo>
                      <a:pt x="368109" y="142671"/>
                    </a:lnTo>
                    <a:lnTo>
                      <a:pt x="377494" y="144538"/>
                    </a:lnTo>
                    <a:lnTo>
                      <a:pt x="386867" y="142608"/>
                    </a:lnTo>
                    <a:lnTo>
                      <a:pt x="394500" y="137414"/>
                    </a:lnTo>
                    <a:lnTo>
                      <a:pt x="399630" y="129730"/>
                    </a:lnTo>
                    <a:lnTo>
                      <a:pt x="401485" y="120319"/>
                    </a:lnTo>
                    <a:close/>
                  </a:path>
                  <a:path w="538480" h="530225">
                    <a:moveTo>
                      <a:pt x="409549" y="201523"/>
                    </a:moveTo>
                    <a:lnTo>
                      <a:pt x="409511" y="192646"/>
                    </a:lnTo>
                    <a:lnTo>
                      <a:pt x="409486" y="183781"/>
                    </a:lnTo>
                    <a:lnTo>
                      <a:pt x="402259" y="176618"/>
                    </a:lnTo>
                    <a:lnTo>
                      <a:pt x="384517" y="176682"/>
                    </a:lnTo>
                    <a:lnTo>
                      <a:pt x="377355" y="183908"/>
                    </a:lnTo>
                    <a:lnTo>
                      <a:pt x="377431" y="201637"/>
                    </a:lnTo>
                    <a:lnTo>
                      <a:pt x="384644" y="208800"/>
                    </a:lnTo>
                    <a:lnTo>
                      <a:pt x="402386" y="208737"/>
                    </a:lnTo>
                    <a:lnTo>
                      <a:pt x="409549" y="201523"/>
                    </a:lnTo>
                    <a:close/>
                  </a:path>
                  <a:path w="538480" h="530225">
                    <a:moveTo>
                      <a:pt x="425602" y="289852"/>
                    </a:moveTo>
                    <a:lnTo>
                      <a:pt x="425577" y="280974"/>
                    </a:lnTo>
                    <a:lnTo>
                      <a:pt x="425538" y="272097"/>
                    </a:lnTo>
                    <a:lnTo>
                      <a:pt x="418312" y="264934"/>
                    </a:lnTo>
                    <a:lnTo>
                      <a:pt x="400583" y="265010"/>
                    </a:lnTo>
                    <a:lnTo>
                      <a:pt x="393433" y="272224"/>
                    </a:lnTo>
                    <a:lnTo>
                      <a:pt x="393496" y="289966"/>
                    </a:lnTo>
                    <a:lnTo>
                      <a:pt x="400710" y="297129"/>
                    </a:lnTo>
                    <a:lnTo>
                      <a:pt x="418439" y="297065"/>
                    </a:lnTo>
                    <a:lnTo>
                      <a:pt x="425602" y="289852"/>
                    </a:lnTo>
                    <a:close/>
                  </a:path>
                  <a:path w="538480" h="530225">
                    <a:moveTo>
                      <a:pt x="465721" y="321068"/>
                    </a:moveTo>
                    <a:lnTo>
                      <a:pt x="463778" y="311721"/>
                    </a:lnTo>
                    <a:lnTo>
                      <a:pt x="458584" y="304088"/>
                    </a:lnTo>
                    <a:lnTo>
                      <a:pt x="450913" y="298970"/>
                    </a:lnTo>
                    <a:lnTo>
                      <a:pt x="441528" y="297091"/>
                    </a:lnTo>
                    <a:lnTo>
                      <a:pt x="432155" y="299034"/>
                    </a:lnTo>
                    <a:lnTo>
                      <a:pt x="424522" y="304228"/>
                    </a:lnTo>
                    <a:lnTo>
                      <a:pt x="419392" y="311912"/>
                    </a:lnTo>
                    <a:lnTo>
                      <a:pt x="417550" y="321297"/>
                    </a:lnTo>
                    <a:lnTo>
                      <a:pt x="419481" y="330669"/>
                    </a:lnTo>
                    <a:lnTo>
                      <a:pt x="424675" y="338302"/>
                    </a:lnTo>
                    <a:lnTo>
                      <a:pt x="432358" y="343420"/>
                    </a:lnTo>
                    <a:lnTo>
                      <a:pt x="441744" y="345274"/>
                    </a:lnTo>
                    <a:lnTo>
                      <a:pt x="451116" y="343331"/>
                    </a:lnTo>
                    <a:lnTo>
                      <a:pt x="458749" y="338137"/>
                    </a:lnTo>
                    <a:lnTo>
                      <a:pt x="463867" y="330466"/>
                    </a:lnTo>
                    <a:lnTo>
                      <a:pt x="465721" y="321068"/>
                    </a:lnTo>
                    <a:close/>
                  </a:path>
                  <a:path w="538480" h="530225">
                    <a:moveTo>
                      <a:pt x="465721" y="208661"/>
                    </a:moveTo>
                    <a:lnTo>
                      <a:pt x="463791" y="199301"/>
                    </a:lnTo>
                    <a:lnTo>
                      <a:pt x="458597" y="191668"/>
                    </a:lnTo>
                    <a:lnTo>
                      <a:pt x="450913" y="186537"/>
                    </a:lnTo>
                    <a:lnTo>
                      <a:pt x="441528" y="184683"/>
                    </a:lnTo>
                    <a:lnTo>
                      <a:pt x="432155" y="186613"/>
                    </a:lnTo>
                    <a:lnTo>
                      <a:pt x="424535" y="191808"/>
                    </a:lnTo>
                    <a:lnTo>
                      <a:pt x="419404" y="199478"/>
                    </a:lnTo>
                    <a:lnTo>
                      <a:pt x="417550" y="208864"/>
                    </a:lnTo>
                    <a:lnTo>
                      <a:pt x="419481" y="218236"/>
                    </a:lnTo>
                    <a:lnTo>
                      <a:pt x="424662" y="225869"/>
                    </a:lnTo>
                    <a:lnTo>
                      <a:pt x="432346" y="231000"/>
                    </a:lnTo>
                    <a:lnTo>
                      <a:pt x="441718" y="232854"/>
                    </a:lnTo>
                    <a:lnTo>
                      <a:pt x="451091" y="230924"/>
                    </a:lnTo>
                    <a:lnTo>
                      <a:pt x="458736" y="225742"/>
                    </a:lnTo>
                    <a:lnTo>
                      <a:pt x="463867" y="218059"/>
                    </a:lnTo>
                    <a:lnTo>
                      <a:pt x="465721" y="208661"/>
                    </a:lnTo>
                    <a:close/>
                  </a:path>
                  <a:path w="538480" h="530225">
                    <a:moveTo>
                      <a:pt x="481787" y="120357"/>
                    </a:moveTo>
                    <a:lnTo>
                      <a:pt x="479856" y="110998"/>
                    </a:lnTo>
                    <a:lnTo>
                      <a:pt x="474662" y="103352"/>
                    </a:lnTo>
                    <a:lnTo>
                      <a:pt x="466991" y="98221"/>
                    </a:lnTo>
                    <a:lnTo>
                      <a:pt x="457606" y="96354"/>
                    </a:lnTo>
                    <a:lnTo>
                      <a:pt x="448233" y="98285"/>
                    </a:lnTo>
                    <a:lnTo>
                      <a:pt x="440601" y="103466"/>
                    </a:lnTo>
                    <a:lnTo>
                      <a:pt x="435470" y="111150"/>
                    </a:lnTo>
                    <a:lnTo>
                      <a:pt x="433603" y="120523"/>
                    </a:lnTo>
                    <a:lnTo>
                      <a:pt x="435533" y="129895"/>
                    </a:lnTo>
                    <a:lnTo>
                      <a:pt x="440715" y="137541"/>
                    </a:lnTo>
                    <a:lnTo>
                      <a:pt x="448398" y="142671"/>
                    </a:lnTo>
                    <a:lnTo>
                      <a:pt x="457784" y="144538"/>
                    </a:lnTo>
                    <a:lnTo>
                      <a:pt x="467144" y="142608"/>
                    </a:lnTo>
                    <a:lnTo>
                      <a:pt x="474789" y="137414"/>
                    </a:lnTo>
                    <a:lnTo>
                      <a:pt x="479920" y="129743"/>
                    </a:lnTo>
                    <a:lnTo>
                      <a:pt x="481787" y="120357"/>
                    </a:lnTo>
                    <a:close/>
                  </a:path>
                  <a:path w="538480" h="530225">
                    <a:moveTo>
                      <a:pt x="505866" y="393357"/>
                    </a:moveTo>
                    <a:lnTo>
                      <a:pt x="503936" y="383984"/>
                    </a:lnTo>
                    <a:lnTo>
                      <a:pt x="498754" y="376351"/>
                    </a:lnTo>
                    <a:lnTo>
                      <a:pt x="491070" y="371221"/>
                    </a:lnTo>
                    <a:lnTo>
                      <a:pt x="481685" y="369366"/>
                    </a:lnTo>
                    <a:lnTo>
                      <a:pt x="472313" y="371297"/>
                    </a:lnTo>
                    <a:lnTo>
                      <a:pt x="464680" y="376478"/>
                    </a:lnTo>
                    <a:lnTo>
                      <a:pt x="459549" y="384162"/>
                    </a:lnTo>
                    <a:lnTo>
                      <a:pt x="457695" y="393534"/>
                    </a:lnTo>
                    <a:lnTo>
                      <a:pt x="459625" y="402907"/>
                    </a:lnTo>
                    <a:lnTo>
                      <a:pt x="464807" y="410552"/>
                    </a:lnTo>
                    <a:lnTo>
                      <a:pt x="472490" y="415683"/>
                    </a:lnTo>
                    <a:lnTo>
                      <a:pt x="481876" y="417537"/>
                    </a:lnTo>
                    <a:lnTo>
                      <a:pt x="491248" y="415607"/>
                    </a:lnTo>
                    <a:lnTo>
                      <a:pt x="498881" y="410425"/>
                    </a:lnTo>
                    <a:lnTo>
                      <a:pt x="504012" y="402742"/>
                    </a:lnTo>
                    <a:lnTo>
                      <a:pt x="505866" y="393357"/>
                    </a:lnTo>
                    <a:close/>
                  </a:path>
                  <a:path w="538480" h="530225">
                    <a:moveTo>
                      <a:pt x="537984" y="248831"/>
                    </a:moveTo>
                    <a:lnTo>
                      <a:pt x="536067" y="239471"/>
                    </a:lnTo>
                    <a:lnTo>
                      <a:pt x="530872" y="231825"/>
                    </a:lnTo>
                    <a:lnTo>
                      <a:pt x="523201" y="226695"/>
                    </a:lnTo>
                    <a:lnTo>
                      <a:pt x="513816" y="224828"/>
                    </a:lnTo>
                    <a:lnTo>
                      <a:pt x="504444" y="226758"/>
                    </a:lnTo>
                    <a:lnTo>
                      <a:pt x="496811" y="231940"/>
                    </a:lnTo>
                    <a:lnTo>
                      <a:pt x="491667" y="239623"/>
                    </a:lnTo>
                    <a:lnTo>
                      <a:pt x="489813" y="248996"/>
                    </a:lnTo>
                    <a:lnTo>
                      <a:pt x="491731" y="258368"/>
                    </a:lnTo>
                    <a:lnTo>
                      <a:pt x="496925" y="266014"/>
                    </a:lnTo>
                    <a:lnTo>
                      <a:pt x="504609" y="271145"/>
                    </a:lnTo>
                    <a:lnTo>
                      <a:pt x="513994" y="273011"/>
                    </a:lnTo>
                    <a:lnTo>
                      <a:pt x="523354" y="271081"/>
                    </a:lnTo>
                    <a:lnTo>
                      <a:pt x="530999" y="265887"/>
                    </a:lnTo>
                    <a:lnTo>
                      <a:pt x="536130" y="258216"/>
                    </a:lnTo>
                    <a:lnTo>
                      <a:pt x="537984" y="248831"/>
                    </a:lnTo>
                    <a:close/>
                  </a:path>
                </a:pathLst>
              </a:custGeom>
              <a:solidFill>
                <a:srgbClr val="FFA846"/>
              </a:solidFill>
            </p:spPr>
            <p:txBody>
              <a:bodyPr wrap="square" lIns="0" tIns="0" rIns="0" bIns="0" rtlCol="0"/>
              <a:lstStyle/>
              <a:p>
                <a:endParaRPr sz="1092" dirty="0"/>
              </a:p>
            </p:txBody>
          </p:sp>
          <p:sp>
            <p:nvSpPr>
              <p:cNvPr id="83" name="object 63">
                <a:extLst>
                  <a:ext uri="{FF2B5EF4-FFF2-40B4-BE49-F238E27FC236}">
                    <a16:creationId xmlns:a16="http://schemas.microsoft.com/office/drawing/2014/main" id="{FB023956-AF2B-934D-A34F-D96E5B5C67FB}"/>
                  </a:ext>
                </a:extLst>
              </p:cNvPr>
              <p:cNvSpPr/>
              <p:nvPr/>
            </p:nvSpPr>
            <p:spPr>
              <a:xfrm>
                <a:off x="17311243" y="7732807"/>
                <a:ext cx="538480" cy="386715"/>
              </a:xfrm>
              <a:custGeom>
                <a:avLst/>
                <a:gdLst/>
                <a:ahLst/>
                <a:cxnLst/>
                <a:rect l="l" t="t" r="r" b="b"/>
                <a:pathLst>
                  <a:path w="538480" h="386715">
                    <a:moveTo>
                      <a:pt x="57277" y="385419"/>
                    </a:moveTo>
                    <a:lnTo>
                      <a:pt x="51739" y="370801"/>
                    </a:lnTo>
                    <a:lnTo>
                      <a:pt x="48412" y="362013"/>
                    </a:lnTo>
                    <a:lnTo>
                      <a:pt x="38544" y="335953"/>
                    </a:lnTo>
                    <a:lnTo>
                      <a:pt x="37693" y="333705"/>
                    </a:lnTo>
                    <a:lnTo>
                      <a:pt x="37693" y="362013"/>
                    </a:lnTo>
                    <a:lnTo>
                      <a:pt x="19494" y="362013"/>
                    </a:lnTo>
                    <a:lnTo>
                      <a:pt x="28587" y="335953"/>
                    </a:lnTo>
                    <a:lnTo>
                      <a:pt x="37693" y="362013"/>
                    </a:lnTo>
                    <a:lnTo>
                      <a:pt x="37693" y="333705"/>
                    </a:lnTo>
                    <a:lnTo>
                      <a:pt x="33502" y="322630"/>
                    </a:lnTo>
                    <a:lnTo>
                      <a:pt x="23710" y="322630"/>
                    </a:lnTo>
                    <a:lnTo>
                      <a:pt x="0" y="385419"/>
                    </a:lnTo>
                    <a:lnTo>
                      <a:pt x="11353" y="385419"/>
                    </a:lnTo>
                    <a:lnTo>
                      <a:pt x="16421" y="370801"/>
                    </a:lnTo>
                    <a:lnTo>
                      <a:pt x="40754" y="370801"/>
                    </a:lnTo>
                    <a:lnTo>
                      <a:pt x="45885" y="385419"/>
                    </a:lnTo>
                    <a:lnTo>
                      <a:pt x="57277" y="385419"/>
                    </a:lnTo>
                    <a:close/>
                  </a:path>
                  <a:path w="538480" h="386715">
                    <a:moveTo>
                      <a:pt x="118706" y="370560"/>
                    </a:moveTo>
                    <a:lnTo>
                      <a:pt x="118414" y="364591"/>
                    </a:lnTo>
                    <a:lnTo>
                      <a:pt x="118414" y="322630"/>
                    </a:lnTo>
                    <a:lnTo>
                      <a:pt x="107556" y="322630"/>
                    </a:lnTo>
                    <a:lnTo>
                      <a:pt x="107556" y="373062"/>
                    </a:lnTo>
                    <a:lnTo>
                      <a:pt x="103352" y="377482"/>
                    </a:lnTo>
                    <a:lnTo>
                      <a:pt x="94957" y="377482"/>
                    </a:lnTo>
                    <a:lnTo>
                      <a:pt x="91503" y="377736"/>
                    </a:lnTo>
                    <a:lnTo>
                      <a:pt x="88099" y="376529"/>
                    </a:lnTo>
                    <a:lnTo>
                      <a:pt x="85547" y="374167"/>
                    </a:lnTo>
                    <a:lnTo>
                      <a:pt x="83273" y="371513"/>
                    </a:lnTo>
                    <a:lnTo>
                      <a:pt x="82118" y="368071"/>
                    </a:lnTo>
                    <a:lnTo>
                      <a:pt x="82372" y="364578"/>
                    </a:lnTo>
                    <a:lnTo>
                      <a:pt x="82372" y="322630"/>
                    </a:lnTo>
                    <a:lnTo>
                      <a:pt x="71501" y="322630"/>
                    </a:lnTo>
                    <a:lnTo>
                      <a:pt x="71501" y="364553"/>
                    </a:lnTo>
                    <a:lnTo>
                      <a:pt x="71158" y="370547"/>
                    </a:lnTo>
                    <a:lnTo>
                      <a:pt x="73482" y="376389"/>
                    </a:lnTo>
                    <a:lnTo>
                      <a:pt x="77838" y="380530"/>
                    </a:lnTo>
                    <a:lnTo>
                      <a:pt x="86029" y="384860"/>
                    </a:lnTo>
                    <a:lnTo>
                      <a:pt x="94945" y="386283"/>
                    </a:lnTo>
                    <a:lnTo>
                      <a:pt x="103847" y="384810"/>
                    </a:lnTo>
                    <a:lnTo>
                      <a:pt x="112014" y="380441"/>
                    </a:lnTo>
                    <a:lnTo>
                      <a:pt x="116370" y="376351"/>
                    </a:lnTo>
                    <a:lnTo>
                      <a:pt x="118706" y="370560"/>
                    </a:lnTo>
                    <a:close/>
                  </a:path>
                  <a:path w="538480" h="386715">
                    <a:moveTo>
                      <a:pt x="182791" y="374053"/>
                    </a:moveTo>
                    <a:lnTo>
                      <a:pt x="182626" y="369150"/>
                    </a:lnTo>
                    <a:lnTo>
                      <a:pt x="182702" y="366217"/>
                    </a:lnTo>
                    <a:lnTo>
                      <a:pt x="181991" y="363296"/>
                    </a:lnTo>
                    <a:lnTo>
                      <a:pt x="158559" y="348462"/>
                    </a:lnTo>
                    <a:lnTo>
                      <a:pt x="155003" y="346951"/>
                    </a:lnTo>
                    <a:lnTo>
                      <a:pt x="149783" y="343687"/>
                    </a:lnTo>
                    <a:lnTo>
                      <a:pt x="148577" y="341528"/>
                    </a:lnTo>
                    <a:lnTo>
                      <a:pt x="148437" y="336715"/>
                    </a:lnTo>
                    <a:lnTo>
                      <a:pt x="149555" y="334340"/>
                    </a:lnTo>
                    <a:lnTo>
                      <a:pt x="151523" y="332828"/>
                    </a:lnTo>
                    <a:lnTo>
                      <a:pt x="153962" y="331177"/>
                    </a:lnTo>
                    <a:lnTo>
                      <a:pt x="156870" y="330377"/>
                    </a:lnTo>
                    <a:lnTo>
                      <a:pt x="159816" y="330555"/>
                    </a:lnTo>
                    <a:lnTo>
                      <a:pt x="162991" y="330352"/>
                    </a:lnTo>
                    <a:lnTo>
                      <a:pt x="166141" y="331330"/>
                    </a:lnTo>
                    <a:lnTo>
                      <a:pt x="168630" y="333324"/>
                    </a:lnTo>
                    <a:lnTo>
                      <a:pt x="170738" y="335280"/>
                    </a:lnTo>
                    <a:lnTo>
                      <a:pt x="171869" y="338074"/>
                    </a:lnTo>
                    <a:lnTo>
                      <a:pt x="171716" y="340956"/>
                    </a:lnTo>
                    <a:lnTo>
                      <a:pt x="182587" y="340956"/>
                    </a:lnTo>
                    <a:lnTo>
                      <a:pt x="163931" y="321691"/>
                    </a:lnTo>
                    <a:lnTo>
                      <a:pt x="159893" y="321767"/>
                    </a:lnTo>
                    <a:lnTo>
                      <a:pt x="154139" y="321500"/>
                    </a:lnTo>
                    <a:lnTo>
                      <a:pt x="148463" y="323240"/>
                    </a:lnTo>
                    <a:lnTo>
                      <a:pt x="139877" y="329603"/>
                    </a:lnTo>
                    <a:lnTo>
                      <a:pt x="137579" y="334264"/>
                    </a:lnTo>
                    <a:lnTo>
                      <a:pt x="137718" y="345097"/>
                    </a:lnTo>
                    <a:lnTo>
                      <a:pt x="141008" y="350481"/>
                    </a:lnTo>
                    <a:lnTo>
                      <a:pt x="146227" y="353250"/>
                    </a:lnTo>
                    <a:lnTo>
                      <a:pt x="150025" y="355460"/>
                    </a:lnTo>
                    <a:lnTo>
                      <a:pt x="154089" y="357162"/>
                    </a:lnTo>
                    <a:lnTo>
                      <a:pt x="162026" y="359244"/>
                    </a:lnTo>
                    <a:lnTo>
                      <a:pt x="165582" y="360794"/>
                    </a:lnTo>
                    <a:lnTo>
                      <a:pt x="168795" y="362864"/>
                    </a:lnTo>
                    <a:lnTo>
                      <a:pt x="170764" y="364388"/>
                    </a:lnTo>
                    <a:lnTo>
                      <a:pt x="171856" y="366763"/>
                    </a:lnTo>
                    <a:lnTo>
                      <a:pt x="171716" y="369252"/>
                    </a:lnTo>
                    <a:lnTo>
                      <a:pt x="171792" y="371627"/>
                    </a:lnTo>
                    <a:lnTo>
                      <a:pt x="170726" y="373888"/>
                    </a:lnTo>
                    <a:lnTo>
                      <a:pt x="168846" y="375348"/>
                    </a:lnTo>
                    <a:lnTo>
                      <a:pt x="166331" y="377063"/>
                    </a:lnTo>
                    <a:lnTo>
                      <a:pt x="163322" y="377875"/>
                    </a:lnTo>
                    <a:lnTo>
                      <a:pt x="160286" y="377659"/>
                    </a:lnTo>
                    <a:lnTo>
                      <a:pt x="156667" y="377901"/>
                    </a:lnTo>
                    <a:lnTo>
                      <a:pt x="153073" y="376859"/>
                    </a:lnTo>
                    <a:lnTo>
                      <a:pt x="150152" y="374726"/>
                    </a:lnTo>
                    <a:lnTo>
                      <a:pt x="147751" y="372668"/>
                    </a:lnTo>
                    <a:lnTo>
                      <a:pt x="146443" y="369608"/>
                    </a:lnTo>
                    <a:lnTo>
                      <a:pt x="146621" y="366445"/>
                    </a:lnTo>
                    <a:lnTo>
                      <a:pt x="135712" y="366445"/>
                    </a:lnTo>
                    <a:lnTo>
                      <a:pt x="155981" y="386321"/>
                    </a:lnTo>
                    <a:lnTo>
                      <a:pt x="160286" y="386283"/>
                    </a:lnTo>
                    <a:lnTo>
                      <a:pt x="166090" y="386600"/>
                    </a:lnTo>
                    <a:lnTo>
                      <a:pt x="171831" y="384962"/>
                    </a:lnTo>
                    <a:lnTo>
                      <a:pt x="176606" y="381647"/>
                    </a:lnTo>
                    <a:lnTo>
                      <a:pt x="180543" y="378726"/>
                    </a:lnTo>
                    <a:lnTo>
                      <a:pt x="182791" y="374053"/>
                    </a:lnTo>
                    <a:close/>
                  </a:path>
                  <a:path w="538480" h="386715">
                    <a:moveTo>
                      <a:pt x="207987" y="0"/>
                    </a:moveTo>
                    <a:lnTo>
                      <a:pt x="156794" y="0"/>
                    </a:lnTo>
                    <a:lnTo>
                      <a:pt x="156794" y="157340"/>
                    </a:lnTo>
                    <a:lnTo>
                      <a:pt x="52920" y="0"/>
                    </a:lnTo>
                    <a:lnTo>
                      <a:pt x="7251" y="0"/>
                    </a:lnTo>
                    <a:lnTo>
                      <a:pt x="7251" y="256946"/>
                    </a:lnTo>
                    <a:lnTo>
                      <a:pt x="58458" y="256946"/>
                    </a:lnTo>
                    <a:lnTo>
                      <a:pt x="58458" y="99237"/>
                    </a:lnTo>
                    <a:lnTo>
                      <a:pt x="162318" y="256946"/>
                    </a:lnTo>
                    <a:lnTo>
                      <a:pt x="207987" y="256946"/>
                    </a:lnTo>
                    <a:lnTo>
                      <a:pt x="207987" y="0"/>
                    </a:lnTo>
                    <a:close/>
                  </a:path>
                  <a:path w="538480" h="386715">
                    <a:moveTo>
                      <a:pt x="246392" y="322630"/>
                    </a:moveTo>
                    <a:lnTo>
                      <a:pt x="196583" y="322630"/>
                    </a:lnTo>
                    <a:lnTo>
                      <a:pt x="196583" y="331419"/>
                    </a:lnTo>
                    <a:lnTo>
                      <a:pt x="216001" y="331419"/>
                    </a:lnTo>
                    <a:lnTo>
                      <a:pt x="216001" y="385419"/>
                    </a:lnTo>
                    <a:lnTo>
                      <a:pt x="226822" y="385419"/>
                    </a:lnTo>
                    <a:lnTo>
                      <a:pt x="226822" y="331419"/>
                    </a:lnTo>
                    <a:lnTo>
                      <a:pt x="246392" y="331419"/>
                    </a:lnTo>
                    <a:lnTo>
                      <a:pt x="246392" y="322630"/>
                    </a:lnTo>
                    <a:close/>
                  </a:path>
                  <a:path w="538480" h="386715">
                    <a:moveTo>
                      <a:pt x="310819" y="384873"/>
                    </a:moveTo>
                    <a:lnTo>
                      <a:pt x="298107" y="361264"/>
                    </a:lnTo>
                    <a:lnTo>
                      <a:pt x="296722" y="358711"/>
                    </a:lnTo>
                    <a:lnTo>
                      <a:pt x="300101" y="357378"/>
                    </a:lnTo>
                    <a:lnTo>
                      <a:pt x="308368" y="345376"/>
                    </a:lnTo>
                    <a:lnTo>
                      <a:pt x="308229" y="341630"/>
                    </a:lnTo>
                    <a:lnTo>
                      <a:pt x="308571" y="336257"/>
                    </a:lnTo>
                    <a:lnTo>
                      <a:pt x="306476" y="331241"/>
                    </a:lnTo>
                    <a:lnTo>
                      <a:pt x="306387" y="331025"/>
                    </a:lnTo>
                    <a:lnTo>
                      <a:pt x="302323" y="327507"/>
                    </a:lnTo>
                    <a:lnTo>
                      <a:pt x="297510" y="323989"/>
                    </a:lnTo>
                    <a:lnTo>
                      <a:pt x="297510" y="339178"/>
                    </a:lnTo>
                    <a:lnTo>
                      <a:pt x="297332" y="342074"/>
                    </a:lnTo>
                    <a:lnTo>
                      <a:pt x="288721" y="352666"/>
                    </a:lnTo>
                    <a:lnTo>
                      <a:pt x="285597" y="352475"/>
                    </a:lnTo>
                    <a:lnTo>
                      <a:pt x="274396" y="352475"/>
                    </a:lnTo>
                    <a:lnTo>
                      <a:pt x="274396" y="331419"/>
                    </a:lnTo>
                    <a:lnTo>
                      <a:pt x="285902" y="331419"/>
                    </a:lnTo>
                    <a:lnTo>
                      <a:pt x="289013" y="331241"/>
                    </a:lnTo>
                    <a:lnTo>
                      <a:pt x="292087" y="332257"/>
                    </a:lnTo>
                    <a:lnTo>
                      <a:pt x="294462" y="334276"/>
                    </a:lnTo>
                    <a:lnTo>
                      <a:pt x="296468" y="336359"/>
                    </a:lnTo>
                    <a:lnTo>
                      <a:pt x="297510" y="339178"/>
                    </a:lnTo>
                    <a:lnTo>
                      <a:pt x="297510" y="323989"/>
                    </a:lnTo>
                    <a:lnTo>
                      <a:pt x="291541" y="322237"/>
                    </a:lnTo>
                    <a:lnTo>
                      <a:pt x="285559" y="322630"/>
                    </a:lnTo>
                    <a:lnTo>
                      <a:pt x="263474" y="322630"/>
                    </a:lnTo>
                    <a:lnTo>
                      <a:pt x="263474" y="385419"/>
                    </a:lnTo>
                    <a:lnTo>
                      <a:pt x="274396" y="385419"/>
                    </a:lnTo>
                    <a:lnTo>
                      <a:pt x="274396" y="361264"/>
                    </a:lnTo>
                    <a:lnTo>
                      <a:pt x="286550" y="361264"/>
                    </a:lnTo>
                    <a:lnTo>
                      <a:pt x="299148" y="385419"/>
                    </a:lnTo>
                    <a:lnTo>
                      <a:pt x="310819" y="385419"/>
                    </a:lnTo>
                    <a:lnTo>
                      <a:pt x="310819" y="384873"/>
                    </a:lnTo>
                    <a:close/>
                  </a:path>
                  <a:path w="538480" h="386715">
                    <a:moveTo>
                      <a:pt x="379095" y="385419"/>
                    </a:moveTo>
                    <a:lnTo>
                      <a:pt x="373557" y="370801"/>
                    </a:lnTo>
                    <a:lnTo>
                      <a:pt x="370230" y="362013"/>
                    </a:lnTo>
                    <a:lnTo>
                      <a:pt x="360375" y="335953"/>
                    </a:lnTo>
                    <a:lnTo>
                      <a:pt x="359511" y="333679"/>
                    </a:lnTo>
                    <a:lnTo>
                      <a:pt x="359511" y="362013"/>
                    </a:lnTo>
                    <a:lnTo>
                      <a:pt x="341312" y="362013"/>
                    </a:lnTo>
                    <a:lnTo>
                      <a:pt x="350405" y="335953"/>
                    </a:lnTo>
                    <a:lnTo>
                      <a:pt x="359511" y="362013"/>
                    </a:lnTo>
                    <a:lnTo>
                      <a:pt x="359511" y="333679"/>
                    </a:lnTo>
                    <a:lnTo>
                      <a:pt x="355333" y="322630"/>
                    </a:lnTo>
                    <a:lnTo>
                      <a:pt x="345541" y="322630"/>
                    </a:lnTo>
                    <a:lnTo>
                      <a:pt x="321818" y="385419"/>
                    </a:lnTo>
                    <a:lnTo>
                      <a:pt x="333159" y="385419"/>
                    </a:lnTo>
                    <a:lnTo>
                      <a:pt x="338251" y="370801"/>
                    </a:lnTo>
                    <a:lnTo>
                      <a:pt x="362572" y="370801"/>
                    </a:lnTo>
                    <a:lnTo>
                      <a:pt x="367703" y="385419"/>
                    </a:lnTo>
                    <a:lnTo>
                      <a:pt x="379095" y="385419"/>
                    </a:lnTo>
                    <a:close/>
                  </a:path>
                  <a:path w="538480" h="386715">
                    <a:moveTo>
                      <a:pt x="432816" y="82346"/>
                    </a:moveTo>
                    <a:lnTo>
                      <a:pt x="420763" y="46469"/>
                    </a:lnTo>
                    <a:lnTo>
                      <a:pt x="399529" y="20726"/>
                    </a:lnTo>
                    <a:lnTo>
                      <a:pt x="370865" y="5194"/>
                    </a:lnTo>
                    <a:lnTo>
                      <a:pt x="336461" y="0"/>
                    </a:lnTo>
                    <a:lnTo>
                      <a:pt x="316890" y="1587"/>
                    </a:lnTo>
                    <a:lnTo>
                      <a:pt x="281025" y="16090"/>
                    </a:lnTo>
                    <a:lnTo>
                      <a:pt x="250659" y="49568"/>
                    </a:lnTo>
                    <a:lnTo>
                      <a:pt x="240411" y="100952"/>
                    </a:lnTo>
                    <a:lnTo>
                      <a:pt x="240118" y="132486"/>
                    </a:lnTo>
                    <a:lnTo>
                      <a:pt x="240411" y="164007"/>
                    </a:lnTo>
                    <a:lnTo>
                      <a:pt x="250659" y="215404"/>
                    </a:lnTo>
                    <a:lnTo>
                      <a:pt x="281025" y="248894"/>
                    </a:lnTo>
                    <a:lnTo>
                      <a:pt x="316890" y="263385"/>
                    </a:lnTo>
                    <a:lnTo>
                      <a:pt x="336461" y="264972"/>
                    </a:lnTo>
                    <a:lnTo>
                      <a:pt x="370700" y="259778"/>
                    </a:lnTo>
                    <a:lnTo>
                      <a:pt x="399389" y="244246"/>
                    </a:lnTo>
                    <a:lnTo>
                      <a:pt x="420712" y="218490"/>
                    </a:lnTo>
                    <a:lnTo>
                      <a:pt x="432816" y="182626"/>
                    </a:lnTo>
                    <a:lnTo>
                      <a:pt x="380961" y="182626"/>
                    </a:lnTo>
                    <a:lnTo>
                      <a:pt x="375513" y="197205"/>
                    </a:lnTo>
                    <a:lnTo>
                      <a:pt x="366623" y="208927"/>
                    </a:lnTo>
                    <a:lnTo>
                      <a:pt x="353860" y="216738"/>
                    </a:lnTo>
                    <a:lnTo>
                      <a:pt x="336829" y="219583"/>
                    </a:lnTo>
                    <a:lnTo>
                      <a:pt x="327685" y="218948"/>
                    </a:lnTo>
                    <a:lnTo>
                      <a:pt x="293941" y="183946"/>
                    </a:lnTo>
                    <a:lnTo>
                      <a:pt x="291236" y="132486"/>
                    </a:lnTo>
                    <a:lnTo>
                      <a:pt x="291846" y="101384"/>
                    </a:lnTo>
                    <a:lnTo>
                      <a:pt x="304101" y="58915"/>
                    </a:lnTo>
                    <a:lnTo>
                      <a:pt x="336829" y="45377"/>
                    </a:lnTo>
                    <a:lnTo>
                      <a:pt x="353860" y="48221"/>
                    </a:lnTo>
                    <a:lnTo>
                      <a:pt x="366623" y="56045"/>
                    </a:lnTo>
                    <a:lnTo>
                      <a:pt x="375513" y="67767"/>
                    </a:lnTo>
                    <a:lnTo>
                      <a:pt x="380961" y="82346"/>
                    </a:lnTo>
                    <a:lnTo>
                      <a:pt x="432816" y="82346"/>
                    </a:lnTo>
                    <a:close/>
                  </a:path>
                  <a:path w="538480" h="386715">
                    <a:moveTo>
                      <a:pt x="434454" y="376618"/>
                    </a:moveTo>
                    <a:lnTo>
                      <a:pt x="405955" y="376618"/>
                    </a:lnTo>
                    <a:lnTo>
                      <a:pt x="405955" y="322618"/>
                    </a:lnTo>
                    <a:lnTo>
                      <a:pt x="395046" y="322618"/>
                    </a:lnTo>
                    <a:lnTo>
                      <a:pt x="395046" y="385419"/>
                    </a:lnTo>
                    <a:lnTo>
                      <a:pt x="434454" y="385419"/>
                    </a:lnTo>
                    <a:lnTo>
                      <a:pt x="434454" y="376618"/>
                    </a:lnTo>
                    <a:close/>
                  </a:path>
                  <a:path w="538480" h="386715">
                    <a:moveTo>
                      <a:pt x="463169" y="322630"/>
                    </a:moveTo>
                    <a:lnTo>
                      <a:pt x="452310" y="322630"/>
                    </a:lnTo>
                    <a:lnTo>
                      <a:pt x="452310" y="385419"/>
                    </a:lnTo>
                    <a:lnTo>
                      <a:pt x="463169" y="385419"/>
                    </a:lnTo>
                    <a:lnTo>
                      <a:pt x="463169" y="322630"/>
                    </a:lnTo>
                    <a:close/>
                  </a:path>
                  <a:path w="538480" h="386715">
                    <a:moveTo>
                      <a:pt x="521144" y="0"/>
                    </a:moveTo>
                    <a:lnTo>
                      <a:pt x="472973" y="0"/>
                    </a:lnTo>
                    <a:lnTo>
                      <a:pt x="472973" y="264972"/>
                    </a:lnTo>
                    <a:lnTo>
                      <a:pt x="521144" y="264972"/>
                    </a:lnTo>
                    <a:lnTo>
                      <a:pt x="521144" y="0"/>
                    </a:lnTo>
                    <a:close/>
                  </a:path>
                  <a:path w="538480" h="386715">
                    <a:moveTo>
                      <a:pt x="537870" y="385419"/>
                    </a:moveTo>
                    <a:lnTo>
                      <a:pt x="532333" y="370801"/>
                    </a:lnTo>
                    <a:lnTo>
                      <a:pt x="529005" y="362013"/>
                    </a:lnTo>
                    <a:lnTo>
                      <a:pt x="519137" y="335953"/>
                    </a:lnTo>
                    <a:lnTo>
                      <a:pt x="518287" y="333705"/>
                    </a:lnTo>
                    <a:lnTo>
                      <a:pt x="518287" y="362013"/>
                    </a:lnTo>
                    <a:lnTo>
                      <a:pt x="500087" y="362013"/>
                    </a:lnTo>
                    <a:lnTo>
                      <a:pt x="509181" y="335953"/>
                    </a:lnTo>
                    <a:lnTo>
                      <a:pt x="518287" y="362013"/>
                    </a:lnTo>
                    <a:lnTo>
                      <a:pt x="518287" y="333705"/>
                    </a:lnTo>
                    <a:lnTo>
                      <a:pt x="514096" y="322630"/>
                    </a:lnTo>
                    <a:lnTo>
                      <a:pt x="504304" y="322630"/>
                    </a:lnTo>
                    <a:lnTo>
                      <a:pt x="480593" y="385419"/>
                    </a:lnTo>
                    <a:lnTo>
                      <a:pt x="491934" y="385419"/>
                    </a:lnTo>
                    <a:lnTo>
                      <a:pt x="497014" y="370801"/>
                    </a:lnTo>
                    <a:lnTo>
                      <a:pt x="521347" y="370801"/>
                    </a:lnTo>
                    <a:lnTo>
                      <a:pt x="526491" y="385419"/>
                    </a:lnTo>
                    <a:lnTo>
                      <a:pt x="537870" y="385419"/>
                    </a:lnTo>
                    <a:close/>
                  </a:path>
                </a:pathLst>
              </a:custGeom>
              <a:solidFill>
                <a:srgbClr val="3B3B3B"/>
              </a:solidFill>
            </p:spPr>
            <p:txBody>
              <a:bodyPr wrap="square" lIns="0" tIns="0" rIns="0" bIns="0" rtlCol="0"/>
              <a:lstStyle/>
              <a:p>
                <a:endParaRPr sz="1092" dirty="0"/>
              </a:p>
            </p:txBody>
          </p:sp>
          <p:pic>
            <p:nvPicPr>
              <p:cNvPr id="84" name="object 64">
                <a:extLst>
                  <a:ext uri="{FF2B5EF4-FFF2-40B4-BE49-F238E27FC236}">
                    <a16:creationId xmlns:a16="http://schemas.microsoft.com/office/drawing/2014/main" id="{DDA2371B-8BE4-B144-BE34-E1C80AFFE79A}"/>
                  </a:ext>
                </a:extLst>
              </p:cNvPr>
              <p:cNvPicPr/>
              <p:nvPr/>
            </p:nvPicPr>
            <p:blipFill>
              <a:blip r:embed="rId62" cstate="screen">
                <a:extLst>
                  <a:ext uri="{28A0092B-C50C-407E-A947-70E740481C1C}">
                    <a14:useLocalDpi xmlns:a14="http://schemas.microsoft.com/office/drawing/2010/main"/>
                  </a:ext>
                </a:extLst>
              </a:blip>
              <a:stretch>
                <a:fillRect/>
              </a:stretch>
            </p:blipFill>
            <p:spPr>
              <a:xfrm>
                <a:off x="16240103" y="5888550"/>
                <a:ext cx="1424662" cy="522550"/>
              </a:xfrm>
              <a:prstGeom prst="rect">
                <a:avLst/>
              </a:prstGeom>
            </p:spPr>
          </p:pic>
          <p:pic>
            <p:nvPicPr>
              <p:cNvPr id="85" name="object 65">
                <a:extLst>
                  <a:ext uri="{FF2B5EF4-FFF2-40B4-BE49-F238E27FC236}">
                    <a16:creationId xmlns:a16="http://schemas.microsoft.com/office/drawing/2014/main" id="{16CC2090-E825-A14E-8268-E2C783CD7BCB}"/>
                  </a:ext>
                </a:extLst>
              </p:cNvPr>
              <p:cNvPicPr/>
              <p:nvPr/>
            </p:nvPicPr>
            <p:blipFill>
              <a:blip r:embed="rId63" cstate="screen">
                <a:extLst>
                  <a:ext uri="{28A0092B-C50C-407E-A947-70E740481C1C}">
                    <a14:useLocalDpi xmlns:a14="http://schemas.microsoft.com/office/drawing/2010/main"/>
                  </a:ext>
                </a:extLst>
              </a:blip>
              <a:stretch>
                <a:fillRect/>
              </a:stretch>
            </p:blipFill>
            <p:spPr>
              <a:xfrm>
                <a:off x="16266510" y="6692455"/>
                <a:ext cx="1590633" cy="476785"/>
              </a:xfrm>
              <a:prstGeom prst="rect">
                <a:avLst/>
              </a:prstGeom>
            </p:spPr>
          </p:pic>
          <p:pic>
            <p:nvPicPr>
              <p:cNvPr id="86" name="object 66">
                <a:extLst>
                  <a:ext uri="{FF2B5EF4-FFF2-40B4-BE49-F238E27FC236}">
                    <a16:creationId xmlns:a16="http://schemas.microsoft.com/office/drawing/2014/main" id="{4A24A21A-A2C4-C44D-B992-26F441530CA0}"/>
                  </a:ext>
                </a:extLst>
              </p:cNvPr>
              <p:cNvPicPr/>
              <p:nvPr/>
            </p:nvPicPr>
            <p:blipFill>
              <a:blip r:embed="rId64" cstate="screen">
                <a:extLst>
                  <a:ext uri="{28A0092B-C50C-407E-A947-70E740481C1C}">
                    <a14:useLocalDpi xmlns:a14="http://schemas.microsoft.com/office/drawing/2010/main"/>
                  </a:ext>
                </a:extLst>
              </a:blip>
              <a:stretch>
                <a:fillRect/>
              </a:stretch>
            </p:blipFill>
            <p:spPr>
              <a:xfrm>
                <a:off x="16314472" y="4845195"/>
                <a:ext cx="721017" cy="765703"/>
              </a:xfrm>
              <a:prstGeom prst="rect">
                <a:avLst/>
              </a:prstGeom>
            </p:spPr>
          </p:pic>
          <p:pic>
            <p:nvPicPr>
              <p:cNvPr id="87" name="object 67">
                <a:extLst>
                  <a:ext uri="{FF2B5EF4-FFF2-40B4-BE49-F238E27FC236}">
                    <a16:creationId xmlns:a16="http://schemas.microsoft.com/office/drawing/2014/main" id="{444895DC-17EB-F442-88EC-33102B423A7D}"/>
                  </a:ext>
                </a:extLst>
              </p:cNvPr>
              <p:cNvPicPr/>
              <p:nvPr/>
            </p:nvPicPr>
            <p:blipFill>
              <a:blip r:embed="rId65" cstate="screen">
                <a:extLst>
                  <a:ext uri="{28A0092B-C50C-407E-A947-70E740481C1C}">
                    <a14:useLocalDpi xmlns:a14="http://schemas.microsoft.com/office/drawing/2010/main"/>
                  </a:ext>
                </a:extLst>
              </a:blip>
              <a:stretch>
                <a:fillRect/>
              </a:stretch>
            </p:blipFill>
            <p:spPr>
              <a:xfrm>
                <a:off x="5766091" y="2168080"/>
                <a:ext cx="865916" cy="981958"/>
              </a:xfrm>
              <a:prstGeom prst="rect">
                <a:avLst/>
              </a:prstGeom>
            </p:spPr>
          </p:pic>
          <p:pic>
            <p:nvPicPr>
              <p:cNvPr id="88" name="object 68">
                <a:extLst>
                  <a:ext uri="{FF2B5EF4-FFF2-40B4-BE49-F238E27FC236}">
                    <a16:creationId xmlns:a16="http://schemas.microsoft.com/office/drawing/2014/main" id="{18518226-3B87-BB4E-90A6-B1A2CD1A9BAC}"/>
                  </a:ext>
                </a:extLst>
              </p:cNvPr>
              <p:cNvPicPr/>
              <p:nvPr/>
            </p:nvPicPr>
            <p:blipFill>
              <a:blip r:embed="rId66" cstate="screen">
                <a:extLst>
                  <a:ext uri="{28A0092B-C50C-407E-A947-70E740481C1C}">
                    <a14:useLocalDpi xmlns:a14="http://schemas.microsoft.com/office/drawing/2010/main"/>
                  </a:ext>
                </a:extLst>
              </a:blip>
              <a:stretch>
                <a:fillRect/>
              </a:stretch>
            </p:blipFill>
            <p:spPr>
              <a:xfrm>
                <a:off x="6418652" y="7936292"/>
                <a:ext cx="1501193" cy="414001"/>
              </a:xfrm>
              <a:prstGeom prst="rect">
                <a:avLst/>
              </a:prstGeom>
            </p:spPr>
          </p:pic>
          <p:pic>
            <p:nvPicPr>
              <p:cNvPr id="89" name="object 69">
                <a:extLst>
                  <a:ext uri="{FF2B5EF4-FFF2-40B4-BE49-F238E27FC236}">
                    <a16:creationId xmlns:a16="http://schemas.microsoft.com/office/drawing/2014/main" id="{354A600A-495B-9A46-AAA9-49395206CAA9}"/>
                  </a:ext>
                </a:extLst>
              </p:cNvPr>
              <p:cNvPicPr/>
              <p:nvPr/>
            </p:nvPicPr>
            <p:blipFill>
              <a:blip r:embed="rId67" cstate="screen">
                <a:extLst>
                  <a:ext uri="{28A0092B-C50C-407E-A947-70E740481C1C}">
                    <a14:useLocalDpi xmlns:a14="http://schemas.microsoft.com/office/drawing/2010/main"/>
                  </a:ext>
                </a:extLst>
              </a:blip>
              <a:stretch>
                <a:fillRect/>
              </a:stretch>
            </p:blipFill>
            <p:spPr>
              <a:xfrm>
                <a:off x="6418652" y="8559710"/>
                <a:ext cx="1428334" cy="455775"/>
              </a:xfrm>
              <a:prstGeom prst="rect">
                <a:avLst/>
              </a:prstGeom>
            </p:spPr>
          </p:pic>
          <p:pic>
            <p:nvPicPr>
              <p:cNvPr id="90" name="object 70">
                <a:extLst>
                  <a:ext uri="{FF2B5EF4-FFF2-40B4-BE49-F238E27FC236}">
                    <a16:creationId xmlns:a16="http://schemas.microsoft.com/office/drawing/2014/main" id="{D758E993-F928-E749-A7F8-FFAF0FFB1521}"/>
                  </a:ext>
                </a:extLst>
              </p:cNvPr>
              <p:cNvPicPr/>
              <p:nvPr/>
            </p:nvPicPr>
            <p:blipFill>
              <a:blip r:embed="rId68" cstate="screen">
                <a:extLst>
                  <a:ext uri="{BEBA8EAE-BF5A-486C-A8C5-ECC9F3942E4B}">
                    <a14:imgProps xmlns:a14="http://schemas.microsoft.com/office/drawing/2010/main">
                      <a14:imgLayer r:embed="rId69">
                        <a14:imgEffect>
                          <a14:sharpenSoften amount="38000"/>
                        </a14:imgEffect>
                        <a14:imgEffect>
                          <a14:brightnessContrast contrast="26000"/>
                        </a14:imgEffect>
                      </a14:imgLayer>
                    </a14:imgProps>
                  </a:ext>
                  <a:ext uri="{28A0092B-C50C-407E-A947-70E740481C1C}">
                    <a14:useLocalDpi xmlns:a14="http://schemas.microsoft.com/office/drawing/2010/main"/>
                  </a:ext>
                </a:extLst>
              </a:blip>
              <a:stretch>
                <a:fillRect/>
              </a:stretch>
            </p:blipFill>
            <p:spPr>
              <a:xfrm>
                <a:off x="9265309" y="7900701"/>
                <a:ext cx="1059705" cy="541805"/>
              </a:xfrm>
              <a:prstGeom prst="rect">
                <a:avLst/>
              </a:prstGeom>
            </p:spPr>
          </p:pic>
          <p:sp>
            <p:nvSpPr>
              <p:cNvPr id="91" name="object 71">
                <a:extLst>
                  <a:ext uri="{FF2B5EF4-FFF2-40B4-BE49-F238E27FC236}">
                    <a16:creationId xmlns:a16="http://schemas.microsoft.com/office/drawing/2014/main" id="{820538D8-53ED-7947-9970-3CC5C263AEDC}"/>
                  </a:ext>
                </a:extLst>
              </p:cNvPr>
              <p:cNvSpPr/>
              <p:nvPr/>
            </p:nvSpPr>
            <p:spPr>
              <a:xfrm>
                <a:off x="2230298" y="7003181"/>
                <a:ext cx="3560445" cy="0"/>
              </a:xfrm>
              <a:custGeom>
                <a:avLst/>
                <a:gdLst/>
                <a:ahLst/>
                <a:cxnLst/>
                <a:rect l="l" t="t" r="r" b="b"/>
                <a:pathLst>
                  <a:path w="3560445">
                    <a:moveTo>
                      <a:pt x="3560101" y="0"/>
                    </a:moveTo>
                    <a:lnTo>
                      <a:pt x="0" y="0"/>
                    </a:lnTo>
                  </a:path>
                </a:pathLst>
              </a:custGeom>
              <a:ln w="10470">
                <a:solidFill>
                  <a:srgbClr val="EC2138"/>
                </a:solidFill>
              </a:ln>
            </p:spPr>
            <p:txBody>
              <a:bodyPr wrap="square" lIns="0" tIns="0" rIns="0" bIns="0" rtlCol="0"/>
              <a:lstStyle/>
              <a:p>
                <a:endParaRPr sz="1092" dirty="0"/>
              </a:p>
            </p:txBody>
          </p:sp>
          <p:sp>
            <p:nvSpPr>
              <p:cNvPr id="92" name="object 72">
                <a:extLst>
                  <a:ext uri="{FF2B5EF4-FFF2-40B4-BE49-F238E27FC236}">
                    <a16:creationId xmlns:a16="http://schemas.microsoft.com/office/drawing/2014/main" id="{1D46A29A-2243-F44B-ADF3-D11460C38749}"/>
                  </a:ext>
                </a:extLst>
              </p:cNvPr>
              <p:cNvSpPr/>
              <p:nvPr/>
            </p:nvSpPr>
            <p:spPr>
              <a:xfrm>
                <a:off x="13821568" y="7384694"/>
                <a:ext cx="4052570" cy="0"/>
              </a:xfrm>
              <a:custGeom>
                <a:avLst/>
                <a:gdLst/>
                <a:ahLst/>
                <a:cxnLst/>
                <a:rect l="l" t="t" r="r" b="b"/>
                <a:pathLst>
                  <a:path w="4052569">
                    <a:moveTo>
                      <a:pt x="4052232" y="0"/>
                    </a:moveTo>
                    <a:lnTo>
                      <a:pt x="0" y="0"/>
                    </a:lnTo>
                  </a:path>
                </a:pathLst>
              </a:custGeom>
              <a:ln w="10470">
                <a:solidFill>
                  <a:srgbClr val="EC2138"/>
                </a:solidFill>
              </a:ln>
            </p:spPr>
            <p:txBody>
              <a:bodyPr wrap="square" lIns="0" tIns="0" rIns="0" bIns="0" rtlCol="0"/>
              <a:lstStyle/>
              <a:p>
                <a:endParaRPr sz="1092" dirty="0"/>
              </a:p>
            </p:txBody>
          </p:sp>
          <p:sp>
            <p:nvSpPr>
              <p:cNvPr id="93" name="object 73">
                <a:extLst>
                  <a:ext uri="{FF2B5EF4-FFF2-40B4-BE49-F238E27FC236}">
                    <a16:creationId xmlns:a16="http://schemas.microsoft.com/office/drawing/2014/main" id="{0C53F7A1-34AF-3C4C-8CB0-815E4E62B373}"/>
                  </a:ext>
                </a:extLst>
              </p:cNvPr>
              <p:cNvSpPr/>
              <p:nvPr/>
            </p:nvSpPr>
            <p:spPr>
              <a:xfrm>
                <a:off x="12313761" y="8487614"/>
                <a:ext cx="3319779" cy="0"/>
              </a:xfrm>
              <a:custGeom>
                <a:avLst/>
                <a:gdLst/>
                <a:ahLst/>
                <a:cxnLst/>
                <a:rect l="l" t="t" r="r" b="b"/>
                <a:pathLst>
                  <a:path w="3319780">
                    <a:moveTo>
                      <a:pt x="3319270" y="0"/>
                    </a:moveTo>
                    <a:lnTo>
                      <a:pt x="0" y="0"/>
                    </a:lnTo>
                  </a:path>
                </a:pathLst>
              </a:custGeom>
              <a:ln w="10470">
                <a:solidFill>
                  <a:srgbClr val="EC2138"/>
                </a:solidFill>
              </a:ln>
            </p:spPr>
            <p:txBody>
              <a:bodyPr wrap="square" lIns="0" tIns="0" rIns="0" bIns="0" rtlCol="0"/>
              <a:lstStyle/>
              <a:p>
                <a:endParaRPr sz="1092" dirty="0"/>
              </a:p>
            </p:txBody>
          </p:sp>
          <p:sp>
            <p:nvSpPr>
              <p:cNvPr id="94" name="object 74">
                <a:extLst>
                  <a:ext uri="{FF2B5EF4-FFF2-40B4-BE49-F238E27FC236}">
                    <a16:creationId xmlns:a16="http://schemas.microsoft.com/office/drawing/2014/main" id="{1F8C0439-8949-D249-B9FF-AA21312F3955}"/>
                  </a:ext>
                </a:extLst>
              </p:cNvPr>
              <p:cNvSpPr/>
              <p:nvPr/>
            </p:nvSpPr>
            <p:spPr>
              <a:xfrm>
                <a:off x="6418652" y="7773998"/>
                <a:ext cx="4471670" cy="0"/>
              </a:xfrm>
              <a:custGeom>
                <a:avLst/>
                <a:gdLst/>
                <a:ahLst/>
                <a:cxnLst/>
                <a:rect l="l" t="t" r="r" b="b"/>
                <a:pathLst>
                  <a:path w="4471670">
                    <a:moveTo>
                      <a:pt x="4471068" y="0"/>
                    </a:moveTo>
                    <a:lnTo>
                      <a:pt x="0" y="0"/>
                    </a:lnTo>
                  </a:path>
                </a:pathLst>
              </a:custGeom>
              <a:ln w="10470">
                <a:solidFill>
                  <a:srgbClr val="EC2138"/>
                </a:solidFill>
              </a:ln>
            </p:spPr>
            <p:txBody>
              <a:bodyPr wrap="square" lIns="0" tIns="0" rIns="0" bIns="0" rtlCol="0"/>
              <a:lstStyle/>
              <a:p>
                <a:endParaRPr sz="1092" dirty="0"/>
              </a:p>
            </p:txBody>
          </p:sp>
          <p:sp>
            <p:nvSpPr>
              <p:cNvPr id="95" name="object 75">
                <a:extLst>
                  <a:ext uri="{FF2B5EF4-FFF2-40B4-BE49-F238E27FC236}">
                    <a16:creationId xmlns:a16="http://schemas.microsoft.com/office/drawing/2014/main" id="{B9E294A1-E588-734D-B1BB-074636759495}"/>
                  </a:ext>
                </a:extLst>
              </p:cNvPr>
              <p:cNvSpPr/>
              <p:nvPr/>
            </p:nvSpPr>
            <p:spPr>
              <a:xfrm>
                <a:off x="13120019" y="7784469"/>
                <a:ext cx="1361440" cy="0"/>
              </a:xfrm>
              <a:custGeom>
                <a:avLst/>
                <a:gdLst/>
                <a:ahLst/>
                <a:cxnLst/>
                <a:rect l="l" t="t" r="r" b="b"/>
                <a:pathLst>
                  <a:path w="1361440">
                    <a:moveTo>
                      <a:pt x="1361215" y="0"/>
                    </a:moveTo>
                    <a:lnTo>
                      <a:pt x="0" y="0"/>
                    </a:lnTo>
                  </a:path>
                </a:pathLst>
              </a:custGeom>
              <a:ln w="10470">
                <a:solidFill>
                  <a:srgbClr val="EC2138"/>
                </a:solidFill>
              </a:ln>
            </p:spPr>
            <p:txBody>
              <a:bodyPr wrap="square" lIns="0" tIns="0" rIns="0" bIns="0" rtlCol="0"/>
              <a:lstStyle/>
              <a:p>
                <a:endParaRPr sz="1092" dirty="0"/>
              </a:p>
            </p:txBody>
          </p:sp>
          <p:sp>
            <p:nvSpPr>
              <p:cNvPr id="96" name="object 76">
                <a:extLst>
                  <a:ext uri="{FF2B5EF4-FFF2-40B4-BE49-F238E27FC236}">
                    <a16:creationId xmlns:a16="http://schemas.microsoft.com/office/drawing/2014/main" id="{2E0F1409-E988-5441-B5E8-45FF989DCA02}"/>
                  </a:ext>
                </a:extLst>
              </p:cNvPr>
              <p:cNvSpPr/>
              <p:nvPr/>
            </p:nvSpPr>
            <p:spPr>
              <a:xfrm>
                <a:off x="10910662" y="9876765"/>
                <a:ext cx="1570990" cy="0"/>
              </a:xfrm>
              <a:custGeom>
                <a:avLst/>
                <a:gdLst/>
                <a:ahLst/>
                <a:cxnLst/>
                <a:rect l="l" t="t" r="r" b="b"/>
                <a:pathLst>
                  <a:path w="1570990">
                    <a:moveTo>
                      <a:pt x="1570632" y="0"/>
                    </a:moveTo>
                    <a:lnTo>
                      <a:pt x="0" y="0"/>
                    </a:lnTo>
                  </a:path>
                </a:pathLst>
              </a:custGeom>
              <a:ln w="10470">
                <a:solidFill>
                  <a:srgbClr val="EC2138"/>
                </a:solidFill>
              </a:ln>
            </p:spPr>
            <p:txBody>
              <a:bodyPr wrap="square" lIns="0" tIns="0" rIns="0" bIns="0" rtlCol="0"/>
              <a:lstStyle/>
              <a:p>
                <a:endParaRPr sz="1092" dirty="0"/>
              </a:p>
            </p:txBody>
          </p:sp>
          <p:sp>
            <p:nvSpPr>
              <p:cNvPr id="97" name="object 77">
                <a:extLst>
                  <a:ext uri="{FF2B5EF4-FFF2-40B4-BE49-F238E27FC236}">
                    <a16:creationId xmlns:a16="http://schemas.microsoft.com/office/drawing/2014/main" id="{3CCB47B6-F85A-BC4C-BFA0-2EB17E4BFCD0}"/>
                  </a:ext>
                </a:extLst>
              </p:cNvPr>
              <p:cNvSpPr/>
              <p:nvPr/>
            </p:nvSpPr>
            <p:spPr>
              <a:xfrm>
                <a:off x="5727574" y="1963883"/>
                <a:ext cx="3560445" cy="0"/>
              </a:xfrm>
              <a:custGeom>
                <a:avLst/>
                <a:gdLst/>
                <a:ahLst/>
                <a:cxnLst/>
                <a:rect l="l" t="t" r="r" b="b"/>
                <a:pathLst>
                  <a:path w="3560445">
                    <a:moveTo>
                      <a:pt x="3560101" y="0"/>
                    </a:moveTo>
                    <a:lnTo>
                      <a:pt x="0" y="0"/>
                    </a:lnTo>
                  </a:path>
                </a:pathLst>
              </a:custGeom>
              <a:ln w="10470">
                <a:solidFill>
                  <a:srgbClr val="EC2138"/>
                </a:solidFill>
              </a:ln>
            </p:spPr>
            <p:txBody>
              <a:bodyPr wrap="square" lIns="0" tIns="0" rIns="0" bIns="0" rtlCol="0"/>
              <a:lstStyle/>
              <a:p>
                <a:endParaRPr sz="1092" dirty="0"/>
              </a:p>
            </p:txBody>
          </p:sp>
          <p:sp>
            <p:nvSpPr>
              <p:cNvPr id="98" name="object 78">
                <a:extLst>
                  <a:ext uri="{FF2B5EF4-FFF2-40B4-BE49-F238E27FC236}">
                    <a16:creationId xmlns:a16="http://schemas.microsoft.com/office/drawing/2014/main" id="{91E9479F-1AF6-4147-BA93-A4D7C376532F}"/>
                  </a:ext>
                </a:extLst>
              </p:cNvPr>
              <p:cNvSpPr/>
              <p:nvPr/>
            </p:nvSpPr>
            <p:spPr>
              <a:xfrm>
                <a:off x="14228726" y="2115118"/>
                <a:ext cx="0" cy="3560445"/>
              </a:xfrm>
              <a:custGeom>
                <a:avLst/>
                <a:gdLst/>
                <a:ahLst/>
                <a:cxnLst/>
                <a:rect l="l" t="t" r="r" b="b"/>
                <a:pathLst>
                  <a:path h="3560445">
                    <a:moveTo>
                      <a:pt x="0" y="0"/>
                    </a:moveTo>
                    <a:lnTo>
                      <a:pt x="0" y="3560101"/>
                    </a:lnTo>
                  </a:path>
                </a:pathLst>
              </a:custGeom>
              <a:ln w="10470">
                <a:solidFill>
                  <a:srgbClr val="EC2138"/>
                </a:solidFill>
              </a:ln>
            </p:spPr>
            <p:txBody>
              <a:bodyPr wrap="square" lIns="0" tIns="0" rIns="0" bIns="0" rtlCol="0"/>
              <a:lstStyle/>
              <a:p>
                <a:endParaRPr sz="1092" dirty="0"/>
              </a:p>
            </p:txBody>
          </p:sp>
          <p:sp>
            <p:nvSpPr>
              <p:cNvPr id="99" name="object 79">
                <a:extLst>
                  <a:ext uri="{FF2B5EF4-FFF2-40B4-BE49-F238E27FC236}">
                    <a16:creationId xmlns:a16="http://schemas.microsoft.com/office/drawing/2014/main" id="{6A04CADB-A1D5-E646-9EA0-A8ABEDF453EC}"/>
                  </a:ext>
                </a:extLst>
              </p:cNvPr>
              <p:cNvSpPr/>
              <p:nvPr/>
            </p:nvSpPr>
            <p:spPr>
              <a:xfrm>
                <a:off x="8141627" y="8007496"/>
                <a:ext cx="949325" cy="756920"/>
              </a:xfrm>
              <a:custGeom>
                <a:avLst/>
                <a:gdLst/>
                <a:ahLst/>
                <a:cxnLst/>
                <a:rect l="l" t="t" r="r" b="b"/>
                <a:pathLst>
                  <a:path w="949325" h="756920">
                    <a:moveTo>
                      <a:pt x="60515" y="727367"/>
                    </a:moveTo>
                    <a:lnTo>
                      <a:pt x="54127" y="710196"/>
                    </a:lnTo>
                    <a:lnTo>
                      <a:pt x="40055" y="701509"/>
                    </a:lnTo>
                    <a:lnTo>
                      <a:pt x="25984" y="695515"/>
                    </a:lnTo>
                    <a:lnTo>
                      <a:pt x="19596" y="686447"/>
                    </a:lnTo>
                    <a:lnTo>
                      <a:pt x="19596" y="676071"/>
                    </a:lnTo>
                    <a:lnTo>
                      <a:pt x="27673" y="673188"/>
                    </a:lnTo>
                    <a:lnTo>
                      <a:pt x="40919" y="673188"/>
                    </a:lnTo>
                    <a:lnTo>
                      <a:pt x="47840" y="674916"/>
                    </a:lnTo>
                    <a:lnTo>
                      <a:pt x="53606" y="677227"/>
                    </a:lnTo>
                    <a:lnTo>
                      <a:pt x="54089" y="673188"/>
                    </a:lnTo>
                    <a:lnTo>
                      <a:pt x="55333" y="662813"/>
                    </a:lnTo>
                    <a:lnTo>
                      <a:pt x="48412" y="660514"/>
                    </a:lnTo>
                    <a:lnTo>
                      <a:pt x="40919" y="659358"/>
                    </a:lnTo>
                    <a:lnTo>
                      <a:pt x="32854" y="659358"/>
                    </a:lnTo>
                    <a:lnTo>
                      <a:pt x="20662" y="660857"/>
                    </a:lnTo>
                    <a:lnTo>
                      <a:pt x="10160" y="665695"/>
                    </a:lnTo>
                    <a:lnTo>
                      <a:pt x="2781" y="674433"/>
                    </a:lnTo>
                    <a:lnTo>
                      <a:pt x="0" y="687603"/>
                    </a:lnTo>
                    <a:lnTo>
                      <a:pt x="6388" y="704710"/>
                    </a:lnTo>
                    <a:lnTo>
                      <a:pt x="20459" y="713320"/>
                    </a:lnTo>
                    <a:lnTo>
                      <a:pt x="34531" y="719455"/>
                    </a:lnTo>
                    <a:lnTo>
                      <a:pt x="40919" y="729107"/>
                    </a:lnTo>
                    <a:lnTo>
                      <a:pt x="40919" y="737743"/>
                    </a:lnTo>
                    <a:lnTo>
                      <a:pt x="31699" y="741210"/>
                    </a:lnTo>
                    <a:lnTo>
                      <a:pt x="16713" y="741210"/>
                    </a:lnTo>
                    <a:lnTo>
                      <a:pt x="9220" y="738898"/>
                    </a:lnTo>
                    <a:lnTo>
                      <a:pt x="2882" y="735444"/>
                    </a:lnTo>
                    <a:lnTo>
                      <a:pt x="1155" y="752157"/>
                    </a:lnTo>
                    <a:lnTo>
                      <a:pt x="14986" y="755624"/>
                    </a:lnTo>
                    <a:lnTo>
                      <a:pt x="25349" y="755624"/>
                    </a:lnTo>
                    <a:lnTo>
                      <a:pt x="38874" y="754126"/>
                    </a:lnTo>
                    <a:lnTo>
                      <a:pt x="50076" y="749274"/>
                    </a:lnTo>
                    <a:lnTo>
                      <a:pt x="57111" y="741210"/>
                    </a:lnTo>
                    <a:lnTo>
                      <a:pt x="57696" y="740537"/>
                    </a:lnTo>
                    <a:lnTo>
                      <a:pt x="60515" y="727367"/>
                    </a:lnTo>
                    <a:close/>
                  </a:path>
                  <a:path w="949325" h="756920">
                    <a:moveTo>
                      <a:pt x="143522" y="720458"/>
                    </a:moveTo>
                    <a:lnTo>
                      <a:pt x="140766" y="705294"/>
                    </a:lnTo>
                    <a:lnTo>
                      <a:pt x="135496" y="697395"/>
                    </a:lnTo>
                    <a:lnTo>
                      <a:pt x="133146" y="693864"/>
                    </a:lnTo>
                    <a:lnTo>
                      <a:pt x="124498" y="688454"/>
                    </a:lnTo>
                    <a:lnTo>
                      <a:pt x="124498" y="718159"/>
                    </a:lnTo>
                    <a:lnTo>
                      <a:pt x="123736" y="726706"/>
                    </a:lnTo>
                    <a:lnTo>
                      <a:pt x="121018" y="734301"/>
                    </a:lnTo>
                    <a:lnTo>
                      <a:pt x="115747" y="739711"/>
                    </a:lnTo>
                    <a:lnTo>
                      <a:pt x="107200" y="741781"/>
                    </a:lnTo>
                    <a:lnTo>
                      <a:pt x="98666" y="739711"/>
                    </a:lnTo>
                    <a:lnTo>
                      <a:pt x="93370" y="734288"/>
                    </a:lnTo>
                    <a:lnTo>
                      <a:pt x="90665" y="726706"/>
                    </a:lnTo>
                    <a:lnTo>
                      <a:pt x="89903" y="718159"/>
                    </a:lnTo>
                    <a:lnTo>
                      <a:pt x="90995" y="710526"/>
                    </a:lnTo>
                    <a:lnTo>
                      <a:pt x="94234" y="703884"/>
                    </a:lnTo>
                    <a:lnTo>
                      <a:pt x="99644" y="699185"/>
                    </a:lnTo>
                    <a:lnTo>
                      <a:pt x="107200" y="697395"/>
                    </a:lnTo>
                    <a:lnTo>
                      <a:pt x="114769" y="699096"/>
                    </a:lnTo>
                    <a:lnTo>
                      <a:pt x="120167" y="703668"/>
                    </a:lnTo>
                    <a:lnTo>
                      <a:pt x="123418" y="710285"/>
                    </a:lnTo>
                    <a:lnTo>
                      <a:pt x="124498" y="718159"/>
                    </a:lnTo>
                    <a:lnTo>
                      <a:pt x="124498" y="688454"/>
                    </a:lnTo>
                    <a:lnTo>
                      <a:pt x="121627" y="686650"/>
                    </a:lnTo>
                    <a:lnTo>
                      <a:pt x="107200" y="684149"/>
                    </a:lnTo>
                    <a:lnTo>
                      <a:pt x="93103" y="686333"/>
                    </a:lnTo>
                    <a:lnTo>
                      <a:pt x="81775" y="693432"/>
                    </a:lnTo>
                    <a:lnTo>
                      <a:pt x="74218" y="704977"/>
                    </a:lnTo>
                    <a:lnTo>
                      <a:pt x="71462" y="720458"/>
                    </a:lnTo>
                    <a:lnTo>
                      <a:pt x="73888" y="734301"/>
                    </a:lnTo>
                    <a:lnTo>
                      <a:pt x="80911" y="745667"/>
                    </a:lnTo>
                    <a:lnTo>
                      <a:pt x="92138" y="753364"/>
                    </a:lnTo>
                    <a:lnTo>
                      <a:pt x="107200" y="756196"/>
                    </a:lnTo>
                    <a:lnTo>
                      <a:pt x="122605" y="753440"/>
                    </a:lnTo>
                    <a:lnTo>
                      <a:pt x="134010" y="745883"/>
                    </a:lnTo>
                    <a:lnTo>
                      <a:pt x="136563" y="741781"/>
                    </a:lnTo>
                    <a:lnTo>
                      <a:pt x="141084" y="734555"/>
                    </a:lnTo>
                    <a:lnTo>
                      <a:pt x="143522" y="720458"/>
                    </a:lnTo>
                    <a:close/>
                  </a:path>
                  <a:path w="949325" h="756920">
                    <a:moveTo>
                      <a:pt x="160235" y="500291"/>
                    </a:moveTo>
                    <a:lnTo>
                      <a:pt x="141795" y="500291"/>
                    </a:lnTo>
                    <a:lnTo>
                      <a:pt x="141795" y="553885"/>
                    </a:lnTo>
                    <a:lnTo>
                      <a:pt x="140754" y="564832"/>
                    </a:lnTo>
                    <a:lnTo>
                      <a:pt x="137388" y="573189"/>
                    </a:lnTo>
                    <a:lnTo>
                      <a:pt x="131330" y="578523"/>
                    </a:lnTo>
                    <a:lnTo>
                      <a:pt x="122186" y="580402"/>
                    </a:lnTo>
                    <a:lnTo>
                      <a:pt x="113055" y="578523"/>
                    </a:lnTo>
                    <a:lnTo>
                      <a:pt x="106984" y="573189"/>
                    </a:lnTo>
                    <a:lnTo>
                      <a:pt x="103632" y="564832"/>
                    </a:lnTo>
                    <a:lnTo>
                      <a:pt x="102603" y="553885"/>
                    </a:lnTo>
                    <a:lnTo>
                      <a:pt x="102603" y="500291"/>
                    </a:lnTo>
                    <a:lnTo>
                      <a:pt x="84150" y="500291"/>
                    </a:lnTo>
                    <a:lnTo>
                      <a:pt x="84150" y="560222"/>
                    </a:lnTo>
                    <a:lnTo>
                      <a:pt x="86766" y="576173"/>
                    </a:lnTo>
                    <a:lnTo>
                      <a:pt x="94310" y="587095"/>
                    </a:lnTo>
                    <a:lnTo>
                      <a:pt x="106273" y="593369"/>
                    </a:lnTo>
                    <a:lnTo>
                      <a:pt x="122186" y="595388"/>
                    </a:lnTo>
                    <a:lnTo>
                      <a:pt x="138341" y="593369"/>
                    </a:lnTo>
                    <a:lnTo>
                      <a:pt x="150291" y="587095"/>
                    </a:lnTo>
                    <a:lnTo>
                      <a:pt x="154825" y="580402"/>
                    </a:lnTo>
                    <a:lnTo>
                      <a:pt x="157695" y="576173"/>
                    </a:lnTo>
                    <a:lnTo>
                      <a:pt x="160235" y="560222"/>
                    </a:lnTo>
                    <a:lnTo>
                      <a:pt x="160235" y="500291"/>
                    </a:lnTo>
                    <a:close/>
                  </a:path>
                  <a:path w="949325" h="756920">
                    <a:moveTo>
                      <a:pt x="220179" y="685292"/>
                    </a:moveTo>
                    <a:lnTo>
                      <a:pt x="202298" y="685292"/>
                    </a:lnTo>
                    <a:lnTo>
                      <a:pt x="202298" y="718731"/>
                    </a:lnTo>
                    <a:lnTo>
                      <a:pt x="201650" y="725982"/>
                    </a:lnTo>
                    <a:lnTo>
                      <a:pt x="199275" y="733501"/>
                    </a:lnTo>
                    <a:lnTo>
                      <a:pt x="194525" y="739394"/>
                    </a:lnTo>
                    <a:lnTo>
                      <a:pt x="186740" y="741781"/>
                    </a:lnTo>
                    <a:lnTo>
                      <a:pt x="175209" y="741781"/>
                    </a:lnTo>
                    <a:lnTo>
                      <a:pt x="175209" y="685292"/>
                    </a:lnTo>
                    <a:lnTo>
                      <a:pt x="157353" y="685292"/>
                    </a:lnTo>
                    <a:lnTo>
                      <a:pt x="157353" y="728535"/>
                    </a:lnTo>
                    <a:lnTo>
                      <a:pt x="158686" y="739330"/>
                    </a:lnTo>
                    <a:lnTo>
                      <a:pt x="162890" y="747903"/>
                    </a:lnTo>
                    <a:lnTo>
                      <a:pt x="170230" y="753579"/>
                    </a:lnTo>
                    <a:lnTo>
                      <a:pt x="180987" y="755624"/>
                    </a:lnTo>
                    <a:lnTo>
                      <a:pt x="190195" y="755624"/>
                    </a:lnTo>
                    <a:lnTo>
                      <a:pt x="198272" y="751573"/>
                    </a:lnTo>
                    <a:lnTo>
                      <a:pt x="203454" y="744664"/>
                    </a:lnTo>
                    <a:lnTo>
                      <a:pt x="203454" y="753884"/>
                    </a:lnTo>
                    <a:lnTo>
                      <a:pt x="220179" y="753884"/>
                    </a:lnTo>
                    <a:lnTo>
                      <a:pt x="220179" y="744664"/>
                    </a:lnTo>
                    <a:lnTo>
                      <a:pt x="220179" y="741781"/>
                    </a:lnTo>
                    <a:lnTo>
                      <a:pt x="220179" y="685292"/>
                    </a:lnTo>
                    <a:close/>
                  </a:path>
                  <a:path w="949325" h="756920">
                    <a:moveTo>
                      <a:pt x="241490" y="550430"/>
                    </a:moveTo>
                    <a:lnTo>
                      <a:pt x="240157" y="539635"/>
                    </a:lnTo>
                    <a:lnTo>
                      <a:pt x="238950" y="537171"/>
                    </a:lnTo>
                    <a:lnTo>
                      <a:pt x="237540" y="534289"/>
                    </a:lnTo>
                    <a:lnTo>
                      <a:pt x="235953" y="531050"/>
                    </a:lnTo>
                    <a:lnTo>
                      <a:pt x="228612" y="525386"/>
                    </a:lnTo>
                    <a:lnTo>
                      <a:pt x="217868" y="523341"/>
                    </a:lnTo>
                    <a:lnTo>
                      <a:pt x="208648" y="523341"/>
                    </a:lnTo>
                    <a:lnTo>
                      <a:pt x="201155" y="526224"/>
                    </a:lnTo>
                    <a:lnTo>
                      <a:pt x="195389" y="534289"/>
                    </a:lnTo>
                    <a:lnTo>
                      <a:pt x="195389" y="525068"/>
                    </a:lnTo>
                    <a:lnTo>
                      <a:pt x="178663" y="525068"/>
                    </a:lnTo>
                    <a:lnTo>
                      <a:pt x="178663" y="593648"/>
                    </a:lnTo>
                    <a:lnTo>
                      <a:pt x="196545" y="593648"/>
                    </a:lnTo>
                    <a:lnTo>
                      <a:pt x="196545" y="560222"/>
                    </a:lnTo>
                    <a:lnTo>
                      <a:pt x="197192" y="552970"/>
                    </a:lnTo>
                    <a:lnTo>
                      <a:pt x="199567" y="545452"/>
                    </a:lnTo>
                    <a:lnTo>
                      <a:pt x="204317" y="539559"/>
                    </a:lnTo>
                    <a:lnTo>
                      <a:pt x="212102" y="537171"/>
                    </a:lnTo>
                    <a:lnTo>
                      <a:pt x="223634" y="537171"/>
                    </a:lnTo>
                    <a:lnTo>
                      <a:pt x="223634" y="593648"/>
                    </a:lnTo>
                    <a:lnTo>
                      <a:pt x="241490" y="593648"/>
                    </a:lnTo>
                    <a:lnTo>
                      <a:pt x="241490" y="550430"/>
                    </a:lnTo>
                    <a:close/>
                  </a:path>
                  <a:path w="949325" h="756920">
                    <a:moveTo>
                      <a:pt x="278384" y="525068"/>
                    </a:moveTo>
                    <a:lnTo>
                      <a:pt x="260515" y="525068"/>
                    </a:lnTo>
                    <a:lnTo>
                      <a:pt x="260515" y="593648"/>
                    </a:lnTo>
                    <a:lnTo>
                      <a:pt x="278384" y="593648"/>
                    </a:lnTo>
                    <a:lnTo>
                      <a:pt x="278384" y="525068"/>
                    </a:lnTo>
                    <a:close/>
                  </a:path>
                  <a:path w="949325" h="756920">
                    <a:moveTo>
                      <a:pt x="278384" y="495096"/>
                    </a:moveTo>
                    <a:lnTo>
                      <a:pt x="260515" y="495096"/>
                    </a:lnTo>
                    <a:lnTo>
                      <a:pt x="260515" y="512394"/>
                    </a:lnTo>
                    <a:lnTo>
                      <a:pt x="278384" y="512394"/>
                    </a:lnTo>
                    <a:lnTo>
                      <a:pt x="278384" y="495096"/>
                    </a:lnTo>
                    <a:close/>
                  </a:path>
                  <a:path w="949325" h="756920">
                    <a:moveTo>
                      <a:pt x="278955" y="754468"/>
                    </a:moveTo>
                    <a:lnTo>
                      <a:pt x="278447" y="741781"/>
                    </a:lnTo>
                    <a:lnTo>
                      <a:pt x="278384" y="740054"/>
                    </a:lnTo>
                    <a:lnTo>
                      <a:pt x="276656" y="741210"/>
                    </a:lnTo>
                    <a:lnTo>
                      <a:pt x="273202" y="741781"/>
                    </a:lnTo>
                    <a:lnTo>
                      <a:pt x="263398" y="741781"/>
                    </a:lnTo>
                    <a:lnTo>
                      <a:pt x="261670" y="736015"/>
                    </a:lnTo>
                    <a:lnTo>
                      <a:pt x="261670" y="697979"/>
                    </a:lnTo>
                    <a:lnTo>
                      <a:pt x="277228" y="697979"/>
                    </a:lnTo>
                    <a:lnTo>
                      <a:pt x="277228" y="684720"/>
                    </a:lnTo>
                    <a:lnTo>
                      <a:pt x="261099" y="684720"/>
                    </a:lnTo>
                    <a:lnTo>
                      <a:pt x="261099" y="665124"/>
                    </a:lnTo>
                    <a:lnTo>
                      <a:pt x="243217" y="670890"/>
                    </a:lnTo>
                    <a:lnTo>
                      <a:pt x="243217" y="684720"/>
                    </a:lnTo>
                    <a:lnTo>
                      <a:pt x="229971" y="684720"/>
                    </a:lnTo>
                    <a:lnTo>
                      <a:pt x="229971" y="697979"/>
                    </a:lnTo>
                    <a:lnTo>
                      <a:pt x="243217" y="697979"/>
                    </a:lnTo>
                    <a:lnTo>
                      <a:pt x="243814" y="733717"/>
                    </a:lnTo>
                    <a:lnTo>
                      <a:pt x="245198" y="743064"/>
                    </a:lnTo>
                    <a:lnTo>
                      <a:pt x="249351" y="750138"/>
                    </a:lnTo>
                    <a:lnTo>
                      <a:pt x="256209" y="754621"/>
                    </a:lnTo>
                    <a:lnTo>
                      <a:pt x="265709" y="756196"/>
                    </a:lnTo>
                    <a:lnTo>
                      <a:pt x="270891" y="756196"/>
                    </a:lnTo>
                    <a:lnTo>
                      <a:pt x="274929" y="755624"/>
                    </a:lnTo>
                    <a:lnTo>
                      <a:pt x="278955" y="754468"/>
                    </a:lnTo>
                    <a:close/>
                  </a:path>
                  <a:path w="949325" h="756920">
                    <a:moveTo>
                      <a:pt x="352158" y="710653"/>
                    </a:moveTo>
                    <a:lnTo>
                      <a:pt x="350824" y="699858"/>
                    </a:lnTo>
                    <a:lnTo>
                      <a:pt x="349618" y="697395"/>
                    </a:lnTo>
                    <a:lnTo>
                      <a:pt x="348195" y="694524"/>
                    </a:lnTo>
                    <a:lnTo>
                      <a:pt x="346608" y="691273"/>
                    </a:lnTo>
                    <a:lnTo>
                      <a:pt x="339267" y="685609"/>
                    </a:lnTo>
                    <a:lnTo>
                      <a:pt x="328523" y="683564"/>
                    </a:lnTo>
                    <a:lnTo>
                      <a:pt x="319303" y="683564"/>
                    </a:lnTo>
                    <a:lnTo>
                      <a:pt x="311238" y="687603"/>
                    </a:lnTo>
                    <a:lnTo>
                      <a:pt x="306628" y="694524"/>
                    </a:lnTo>
                    <a:lnTo>
                      <a:pt x="306628" y="653605"/>
                    </a:lnTo>
                    <a:lnTo>
                      <a:pt x="288759" y="653605"/>
                    </a:lnTo>
                    <a:lnTo>
                      <a:pt x="289331" y="753884"/>
                    </a:lnTo>
                    <a:lnTo>
                      <a:pt x="307200" y="753884"/>
                    </a:lnTo>
                    <a:lnTo>
                      <a:pt x="307200" y="720458"/>
                    </a:lnTo>
                    <a:lnTo>
                      <a:pt x="307848" y="713206"/>
                    </a:lnTo>
                    <a:lnTo>
                      <a:pt x="310235" y="705688"/>
                    </a:lnTo>
                    <a:lnTo>
                      <a:pt x="314985" y="699782"/>
                    </a:lnTo>
                    <a:lnTo>
                      <a:pt x="322770" y="697395"/>
                    </a:lnTo>
                    <a:lnTo>
                      <a:pt x="334302" y="697395"/>
                    </a:lnTo>
                    <a:lnTo>
                      <a:pt x="334302" y="753884"/>
                    </a:lnTo>
                    <a:lnTo>
                      <a:pt x="352158" y="753884"/>
                    </a:lnTo>
                    <a:lnTo>
                      <a:pt x="352158" y="710653"/>
                    </a:lnTo>
                    <a:close/>
                  </a:path>
                  <a:path w="949325" h="756920">
                    <a:moveTo>
                      <a:pt x="360235" y="525068"/>
                    </a:moveTo>
                    <a:lnTo>
                      <a:pt x="342366" y="525068"/>
                    </a:lnTo>
                    <a:lnTo>
                      <a:pt x="325653" y="575221"/>
                    </a:lnTo>
                    <a:lnTo>
                      <a:pt x="308356" y="525068"/>
                    </a:lnTo>
                    <a:lnTo>
                      <a:pt x="288759" y="525068"/>
                    </a:lnTo>
                    <a:lnTo>
                      <a:pt x="314121" y="593648"/>
                    </a:lnTo>
                    <a:lnTo>
                      <a:pt x="334873" y="593648"/>
                    </a:lnTo>
                    <a:lnTo>
                      <a:pt x="341693" y="575221"/>
                    </a:lnTo>
                    <a:lnTo>
                      <a:pt x="360235" y="525068"/>
                    </a:lnTo>
                    <a:close/>
                  </a:path>
                  <a:path w="949325" h="756920">
                    <a:moveTo>
                      <a:pt x="430542" y="564845"/>
                    </a:moveTo>
                    <a:lnTo>
                      <a:pt x="413524" y="526427"/>
                    </a:lnTo>
                    <a:lnTo>
                      <a:pt x="413258" y="526376"/>
                    </a:lnTo>
                    <a:lnTo>
                      <a:pt x="413258" y="552729"/>
                    </a:lnTo>
                    <a:lnTo>
                      <a:pt x="382701" y="552729"/>
                    </a:lnTo>
                    <a:lnTo>
                      <a:pt x="383286" y="543509"/>
                    </a:lnTo>
                    <a:lnTo>
                      <a:pt x="388480" y="536600"/>
                    </a:lnTo>
                    <a:lnTo>
                      <a:pt x="408635" y="536600"/>
                    </a:lnTo>
                    <a:lnTo>
                      <a:pt x="412686" y="544080"/>
                    </a:lnTo>
                    <a:lnTo>
                      <a:pt x="413258" y="552729"/>
                    </a:lnTo>
                    <a:lnTo>
                      <a:pt x="413258" y="526376"/>
                    </a:lnTo>
                    <a:lnTo>
                      <a:pt x="397700" y="523341"/>
                    </a:lnTo>
                    <a:lnTo>
                      <a:pt x="383743" y="526262"/>
                    </a:lnTo>
                    <a:lnTo>
                      <a:pt x="373849" y="534149"/>
                    </a:lnTo>
                    <a:lnTo>
                      <a:pt x="367944" y="545706"/>
                    </a:lnTo>
                    <a:lnTo>
                      <a:pt x="365988" y="559650"/>
                    </a:lnTo>
                    <a:lnTo>
                      <a:pt x="368414" y="574713"/>
                    </a:lnTo>
                    <a:lnTo>
                      <a:pt x="375437" y="585939"/>
                    </a:lnTo>
                    <a:lnTo>
                      <a:pt x="386664" y="592963"/>
                    </a:lnTo>
                    <a:lnTo>
                      <a:pt x="401726" y="595388"/>
                    </a:lnTo>
                    <a:lnTo>
                      <a:pt x="411530" y="595388"/>
                    </a:lnTo>
                    <a:lnTo>
                      <a:pt x="419023" y="593648"/>
                    </a:lnTo>
                    <a:lnTo>
                      <a:pt x="425361" y="589622"/>
                    </a:lnTo>
                    <a:lnTo>
                      <a:pt x="425361" y="582129"/>
                    </a:lnTo>
                    <a:lnTo>
                      <a:pt x="425361" y="575221"/>
                    </a:lnTo>
                    <a:lnTo>
                      <a:pt x="418439" y="578675"/>
                    </a:lnTo>
                    <a:lnTo>
                      <a:pt x="410959" y="582129"/>
                    </a:lnTo>
                    <a:lnTo>
                      <a:pt x="402310" y="582129"/>
                    </a:lnTo>
                    <a:lnTo>
                      <a:pt x="394703" y="580961"/>
                    </a:lnTo>
                    <a:lnTo>
                      <a:pt x="388620" y="577596"/>
                    </a:lnTo>
                    <a:lnTo>
                      <a:pt x="384467" y="572160"/>
                    </a:lnTo>
                    <a:lnTo>
                      <a:pt x="382701" y="564845"/>
                    </a:lnTo>
                    <a:lnTo>
                      <a:pt x="430542" y="564845"/>
                    </a:lnTo>
                    <a:close/>
                  </a:path>
                  <a:path w="949325" h="756920">
                    <a:moveTo>
                      <a:pt x="484720" y="523913"/>
                    </a:moveTo>
                    <a:lnTo>
                      <a:pt x="482993" y="523341"/>
                    </a:lnTo>
                    <a:lnTo>
                      <a:pt x="478967" y="523341"/>
                    </a:lnTo>
                    <a:lnTo>
                      <a:pt x="471538" y="525157"/>
                    </a:lnTo>
                    <a:lnTo>
                      <a:pt x="465785" y="529602"/>
                    </a:lnTo>
                    <a:lnTo>
                      <a:pt x="461860" y="535254"/>
                    </a:lnTo>
                    <a:lnTo>
                      <a:pt x="459943" y="540626"/>
                    </a:lnTo>
                    <a:lnTo>
                      <a:pt x="459943" y="525068"/>
                    </a:lnTo>
                    <a:lnTo>
                      <a:pt x="444373" y="525068"/>
                    </a:lnTo>
                    <a:lnTo>
                      <a:pt x="444373" y="593648"/>
                    </a:lnTo>
                    <a:lnTo>
                      <a:pt x="462254" y="593648"/>
                    </a:lnTo>
                    <a:lnTo>
                      <a:pt x="462254" y="568299"/>
                    </a:lnTo>
                    <a:lnTo>
                      <a:pt x="462483" y="559752"/>
                    </a:lnTo>
                    <a:lnTo>
                      <a:pt x="464058" y="550494"/>
                    </a:lnTo>
                    <a:lnTo>
                      <a:pt x="468325" y="543090"/>
                    </a:lnTo>
                    <a:lnTo>
                      <a:pt x="475081" y="540626"/>
                    </a:lnTo>
                    <a:lnTo>
                      <a:pt x="476656" y="540054"/>
                    </a:lnTo>
                    <a:lnTo>
                      <a:pt x="480110" y="540054"/>
                    </a:lnTo>
                    <a:lnTo>
                      <a:pt x="482993" y="540626"/>
                    </a:lnTo>
                    <a:lnTo>
                      <a:pt x="484720" y="541782"/>
                    </a:lnTo>
                    <a:lnTo>
                      <a:pt x="484720" y="540054"/>
                    </a:lnTo>
                    <a:lnTo>
                      <a:pt x="484720" y="523913"/>
                    </a:lnTo>
                    <a:close/>
                  </a:path>
                  <a:path w="949325" h="756920">
                    <a:moveTo>
                      <a:pt x="493369" y="753884"/>
                    </a:moveTo>
                    <a:lnTo>
                      <a:pt x="484759" y="732561"/>
                    </a:lnTo>
                    <a:lnTo>
                      <a:pt x="478942" y="718159"/>
                    </a:lnTo>
                    <a:lnTo>
                      <a:pt x="463359" y="679538"/>
                    </a:lnTo>
                    <a:lnTo>
                      <a:pt x="458787" y="668223"/>
                    </a:lnTo>
                    <a:lnTo>
                      <a:pt x="458787" y="718159"/>
                    </a:lnTo>
                    <a:lnTo>
                      <a:pt x="431698" y="718159"/>
                    </a:lnTo>
                    <a:lnTo>
                      <a:pt x="444957" y="679538"/>
                    </a:lnTo>
                    <a:lnTo>
                      <a:pt x="458787" y="718159"/>
                    </a:lnTo>
                    <a:lnTo>
                      <a:pt x="458787" y="668223"/>
                    </a:lnTo>
                    <a:lnTo>
                      <a:pt x="455904" y="661085"/>
                    </a:lnTo>
                    <a:lnTo>
                      <a:pt x="434581" y="661085"/>
                    </a:lnTo>
                    <a:lnTo>
                      <a:pt x="398856" y="753884"/>
                    </a:lnTo>
                    <a:lnTo>
                      <a:pt x="418439" y="753884"/>
                    </a:lnTo>
                    <a:lnTo>
                      <a:pt x="426516" y="732561"/>
                    </a:lnTo>
                    <a:lnTo>
                      <a:pt x="464553" y="732561"/>
                    </a:lnTo>
                    <a:lnTo>
                      <a:pt x="472617" y="753884"/>
                    </a:lnTo>
                    <a:lnTo>
                      <a:pt x="493369" y="753884"/>
                    </a:lnTo>
                    <a:close/>
                  </a:path>
                  <a:path w="949325" h="756920">
                    <a:moveTo>
                      <a:pt x="540067" y="573481"/>
                    </a:moveTo>
                    <a:lnTo>
                      <a:pt x="535203" y="560057"/>
                    </a:lnTo>
                    <a:lnTo>
                      <a:pt x="524497" y="553885"/>
                    </a:lnTo>
                    <a:lnTo>
                      <a:pt x="513791" y="550303"/>
                    </a:lnTo>
                    <a:lnTo>
                      <a:pt x="508927" y="544664"/>
                    </a:lnTo>
                    <a:lnTo>
                      <a:pt x="508927" y="538899"/>
                    </a:lnTo>
                    <a:lnTo>
                      <a:pt x="514705" y="537171"/>
                    </a:lnTo>
                    <a:lnTo>
                      <a:pt x="525640" y="537171"/>
                    </a:lnTo>
                    <a:lnTo>
                      <a:pt x="529678" y="538327"/>
                    </a:lnTo>
                    <a:lnTo>
                      <a:pt x="535444" y="540054"/>
                    </a:lnTo>
                    <a:lnTo>
                      <a:pt x="535787" y="537171"/>
                    </a:lnTo>
                    <a:lnTo>
                      <a:pt x="537171" y="525640"/>
                    </a:lnTo>
                    <a:lnTo>
                      <a:pt x="531418" y="524497"/>
                    </a:lnTo>
                    <a:lnTo>
                      <a:pt x="526224" y="523341"/>
                    </a:lnTo>
                    <a:lnTo>
                      <a:pt x="517575" y="523341"/>
                    </a:lnTo>
                    <a:lnTo>
                      <a:pt x="507517" y="524560"/>
                    </a:lnTo>
                    <a:lnTo>
                      <a:pt x="498843" y="528383"/>
                    </a:lnTo>
                    <a:lnTo>
                      <a:pt x="492785" y="535012"/>
                    </a:lnTo>
                    <a:lnTo>
                      <a:pt x="490486" y="544664"/>
                    </a:lnTo>
                    <a:lnTo>
                      <a:pt x="495350" y="557758"/>
                    </a:lnTo>
                    <a:lnTo>
                      <a:pt x="506056" y="563460"/>
                    </a:lnTo>
                    <a:lnTo>
                      <a:pt x="516750" y="567105"/>
                    </a:lnTo>
                    <a:lnTo>
                      <a:pt x="521614" y="574052"/>
                    </a:lnTo>
                    <a:lnTo>
                      <a:pt x="521614" y="580974"/>
                    </a:lnTo>
                    <a:lnTo>
                      <a:pt x="514121" y="582701"/>
                    </a:lnTo>
                    <a:lnTo>
                      <a:pt x="503745" y="582701"/>
                    </a:lnTo>
                    <a:lnTo>
                      <a:pt x="497979" y="580974"/>
                    </a:lnTo>
                    <a:lnTo>
                      <a:pt x="492213" y="578091"/>
                    </a:lnTo>
                    <a:lnTo>
                      <a:pt x="491070" y="593077"/>
                    </a:lnTo>
                    <a:lnTo>
                      <a:pt x="497408" y="594804"/>
                    </a:lnTo>
                    <a:lnTo>
                      <a:pt x="504329" y="595960"/>
                    </a:lnTo>
                    <a:lnTo>
                      <a:pt x="511238" y="595960"/>
                    </a:lnTo>
                    <a:lnTo>
                      <a:pt x="521817" y="594715"/>
                    </a:lnTo>
                    <a:lnTo>
                      <a:pt x="531050" y="590778"/>
                    </a:lnTo>
                    <a:lnTo>
                      <a:pt x="537578" y="583806"/>
                    </a:lnTo>
                    <a:lnTo>
                      <a:pt x="537845" y="582701"/>
                    </a:lnTo>
                    <a:lnTo>
                      <a:pt x="540067" y="573481"/>
                    </a:lnTo>
                    <a:close/>
                  </a:path>
                  <a:path w="949325" h="756920">
                    <a:moveTo>
                      <a:pt x="566000" y="685292"/>
                    </a:moveTo>
                    <a:lnTo>
                      <a:pt x="548119" y="685292"/>
                    </a:lnTo>
                    <a:lnTo>
                      <a:pt x="548119" y="718731"/>
                    </a:lnTo>
                    <a:lnTo>
                      <a:pt x="547471" y="725982"/>
                    </a:lnTo>
                    <a:lnTo>
                      <a:pt x="545096" y="733501"/>
                    </a:lnTo>
                    <a:lnTo>
                      <a:pt x="540346" y="739394"/>
                    </a:lnTo>
                    <a:lnTo>
                      <a:pt x="532561" y="741781"/>
                    </a:lnTo>
                    <a:lnTo>
                      <a:pt x="521030" y="741781"/>
                    </a:lnTo>
                    <a:lnTo>
                      <a:pt x="521030" y="685292"/>
                    </a:lnTo>
                    <a:lnTo>
                      <a:pt x="503174" y="685292"/>
                    </a:lnTo>
                    <a:lnTo>
                      <a:pt x="503174" y="728535"/>
                    </a:lnTo>
                    <a:lnTo>
                      <a:pt x="504507" y="739330"/>
                    </a:lnTo>
                    <a:lnTo>
                      <a:pt x="508723" y="747903"/>
                    </a:lnTo>
                    <a:lnTo>
                      <a:pt x="516051" y="753579"/>
                    </a:lnTo>
                    <a:lnTo>
                      <a:pt x="526808" y="755624"/>
                    </a:lnTo>
                    <a:lnTo>
                      <a:pt x="536016" y="755624"/>
                    </a:lnTo>
                    <a:lnTo>
                      <a:pt x="544093" y="751573"/>
                    </a:lnTo>
                    <a:lnTo>
                      <a:pt x="549275" y="744664"/>
                    </a:lnTo>
                    <a:lnTo>
                      <a:pt x="549275" y="753884"/>
                    </a:lnTo>
                    <a:lnTo>
                      <a:pt x="566000" y="753884"/>
                    </a:lnTo>
                    <a:lnTo>
                      <a:pt x="566000" y="744664"/>
                    </a:lnTo>
                    <a:lnTo>
                      <a:pt x="566000" y="741781"/>
                    </a:lnTo>
                    <a:lnTo>
                      <a:pt x="566000" y="685292"/>
                    </a:lnTo>
                    <a:close/>
                  </a:path>
                  <a:path w="949325" h="756920">
                    <a:moveTo>
                      <a:pt x="572338" y="525068"/>
                    </a:moveTo>
                    <a:lnTo>
                      <a:pt x="554469" y="525068"/>
                    </a:lnTo>
                    <a:lnTo>
                      <a:pt x="554469" y="593648"/>
                    </a:lnTo>
                    <a:lnTo>
                      <a:pt x="572338" y="593648"/>
                    </a:lnTo>
                    <a:lnTo>
                      <a:pt x="572338" y="525068"/>
                    </a:lnTo>
                    <a:close/>
                  </a:path>
                  <a:path w="949325" h="756920">
                    <a:moveTo>
                      <a:pt x="572338" y="495096"/>
                    </a:moveTo>
                    <a:lnTo>
                      <a:pt x="554469" y="495096"/>
                    </a:lnTo>
                    <a:lnTo>
                      <a:pt x="554469" y="512394"/>
                    </a:lnTo>
                    <a:lnTo>
                      <a:pt x="572338" y="512394"/>
                    </a:lnTo>
                    <a:lnTo>
                      <a:pt x="572338" y="495096"/>
                    </a:lnTo>
                    <a:close/>
                  </a:path>
                  <a:path w="949325" h="756920">
                    <a:moveTo>
                      <a:pt x="628827" y="734288"/>
                    </a:moveTo>
                    <a:lnTo>
                      <a:pt x="623963" y="720864"/>
                    </a:lnTo>
                    <a:lnTo>
                      <a:pt x="613257" y="714692"/>
                    </a:lnTo>
                    <a:lnTo>
                      <a:pt x="602551" y="711111"/>
                    </a:lnTo>
                    <a:lnTo>
                      <a:pt x="597687" y="705472"/>
                    </a:lnTo>
                    <a:lnTo>
                      <a:pt x="597687" y="699706"/>
                    </a:lnTo>
                    <a:lnTo>
                      <a:pt x="603465" y="697979"/>
                    </a:lnTo>
                    <a:lnTo>
                      <a:pt x="614400" y="697979"/>
                    </a:lnTo>
                    <a:lnTo>
                      <a:pt x="618451" y="699122"/>
                    </a:lnTo>
                    <a:lnTo>
                      <a:pt x="624205" y="700849"/>
                    </a:lnTo>
                    <a:lnTo>
                      <a:pt x="624547" y="697979"/>
                    </a:lnTo>
                    <a:lnTo>
                      <a:pt x="625932" y="686447"/>
                    </a:lnTo>
                    <a:lnTo>
                      <a:pt x="620179" y="685292"/>
                    </a:lnTo>
                    <a:lnTo>
                      <a:pt x="614984" y="684149"/>
                    </a:lnTo>
                    <a:lnTo>
                      <a:pt x="606336" y="684149"/>
                    </a:lnTo>
                    <a:lnTo>
                      <a:pt x="596277" y="685368"/>
                    </a:lnTo>
                    <a:lnTo>
                      <a:pt x="587616" y="689190"/>
                    </a:lnTo>
                    <a:lnTo>
                      <a:pt x="581545" y="695820"/>
                    </a:lnTo>
                    <a:lnTo>
                      <a:pt x="579259" y="705472"/>
                    </a:lnTo>
                    <a:lnTo>
                      <a:pt x="584111" y="718578"/>
                    </a:lnTo>
                    <a:lnTo>
                      <a:pt x="594817" y="724281"/>
                    </a:lnTo>
                    <a:lnTo>
                      <a:pt x="605510" y="727925"/>
                    </a:lnTo>
                    <a:lnTo>
                      <a:pt x="610374" y="734860"/>
                    </a:lnTo>
                    <a:lnTo>
                      <a:pt x="610374" y="741781"/>
                    </a:lnTo>
                    <a:lnTo>
                      <a:pt x="602881" y="743508"/>
                    </a:lnTo>
                    <a:lnTo>
                      <a:pt x="592505" y="743508"/>
                    </a:lnTo>
                    <a:lnTo>
                      <a:pt x="586740" y="741781"/>
                    </a:lnTo>
                    <a:lnTo>
                      <a:pt x="580986" y="738898"/>
                    </a:lnTo>
                    <a:lnTo>
                      <a:pt x="579831" y="753884"/>
                    </a:lnTo>
                    <a:lnTo>
                      <a:pt x="586168" y="755624"/>
                    </a:lnTo>
                    <a:lnTo>
                      <a:pt x="593090" y="756767"/>
                    </a:lnTo>
                    <a:lnTo>
                      <a:pt x="599998" y="756767"/>
                    </a:lnTo>
                    <a:lnTo>
                      <a:pt x="610577" y="755523"/>
                    </a:lnTo>
                    <a:lnTo>
                      <a:pt x="619810" y="751586"/>
                    </a:lnTo>
                    <a:lnTo>
                      <a:pt x="626351" y="744613"/>
                    </a:lnTo>
                    <a:lnTo>
                      <a:pt x="626605" y="743508"/>
                    </a:lnTo>
                    <a:lnTo>
                      <a:pt x="628827" y="734288"/>
                    </a:lnTo>
                    <a:close/>
                  </a:path>
                  <a:path w="949325" h="756920">
                    <a:moveTo>
                      <a:pt x="631698" y="593648"/>
                    </a:moveTo>
                    <a:lnTo>
                      <a:pt x="631190" y="580974"/>
                    </a:lnTo>
                    <a:lnTo>
                      <a:pt x="631126" y="579247"/>
                    </a:lnTo>
                    <a:lnTo>
                      <a:pt x="629399" y="580402"/>
                    </a:lnTo>
                    <a:lnTo>
                      <a:pt x="625932" y="580974"/>
                    </a:lnTo>
                    <a:lnTo>
                      <a:pt x="616140" y="580974"/>
                    </a:lnTo>
                    <a:lnTo>
                      <a:pt x="614400" y="575221"/>
                    </a:lnTo>
                    <a:lnTo>
                      <a:pt x="614400" y="537171"/>
                    </a:lnTo>
                    <a:lnTo>
                      <a:pt x="630555" y="537171"/>
                    </a:lnTo>
                    <a:lnTo>
                      <a:pt x="630555" y="523913"/>
                    </a:lnTo>
                    <a:lnTo>
                      <a:pt x="614400" y="523913"/>
                    </a:lnTo>
                    <a:lnTo>
                      <a:pt x="614400" y="504317"/>
                    </a:lnTo>
                    <a:lnTo>
                      <a:pt x="596544" y="510070"/>
                    </a:lnTo>
                    <a:lnTo>
                      <a:pt x="596544" y="523913"/>
                    </a:lnTo>
                    <a:lnTo>
                      <a:pt x="583285" y="523913"/>
                    </a:lnTo>
                    <a:lnTo>
                      <a:pt x="583285" y="537171"/>
                    </a:lnTo>
                    <a:lnTo>
                      <a:pt x="596544" y="537171"/>
                    </a:lnTo>
                    <a:lnTo>
                      <a:pt x="596544" y="572897"/>
                    </a:lnTo>
                    <a:lnTo>
                      <a:pt x="597941" y="582244"/>
                    </a:lnTo>
                    <a:lnTo>
                      <a:pt x="602094" y="589330"/>
                    </a:lnTo>
                    <a:lnTo>
                      <a:pt x="608939" y="593813"/>
                    </a:lnTo>
                    <a:lnTo>
                      <a:pt x="618451" y="595388"/>
                    </a:lnTo>
                    <a:lnTo>
                      <a:pt x="623633" y="595388"/>
                    </a:lnTo>
                    <a:lnTo>
                      <a:pt x="627659" y="594804"/>
                    </a:lnTo>
                    <a:lnTo>
                      <a:pt x="631698" y="593648"/>
                    </a:lnTo>
                    <a:close/>
                  </a:path>
                  <a:path w="949325" h="756920">
                    <a:moveTo>
                      <a:pt x="645528" y="0"/>
                    </a:moveTo>
                    <a:lnTo>
                      <a:pt x="304317" y="0"/>
                    </a:lnTo>
                    <a:lnTo>
                      <a:pt x="304317" y="247827"/>
                    </a:lnTo>
                    <a:lnTo>
                      <a:pt x="310388" y="293090"/>
                    </a:lnTo>
                    <a:lnTo>
                      <a:pt x="327545" y="333819"/>
                    </a:lnTo>
                    <a:lnTo>
                      <a:pt x="354177" y="368363"/>
                    </a:lnTo>
                    <a:lnTo>
                      <a:pt x="388683" y="395084"/>
                    </a:lnTo>
                    <a:lnTo>
                      <a:pt x="429475" y="412318"/>
                    </a:lnTo>
                    <a:lnTo>
                      <a:pt x="474929" y="418439"/>
                    </a:lnTo>
                    <a:lnTo>
                      <a:pt x="520382" y="412318"/>
                    </a:lnTo>
                    <a:lnTo>
                      <a:pt x="561174" y="395084"/>
                    </a:lnTo>
                    <a:lnTo>
                      <a:pt x="595680" y="368363"/>
                    </a:lnTo>
                    <a:lnTo>
                      <a:pt x="622312" y="333819"/>
                    </a:lnTo>
                    <a:lnTo>
                      <a:pt x="639457" y="293090"/>
                    </a:lnTo>
                    <a:lnTo>
                      <a:pt x="645528" y="247827"/>
                    </a:lnTo>
                    <a:lnTo>
                      <a:pt x="645528" y="0"/>
                    </a:lnTo>
                    <a:close/>
                  </a:path>
                  <a:path w="949325" h="756920">
                    <a:moveTo>
                      <a:pt x="672934" y="609790"/>
                    </a:moveTo>
                    <a:lnTo>
                      <a:pt x="655916" y="609790"/>
                    </a:lnTo>
                    <a:lnTo>
                      <a:pt x="644385" y="609790"/>
                    </a:lnTo>
                    <a:lnTo>
                      <a:pt x="639660" y="609790"/>
                    </a:lnTo>
                    <a:lnTo>
                      <a:pt x="638619" y="621893"/>
                    </a:lnTo>
                    <a:lnTo>
                      <a:pt x="642658" y="623049"/>
                    </a:lnTo>
                    <a:lnTo>
                      <a:pt x="647268" y="623620"/>
                    </a:lnTo>
                    <a:lnTo>
                      <a:pt x="651294" y="623620"/>
                    </a:lnTo>
                    <a:lnTo>
                      <a:pt x="662774" y="621042"/>
                    </a:lnTo>
                    <a:lnTo>
                      <a:pt x="670458" y="614260"/>
                    </a:lnTo>
                    <a:lnTo>
                      <a:pt x="672934" y="609790"/>
                    </a:lnTo>
                    <a:close/>
                  </a:path>
                  <a:path w="949325" h="756920">
                    <a:moveTo>
                      <a:pt x="683577" y="754468"/>
                    </a:moveTo>
                    <a:lnTo>
                      <a:pt x="683069" y="741781"/>
                    </a:lnTo>
                    <a:lnTo>
                      <a:pt x="682993" y="740054"/>
                    </a:lnTo>
                    <a:lnTo>
                      <a:pt x="681266" y="741210"/>
                    </a:lnTo>
                    <a:lnTo>
                      <a:pt x="677811" y="741781"/>
                    </a:lnTo>
                    <a:lnTo>
                      <a:pt x="668020" y="741781"/>
                    </a:lnTo>
                    <a:lnTo>
                      <a:pt x="666280" y="736015"/>
                    </a:lnTo>
                    <a:lnTo>
                      <a:pt x="666280" y="697979"/>
                    </a:lnTo>
                    <a:lnTo>
                      <a:pt x="682421" y="697979"/>
                    </a:lnTo>
                    <a:lnTo>
                      <a:pt x="682421" y="684720"/>
                    </a:lnTo>
                    <a:lnTo>
                      <a:pt x="666280" y="684720"/>
                    </a:lnTo>
                    <a:lnTo>
                      <a:pt x="666280" y="665124"/>
                    </a:lnTo>
                    <a:lnTo>
                      <a:pt x="648411" y="670890"/>
                    </a:lnTo>
                    <a:lnTo>
                      <a:pt x="648411" y="684720"/>
                    </a:lnTo>
                    <a:lnTo>
                      <a:pt x="635152" y="684720"/>
                    </a:lnTo>
                    <a:lnTo>
                      <a:pt x="635152" y="697979"/>
                    </a:lnTo>
                    <a:lnTo>
                      <a:pt x="648411" y="697979"/>
                    </a:lnTo>
                    <a:lnTo>
                      <a:pt x="648411" y="733717"/>
                    </a:lnTo>
                    <a:lnTo>
                      <a:pt x="649808" y="743064"/>
                    </a:lnTo>
                    <a:lnTo>
                      <a:pt x="653961" y="750138"/>
                    </a:lnTo>
                    <a:lnTo>
                      <a:pt x="660819" y="754621"/>
                    </a:lnTo>
                    <a:lnTo>
                      <a:pt x="670318" y="756196"/>
                    </a:lnTo>
                    <a:lnTo>
                      <a:pt x="675500" y="756196"/>
                    </a:lnTo>
                    <a:lnTo>
                      <a:pt x="679538" y="755624"/>
                    </a:lnTo>
                    <a:lnTo>
                      <a:pt x="683577" y="754468"/>
                    </a:lnTo>
                    <a:close/>
                  </a:path>
                  <a:path w="949325" h="756920">
                    <a:moveTo>
                      <a:pt x="706056" y="525068"/>
                    </a:moveTo>
                    <a:lnTo>
                      <a:pt x="687603" y="525068"/>
                    </a:lnTo>
                    <a:lnTo>
                      <a:pt x="670890" y="575221"/>
                    </a:lnTo>
                    <a:lnTo>
                      <a:pt x="653605" y="525068"/>
                    </a:lnTo>
                    <a:lnTo>
                      <a:pt x="634009" y="525068"/>
                    </a:lnTo>
                    <a:lnTo>
                      <a:pt x="660514" y="597687"/>
                    </a:lnTo>
                    <a:lnTo>
                      <a:pt x="660514" y="605180"/>
                    </a:lnTo>
                    <a:lnTo>
                      <a:pt x="657059" y="608634"/>
                    </a:lnTo>
                    <a:lnTo>
                      <a:pt x="673569" y="608634"/>
                    </a:lnTo>
                    <a:lnTo>
                      <a:pt x="675779" y="604659"/>
                    </a:lnTo>
                    <a:lnTo>
                      <a:pt x="680123" y="593648"/>
                    </a:lnTo>
                    <a:lnTo>
                      <a:pt x="687095" y="575221"/>
                    </a:lnTo>
                    <a:lnTo>
                      <a:pt x="706056" y="525068"/>
                    </a:lnTo>
                    <a:close/>
                  </a:path>
                  <a:path w="949325" h="756920">
                    <a:moveTo>
                      <a:pt x="734301" y="684149"/>
                    </a:moveTo>
                    <a:lnTo>
                      <a:pt x="732574" y="683564"/>
                    </a:lnTo>
                    <a:lnTo>
                      <a:pt x="728522" y="683564"/>
                    </a:lnTo>
                    <a:lnTo>
                      <a:pt x="721093" y="685380"/>
                    </a:lnTo>
                    <a:lnTo>
                      <a:pt x="715340" y="689838"/>
                    </a:lnTo>
                    <a:lnTo>
                      <a:pt x="711428" y="695477"/>
                    </a:lnTo>
                    <a:lnTo>
                      <a:pt x="709510" y="700849"/>
                    </a:lnTo>
                    <a:lnTo>
                      <a:pt x="709510" y="685292"/>
                    </a:lnTo>
                    <a:lnTo>
                      <a:pt x="693381" y="685292"/>
                    </a:lnTo>
                    <a:lnTo>
                      <a:pt x="693381" y="753884"/>
                    </a:lnTo>
                    <a:lnTo>
                      <a:pt x="711809" y="753884"/>
                    </a:lnTo>
                    <a:lnTo>
                      <a:pt x="711809" y="728535"/>
                    </a:lnTo>
                    <a:lnTo>
                      <a:pt x="712038" y="719975"/>
                    </a:lnTo>
                    <a:lnTo>
                      <a:pt x="713613" y="710730"/>
                    </a:lnTo>
                    <a:lnTo>
                      <a:pt x="717892" y="703313"/>
                    </a:lnTo>
                    <a:lnTo>
                      <a:pt x="724649" y="700849"/>
                    </a:lnTo>
                    <a:lnTo>
                      <a:pt x="726224" y="700278"/>
                    </a:lnTo>
                    <a:lnTo>
                      <a:pt x="729678" y="700278"/>
                    </a:lnTo>
                    <a:lnTo>
                      <a:pt x="732574" y="700849"/>
                    </a:lnTo>
                    <a:lnTo>
                      <a:pt x="734301" y="702005"/>
                    </a:lnTo>
                    <a:lnTo>
                      <a:pt x="734301" y="700278"/>
                    </a:lnTo>
                    <a:lnTo>
                      <a:pt x="734301" y="684149"/>
                    </a:lnTo>
                    <a:close/>
                  </a:path>
                  <a:path w="949325" h="756920">
                    <a:moveTo>
                      <a:pt x="802881" y="753884"/>
                    </a:moveTo>
                    <a:lnTo>
                      <a:pt x="802309" y="748703"/>
                    </a:lnTo>
                    <a:lnTo>
                      <a:pt x="802309" y="743508"/>
                    </a:lnTo>
                    <a:lnTo>
                      <a:pt x="802309" y="742937"/>
                    </a:lnTo>
                    <a:lnTo>
                      <a:pt x="802309" y="722185"/>
                    </a:lnTo>
                    <a:lnTo>
                      <a:pt x="802233" y="711809"/>
                    </a:lnTo>
                    <a:lnTo>
                      <a:pt x="800633" y="699376"/>
                    </a:lnTo>
                    <a:lnTo>
                      <a:pt x="799134" y="696823"/>
                    </a:lnTo>
                    <a:lnTo>
                      <a:pt x="795388" y="690410"/>
                    </a:lnTo>
                    <a:lnTo>
                      <a:pt x="786257" y="685228"/>
                    </a:lnTo>
                    <a:lnTo>
                      <a:pt x="772909" y="683564"/>
                    </a:lnTo>
                    <a:lnTo>
                      <a:pt x="765416" y="683564"/>
                    </a:lnTo>
                    <a:lnTo>
                      <a:pt x="756196" y="685292"/>
                    </a:lnTo>
                    <a:lnTo>
                      <a:pt x="748703" y="688746"/>
                    </a:lnTo>
                    <a:lnTo>
                      <a:pt x="748703" y="704316"/>
                    </a:lnTo>
                    <a:lnTo>
                      <a:pt x="754468" y="699706"/>
                    </a:lnTo>
                    <a:lnTo>
                      <a:pt x="762533" y="696823"/>
                    </a:lnTo>
                    <a:lnTo>
                      <a:pt x="780402" y="696823"/>
                    </a:lnTo>
                    <a:lnTo>
                      <a:pt x="785596" y="700849"/>
                    </a:lnTo>
                    <a:lnTo>
                      <a:pt x="785596" y="711809"/>
                    </a:lnTo>
                    <a:lnTo>
                      <a:pt x="785596" y="722185"/>
                    </a:lnTo>
                    <a:lnTo>
                      <a:pt x="785596" y="727367"/>
                    </a:lnTo>
                    <a:lnTo>
                      <a:pt x="785012" y="732561"/>
                    </a:lnTo>
                    <a:lnTo>
                      <a:pt x="782142" y="736587"/>
                    </a:lnTo>
                    <a:lnTo>
                      <a:pt x="779246" y="740054"/>
                    </a:lnTo>
                    <a:lnTo>
                      <a:pt x="775220" y="742937"/>
                    </a:lnTo>
                    <a:lnTo>
                      <a:pt x="762533" y="742937"/>
                    </a:lnTo>
                    <a:lnTo>
                      <a:pt x="757923" y="740054"/>
                    </a:lnTo>
                    <a:lnTo>
                      <a:pt x="757923" y="723912"/>
                    </a:lnTo>
                    <a:lnTo>
                      <a:pt x="770039" y="722185"/>
                    </a:lnTo>
                    <a:lnTo>
                      <a:pt x="785596" y="722185"/>
                    </a:lnTo>
                    <a:lnTo>
                      <a:pt x="785596" y="711809"/>
                    </a:lnTo>
                    <a:lnTo>
                      <a:pt x="768299" y="711809"/>
                    </a:lnTo>
                    <a:lnTo>
                      <a:pt x="759650" y="712381"/>
                    </a:lnTo>
                    <a:lnTo>
                      <a:pt x="745820" y="719302"/>
                    </a:lnTo>
                    <a:lnTo>
                      <a:pt x="741210" y="725068"/>
                    </a:lnTo>
                    <a:lnTo>
                      <a:pt x="741210" y="735444"/>
                    </a:lnTo>
                    <a:lnTo>
                      <a:pt x="743292" y="744181"/>
                    </a:lnTo>
                    <a:lnTo>
                      <a:pt x="748766" y="750506"/>
                    </a:lnTo>
                    <a:lnTo>
                      <a:pt x="756526" y="754329"/>
                    </a:lnTo>
                    <a:lnTo>
                      <a:pt x="765416" y="755624"/>
                    </a:lnTo>
                    <a:lnTo>
                      <a:pt x="773493" y="755624"/>
                    </a:lnTo>
                    <a:lnTo>
                      <a:pt x="782701" y="751573"/>
                    </a:lnTo>
                    <a:lnTo>
                      <a:pt x="786739" y="743508"/>
                    </a:lnTo>
                    <a:lnTo>
                      <a:pt x="786752" y="750506"/>
                    </a:lnTo>
                    <a:lnTo>
                      <a:pt x="787323" y="753884"/>
                    </a:lnTo>
                    <a:lnTo>
                      <a:pt x="802881" y="753884"/>
                    </a:lnTo>
                    <a:close/>
                  </a:path>
                  <a:path w="949325" h="756920">
                    <a:moveTo>
                      <a:pt x="819594" y="559650"/>
                    </a:moveTo>
                    <a:lnTo>
                      <a:pt x="816838" y="544487"/>
                    </a:lnTo>
                    <a:lnTo>
                      <a:pt x="811961" y="537171"/>
                    </a:lnTo>
                    <a:lnTo>
                      <a:pt x="809218" y="533069"/>
                    </a:lnTo>
                    <a:lnTo>
                      <a:pt x="800582" y="527659"/>
                    </a:lnTo>
                    <a:lnTo>
                      <a:pt x="800582" y="557339"/>
                    </a:lnTo>
                    <a:lnTo>
                      <a:pt x="799820" y="565899"/>
                    </a:lnTo>
                    <a:lnTo>
                      <a:pt x="797102" y="573493"/>
                    </a:lnTo>
                    <a:lnTo>
                      <a:pt x="791832" y="578904"/>
                    </a:lnTo>
                    <a:lnTo>
                      <a:pt x="783285" y="580974"/>
                    </a:lnTo>
                    <a:lnTo>
                      <a:pt x="774992" y="579145"/>
                    </a:lnTo>
                    <a:lnTo>
                      <a:pt x="769708" y="573747"/>
                    </a:lnTo>
                    <a:lnTo>
                      <a:pt x="769594" y="573481"/>
                    </a:lnTo>
                    <a:lnTo>
                      <a:pt x="766826" y="565975"/>
                    </a:lnTo>
                    <a:lnTo>
                      <a:pt x="765987" y="557339"/>
                    </a:lnTo>
                    <a:lnTo>
                      <a:pt x="767067" y="549808"/>
                    </a:lnTo>
                    <a:lnTo>
                      <a:pt x="770318" y="543369"/>
                    </a:lnTo>
                    <a:lnTo>
                      <a:pt x="775728" y="538861"/>
                    </a:lnTo>
                    <a:lnTo>
                      <a:pt x="783285" y="537171"/>
                    </a:lnTo>
                    <a:lnTo>
                      <a:pt x="790854" y="538861"/>
                    </a:lnTo>
                    <a:lnTo>
                      <a:pt x="796251" y="543369"/>
                    </a:lnTo>
                    <a:lnTo>
                      <a:pt x="799490" y="549808"/>
                    </a:lnTo>
                    <a:lnTo>
                      <a:pt x="800582" y="557339"/>
                    </a:lnTo>
                    <a:lnTo>
                      <a:pt x="800582" y="527659"/>
                    </a:lnTo>
                    <a:lnTo>
                      <a:pt x="797712" y="525856"/>
                    </a:lnTo>
                    <a:lnTo>
                      <a:pt x="783285" y="523341"/>
                    </a:lnTo>
                    <a:lnTo>
                      <a:pt x="769188" y="525856"/>
                    </a:lnTo>
                    <a:lnTo>
                      <a:pt x="757859" y="533069"/>
                    </a:lnTo>
                    <a:lnTo>
                      <a:pt x="750303" y="544487"/>
                    </a:lnTo>
                    <a:lnTo>
                      <a:pt x="747547" y="559650"/>
                    </a:lnTo>
                    <a:lnTo>
                      <a:pt x="749973" y="573481"/>
                    </a:lnTo>
                    <a:lnTo>
                      <a:pt x="756996" y="584860"/>
                    </a:lnTo>
                    <a:lnTo>
                      <a:pt x="768223" y="592556"/>
                    </a:lnTo>
                    <a:lnTo>
                      <a:pt x="783285" y="595388"/>
                    </a:lnTo>
                    <a:lnTo>
                      <a:pt x="798690" y="592632"/>
                    </a:lnTo>
                    <a:lnTo>
                      <a:pt x="810082" y="585076"/>
                    </a:lnTo>
                    <a:lnTo>
                      <a:pt x="812647" y="580974"/>
                    </a:lnTo>
                    <a:lnTo>
                      <a:pt x="817156" y="573747"/>
                    </a:lnTo>
                    <a:lnTo>
                      <a:pt x="819594" y="559650"/>
                    </a:lnTo>
                    <a:close/>
                  </a:path>
                  <a:path w="949325" h="756920">
                    <a:moveTo>
                      <a:pt x="836879" y="653605"/>
                    </a:moveTo>
                    <a:lnTo>
                      <a:pt x="819010" y="653605"/>
                    </a:lnTo>
                    <a:lnTo>
                      <a:pt x="819010" y="753884"/>
                    </a:lnTo>
                    <a:lnTo>
                      <a:pt x="836879" y="753884"/>
                    </a:lnTo>
                    <a:lnTo>
                      <a:pt x="836879" y="653605"/>
                    </a:lnTo>
                    <a:close/>
                  </a:path>
                  <a:path w="949325" h="756920">
                    <a:moveTo>
                      <a:pt x="873188" y="685304"/>
                    </a:moveTo>
                    <a:lnTo>
                      <a:pt x="855332" y="685304"/>
                    </a:lnTo>
                    <a:lnTo>
                      <a:pt x="855332" y="753884"/>
                    </a:lnTo>
                    <a:lnTo>
                      <a:pt x="873188" y="753884"/>
                    </a:lnTo>
                    <a:lnTo>
                      <a:pt x="873188" y="685304"/>
                    </a:lnTo>
                    <a:close/>
                  </a:path>
                  <a:path w="949325" h="756920">
                    <a:moveTo>
                      <a:pt x="873188" y="655332"/>
                    </a:moveTo>
                    <a:lnTo>
                      <a:pt x="855332" y="655332"/>
                    </a:lnTo>
                    <a:lnTo>
                      <a:pt x="855332" y="672617"/>
                    </a:lnTo>
                    <a:lnTo>
                      <a:pt x="873188" y="672617"/>
                    </a:lnTo>
                    <a:lnTo>
                      <a:pt x="873188" y="655332"/>
                    </a:lnTo>
                    <a:close/>
                  </a:path>
                  <a:path w="949325" h="756920">
                    <a:moveTo>
                      <a:pt x="874928" y="492785"/>
                    </a:moveTo>
                    <a:lnTo>
                      <a:pt x="871474" y="492213"/>
                    </a:lnTo>
                    <a:lnTo>
                      <a:pt x="866279" y="491058"/>
                    </a:lnTo>
                    <a:lnTo>
                      <a:pt x="861669" y="491058"/>
                    </a:lnTo>
                    <a:lnTo>
                      <a:pt x="852170" y="492810"/>
                    </a:lnTo>
                    <a:lnTo>
                      <a:pt x="845324" y="497687"/>
                    </a:lnTo>
                    <a:lnTo>
                      <a:pt x="841171" y="505167"/>
                    </a:lnTo>
                    <a:lnTo>
                      <a:pt x="839774" y="514692"/>
                    </a:lnTo>
                    <a:lnTo>
                      <a:pt x="839774" y="524497"/>
                    </a:lnTo>
                    <a:lnTo>
                      <a:pt x="826516" y="524497"/>
                    </a:lnTo>
                    <a:lnTo>
                      <a:pt x="826516" y="537756"/>
                    </a:lnTo>
                    <a:lnTo>
                      <a:pt x="839774" y="537756"/>
                    </a:lnTo>
                    <a:lnTo>
                      <a:pt x="839774" y="593648"/>
                    </a:lnTo>
                    <a:lnTo>
                      <a:pt x="857631" y="593648"/>
                    </a:lnTo>
                    <a:lnTo>
                      <a:pt x="857631" y="537756"/>
                    </a:lnTo>
                    <a:lnTo>
                      <a:pt x="873201" y="537756"/>
                    </a:lnTo>
                    <a:lnTo>
                      <a:pt x="873201" y="524497"/>
                    </a:lnTo>
                    <a:lnTo>
                      <a:pt x="857631" y="524497"/>
                    </a:lnTo>
                    <a:lnTo>
                      <a:pt x="857631" y="510667"/>
                    </a:lnTo>
                    <a:lnTo>
                      <a:pt x="859370" y="505472"/>
                    </a:lnTo>
                    <a:lnTo>
                      <a:pt x="869734" y="505472"/>
                    </a:lnTo>
                    <a:lnTo>
                      <a:pt x="872045" y="507199"/>
                    </a:lnTo>
                    <a:lnTo>
                      <a:pt x="873201" y="507771"/>
                    </a:lnTo>
                    <a:lnTo>
                      <a:pt x="873467" y="505472"/>
                    </a:lnTo>
                    <a:lnTo>
                      <a:pt x="874928" y="492785"/>
                    </a:lnTo>
                    <a:close/>
                  </a:path>
                  <a:path w="949325" h="756920">
                    <a:moveTo>
                      <a:pt x="949286" y="753884"/>
                    </a:moveTo>
                    <a:lnTo>
                      <a:pt x="948702" y="748703"/>
                    </a:lnTo>
                    <a:lnTo>
                      <a:pt x="948702" y="743508"/>
                    </a:lnTo>
                    <a:lnTo>
                      <a:pt x="948702" y="742937"/>
                    </a:lnTo>
                    <a:lnTo>
                      <a:pt x="948702" y="722185"/>
                    </a:lnTo>
                    <a:lnTo>
                      <a:pt x="948626" y="711809"/>
                    </a:lnTo>
                    <a:lnTo>
                      <a:pt x="947013" y="699376"/>
                    </a:lnTo>
                    <a:lnTo>
                      <a:pt x="945502" y="696823"/>
                    </a:lnTo>
                    <a:lnTo>
                      <a:pt x="941717" y="690410"/>
                    </a:lnTo>
                    <a:lnTo>
                      <a:pt x="932408" y="685228"/>
                    </a:lnTo>
                    <a:lnTo>
                      <a:pt x="918730" y="683564"/>
                    </a:lnTo>
                    <a:lnTo>
                      <a:pt x="911237" y="683564"/>
                    </a:lnTo>
                    <a:lnTo>
                      <a:pt x="902017" y="685292"/>
                    </a:lnTo>
                    <a:lnTo>
                      <a:pt x="894524" y="688746"/>
                    </a:lnTo>
                    <a:lnTo>
                      <a:pt x="895096" y="704316"/>
                    </a:lnTo>
                    <a:lnTo>
                      <a:pt x="900861" y="699706"/>
                    </a:lnTo>
                    <a:lnTo>
                      <a:pt x="908926" y="696823"/>
                    </a:lnTo>
                    <a:lnTo>
                      <a:pt x="926807" y="696823"/>
                    </a:lnTo>
                    <a:lnTo>
                      <a:pt x="931989" y="700849"/>
                    </a:lnTo>
                    <a:lnTo>
                      <a:pt x="931989" y="711809"/>
                    </a:lnTo>
                    <a:lnTo>
                      <a:pt x="931989" y="722185"/>
                    </a:lnTo>
                    <a:lnTo>
                      <a:pt x="931989" y="727367"/>
                    </a:lnTo>
                    <a:lnTo>
                      <a:pt x="931405" y="732561"/>
                    </a:lnTo>
                    <a:lnTo>
                      <a:pt x="927950" y="736587"/>
                    </a:lnTo>
                    <a:lnTo>
                      <a:pt x="925080" y="740054"/>
                    </a:lnTo>
                    <a:lnTo>
                      <a:pt x="921029" y="742937"/>
                    </a:lnTo>
                    <a:lnTo>
                      <a:pt x="909510" y="742937"/>
                    </a:lnTo>
                    <a:lnTo>
                      <a:pt x="904328" y="740054"/>
                    </a:lnTo>
                    <a:lnTo>
                      <a:pt x="904328" y="723912"/>
                    </a:lnTo>
                    <a:lnTo>
                      <a:pt x="916432" y="722185"/>
                    </a:lnTo>
                    <a:lnTo>
                      <a:pt x="931989" y="722185"/>
                    </a:lnTo>
                    <a:lnTo>
                      <a:pt x="931989" y="711809"/>
                    </a:lnTo>
                    <a:lnTo>
                      <a:pt x="914704" y="711809"/>
                    </a:lnTo>
                    <a:lnTo>
                      <a:pt x="906056" y="712381"/>
                    </a:lnTo>
                    <a:lnTo>
                      <a:pt x="892213" y="719302"/>
                    </a:lnTo>
                    <a:lnTo>
                      <a:pt x="887615" y="725068"/>
                    </a:lnTo>
                    <a:lnTo>
                      <a:pt x="887615" y="735444"/>
                    </a:lnTo>
                    <a:lnTo>
                      <a:pt x="889685" y="744181"/>
                    </a:lnTo>
                    <a:lnTo>
                      <a:pt x="895172" y="750506"/>
                    </a:lnTo>
                    <a:lnTo>
                      <a:pt x="902931" y="754329"/>
                    </a:lnTo>
                    <a:lnTo>
                      <a:pt x="911821" y="755624"/>
                    </a:lnTo>
                    <a:lnTo>
                      <a:pt x="919886" y="755624"/>
                    </a:lnTo>
                    <a:lnTo>
                      <a:pt x="929106" y="751573"/>
                    </a:lnTo>
                    <a:lnTo>
                      <a:pt x="933132" y="743508"/>
                    </a:lnTo>
                    <a:lnTo>
                      <a:pt x="933145" y="750506"/>
                    </a:lnTo>
                    <a:lnTo>
                      <a:pt x="933716" y="753884"/>
                    </a:lnTo>
                    <a:lnTo>
                      <a:pt x="949286" y="753884"/>
                    </a:lnTo>
                    <a:close/>
                  </a:path>
                </a:pathLst>
              </a:custGeom>
              <a:solidFill>
                <a:srgbClr val="00529F"/>
              </a:solidFill>
            </p:spPr>
            <p:txBody>
              <a:bodyPr wrap="square" lIns="0" tIns="0" rIns="0" bIns="0" rtlCol="0"/>
              <a:lstStyle/>
              <a:p>
                <a:endParaRPr sz="1092" dirty="0"/>
              </a:p>
            </p:txBody>
          </p:sp>
          <p:sp>
            <p:nvSpPr>
              <p:cNvPr id="100" name="object 80">
                <a:extLst>
                  <a:ext uri="{FF2B5EF4-FFF2-40B4-BE49-F238E27FC236}">
                    <a16:creationId xmlns:a16="http://schemas.microsoft.com/office/drawing/2014/main" id="{98ABFD3C-F516-E84F-9E09-6AA3C06D930F}"/>
                  </a:ext>
                </a:extLst>
              </p:cNvPr>
              <p:cNvSpPr/>
              <p:nvPr/>
            </p:nvSpPr>
            <p:spPr>
              <a:xfrm>
                <a:off x="8508202" y="8043215"/>
                <a:ext cx="248285" cy="320675"/>
              </a:xfrm>
              <a:custGeom>
                <a:avLst/>
                <a:gdLst/>
                <a:ahLst/>
                <a:cxnLst/>
                <a:rect l="l" t="t" r="r" b="b"/>
                <a:pathLst>
                  <a:path w="248284" h="320675">
                    <a:moveTo>
                      <a:pt x="216715" y="0"/>
                    </a:moveTo>
                    <a:lnTo>
                      <a:pt x="185596" y="17873"/>
                    </a:lnTo>
                    <a:lnTo>
                      <a:pt x="185596" y="212108"/>
                    </a:lnTo>
                    <a:lnTo>
                      <a:pt x="179436" y="242168"/>
                    </a:lnTo>
                    <a:lnTo>
                      <a:pt x="162684" y="266718"/>
                    </a:lnTo>
                    <a:lnTo>
                      <a:pt x="137937" y="283271"/>
                    </a:lnTo>
                    <a:lnTo>
                      <a:pt x="107787" y="289341"/>
                    </a:lnTo>
                    <a:lnTo>
                      <a:pt x="77721" y="283271"/>
                    </a:lnTo>
                    <a:lnTo>
                      <a:pt x="53168" y="266718"/>
                    </a:lnTo>
                    <a:lnTo>
                      <a:pt x="36614" y="242168"/>
                    </a:lnTo>
                    <a:lnTo>
                      <a:pt x="30543" y="212108"/>
                    </a:lnTo>
                    <a:lnTo>
                      <a:pt x="30543" y="142362"/>
                    </a:lnTo>
                    <a:lnTo>
                      <a:pt x="62249" y="124498"/>
                    </a:lnTo>
                    <a:lnTo>
                      <a:pt x="31129" y="106635"/>
                    </a:lnTo>
                    <a:lnTo>
                      <a:pt x="0" y="124498"/>
                    </a:lnTo>
                    <a:lnTo>
                      <a:pt x="0" y="212108"/>
                    </a:lnTo>
                    <a:lnTo>
                      <a:pt x="8501" y="254328"/>
                    </a:lnTo>
                    <a:lnTo>
                      <a:pt x="31701" y="288764"/>
                    </a:lnTo>
                    <a:lnTo>
                      <a:pt x="66141" y="311961"/>
                    </a:lnTo>
                    <a:lnTo>
                      <a:pt x="108363" y="320461"/>
                    </a:lnTo>
                    <a:lnTo>
                      <a:pt x="150578" y="311961"/>
                    </a:lnTo>
                    <a:lnTo>
                      <a:pt x="185015" y="288764"/>
                    </a:lnTo>
                    <a:lnTo>
                      <a:pt x="208214" y="254328"/>
                    </a:lnTo>
                    <a:lnTo>
                      <a:pt x="216715" y="212108"/>
                    </a:lnTo>
                    <a:lnTo>
                      <a:pt x="216715" y="35737"/>
                    </a:lnTo>
                    <a:lnTo>
                      <a:pt x="247835" y="17873"/>
                    </a:lnTo>
                    <a:lnTo>
                      <a:pt x="216715" y="0"/>
                    </a:lnTo>
                    <a:close/>
                  </a:path>
                </a:pathLst>
              </a:custGeom>
              <a:solidFill>
                <a:srgbClr val="FFFFFF"/>
              </a:solidFill>
            </p:spPr>
            <p:txBody>
              <a:bodyPr wrap="square" lIns="0" tIns="0" rIns="0" bIns="0" rtlCol="0"/>
              <a:lstStyle/>
              <a:p>
                <a:endParaRPr sz="1092" dirty="0"/>
              </a:p>
            </p:txBody>
          </p:sp>
          <p:pic>
            <p:nvPicPr>
              <p:cNvPr id="101" name="object 81">
                <a:extLst>
                  <a:ext uri="{FF2B5EF4-FFF2-40B4-BE49-F238E27FC236}">
                    <a16:creationId xmlns:a16="http://schemas.microsoft.com/office/drawing/2014/main" id="{91FAC305-24DB-0C46-A009-662726940B8A}"/>
                  </a:ext>
                </a:extLst>
              </p:cNvPr>
              <p:cNvPicPr/>
              <p:nvPr/>
            </p:nvPicPr>
            <p:blipFill>
              <a:blip r:embed="rId70" cstate="screen">
                <a:extLst>
                  <a:ext uri="{28A0092B-C50C-407E-A947-70E740481C1C}">
                    <a14:useLocalDpi xmlns:a14="http://schemas.microsoft.com/office/drawing/2010/main"/>
                  </a:ext>
                </a:extLst>
              </a:blip>
              <a:stretch>
                <a:fillRect/>
              </a:stretch>
            </p:blipFill>
            <p:spPr>
              <a:xfrm>
                <a:off x="8569873" y="8078950"/>
                <a:ext cx="124498" cy="223061"/>
              </a:xfrm>
              <a:prstGeom prst="rect">
                <a:avLst/>
              </a:prstGeom>
            </p:spPr>
          </p:pic>
        </p:grpSp>
        <p:grpSp>
          <p:nvGrpSpPr>
            <p:cNvPr id="106" name="object 91">
              <a:extLst>
                <a:ext uri="{FF2B5EF4-FFF2-40B4-BE49-F238E27FC236}">
                  <a16:creationId xmlns:a16="http://schemas.microsoft.com/office/drawing/2014/main" id="{5BA6C307-FE4A-1446-98B1-A1D172D181B6}"/>
                </a:ext>
              </a:extLst>
            </p:cNvPr>
            <p:cNvGrpSpPr/>
            <p:nvPr userDrawn="1"/>
          </p:nvGrpSpPr>
          <p:grpSpPr>
            <a:xfrm>
              <a:off x="2230298" y="6287494"/>
              <a:ext cx="1884799" cy="311785"/>
              <a:chOff x="2230298" y="6287494"/>
              <a:chExt cx="1884799" cy="311785"/>
            </a:xfrm>
          </p:grpSpPr>
          <p:sp>
            <p:nvSpPr>
              <p:cNvPr id="107" name="object 92">
                <a:extLst>
                  <a:ext uri="{FF2B5EF4-FFF2-40B4-BE49-F238E27FC236}">
                    <a16:creationId xmlns:a16="http://schemas.microsoft.com/office/drawing/2014/main" id="{A5DDF088-E8EA-A94B-A85E-F3D9D8020F23}"/>
                  </a:ext>
                </a:extLst>
              </p:cNvPr>
              <p:cNvSpPr/>
              <p:nvPr/>
            </p:nvSpPr>
            <p:spPr>
              <a:xfrm>
                <a:off x="2230298" y="6287494"/>
                <a:ext cx="311785" cy="311785"/>
              </a:xfrm>
              <a:custGeom>
                <a:avLst/>
                <a:gdLst/>
                <a:ahLst/>
                <a:cxnLst/>
                <a:rect l="l" t="t" r="r" b="b"/>
                <a:pathLst>
                  <a:path w="311785" h="311784">
                    <a:moveTo>
                      <a:pt x="311707" y="0"/>
                    </a:moveTo>
                    <a:lnTo>
                      <a:pt x="0" y="0"/>
                    </a:lnTo>
                    <a:lnTo>
                      <a:pt x="0" y="311707"/>
                    </a:lnTo>
                    <a:lnTo>
                      <a:pt x="311707" y="311707"/>
                    </a:lnTo>
                    <a:lnTo>
                      <a:pt x="311707" y="0"/>
                    </a:lnTo>
                    <a:close/>
                  </a:path>
                </a:pathLst>
              </a:custGeom>
              <a:solidFill>
                <a:srgbClr val="CC9900"/>
              </a:solidFill>
            </p:spPr>
            <p:txBody>
              <a:bodyPr wrap="square" lIns="0" tIns="0" rIns="0" bIns="0" rtlCol="0"/>
              <a:lstStyle/>
              <a:p>
                <a:endParaRPr sz="1092" dirty="0"/>
              </a:p>
            </p:txBody>
          </p:sp>
          <p:pic>
            <p:nvPicPr>
              <p:cNvPr id="108" name="object 93">
                <a:extLst>
                  <a:ext uri="{FF2B5EF4-FFF2-40B4-BE49-F238E27FC236}">
                    <a16:creationId xmlns:a16="http://schemas.microsoft.com/office/drawing/2014/main" id="{8B00C283-CD0B-BD41-BB7E-A1E9DE7E5021}"/>
                  </a:ext>
                </a:extLst>
              </p:cNvPr>
              <p:cNvPicPr/>
              <p:nvPr/>
            </p:nvPicPr>
            <p:blipFill>
              <a:blip r:embed="rId71" cstate="screen">
                <a:extLst>
                  <a:ext uri="{28A0092B-C50C-407E-A947-70E740481C1C}">
                    <a14:useLocalDpi xmlns:a14="http://schemas.microsoft.com/office/drawing/2010/main"/>
                  </a:ext>
                </a:extLst>
              </a:blip>
              <a:stretch>
                <a:fillRect/>
              </a:stretch>
            </p:blipFill>
            <p:spPr>
              <a:xfrm>
                <a:off x="2292635" y="6343311"/>
                <a:ext cx="187030" cy="209710"/>
              </a:xfrm>
              <a:prstGeom prst="rect">
                <a:avLst/>
              </a:prstGeom>
            </p:spPr>
          </p:pic>
          <p:sp>
            <p:nvSpPr>
              <p:cNvPr id="109" name="object 94">
                <a:extLst>
                  <a:ext uri="{FF2B5EF4-FFF2-40B4-BE49-F238E27FC236}">
                    <a16:creationId xmlns:a16="http://schemas.microsoft.com/office/drawing/2014/main" id="{F7122A30-7330-1B49-9E90-E1C96955DD99}"/>
                  </a:ext>
                </a:extLst>
              </p:cNvPr>
              <p:cNvSpPr/>
              <p:nvPr/>
            </p:nvSpPr>
            <p:spPr>
              <a:xfrm>
                <a:off x="2554267" y="6287494"/>
                <a:ext cx="1560830" cy="311785"/>
              </a:xfrm>
              <a:custGeom>
                <a:avLst/>
                <a:gdLst/>
                <a:ahLst/>
                <a:cxnLst/>
                <a:rect l="l" t="t" r="r" b="b"/>
                <a:pathLst>
                  <a:path w="1560829" h="311784">
                    <a:moveTo>
                      <a:pt x="1560800" y="0"/>
                    </a:moveTo>
                    <a:lnTo>
                      <a:pt x="0" y="0"/>
                    </a:lnTo>
                    <a:lnTo>
                      <a:pt x="0" y="311707"/>
                    </a:lnTo>
                    <a:lnTo>
                      <a:pt x="1560800" y="311707"/>
                    </a:lnTo>
                    <a:lnTo>
                      <a:pt x="1560800" y="0"/>
                    </a:lnTo>
                    <a:close/>
                  </a:path>
                </a:pathLst>
              </a:custGeom>
              <a:solidFill>
                <a:srgbClr val="000000"/>
              </a:solidFill>
            </p:spPr>
            <p:txBody>
              <a:bodyPr wrap="square" lIns="0" tIns="0" rIns="0" bIns="0" rtlCol="0"/>
              <a:lstStyle/>
              <a:p>
                <a:endParaRPr sz="1092" dirty="0"/>
              </a:p>
            </p:txBody>
          </p:sp>
          <p:sp>
            <p:nvSpPr>
              <p:cNvPr id="110" name="object 95">
                <a:extLst>
                  <a:ext uri="{FF2B5EF4-FFF2-40B4-BE49-F238E27FC236}">
                    <a16:creationId xmlns:a16="http://schemas.microsoft.com/office/drawing/2014/main" id="{DC0A12FB-177C-3B40-9B82-263AA45DDDB4}"/>
                  </a:ext>
                </a:extLst>
              </p:cNvPr>
              <p:cNvSpPr/>
              <p:nvPr/>
            </p:nvSpPr>
            <p:spPr>
              <a:xfrm>
                <a:off x="2628129" y="6373613"/>
                <a:ext cx="1326515" cy="165735"/>
              </a:xfrm>
              <a:custGeom>
                <a:avLst/>
                <a:gdLst/>
                <a:ahLst/>
                <a:cxnLst/>
                <a:rect l="l" t="t" r="r" b="b"/>
                <a:pathLst>
                  <a:path w="1326514" h="165734">
                    <a:moveTo>
                      <a:pt x="1002042" y="35957"/>
                    </a:moveTo>
                    <a:lnTo>
                      <a:pt x="999215" y="36239"/>
                    </a:lnTo>
                    <a:lnTo>
                      <a:pt x="989791" y="36239"/>
                    </a:lnTo>
                    <a:lnTo>
                      <a:pt x="989749" y="127577"/>
                    </a:lnTo>
                    <a:lnTo>
                      <a:pt x="990085" y="130634"/>
                    </a:lnTo>
                    <a:lnTo>
                      <a:pt x="992514" y="132592"/>
                    </a:lnTo>
                    <a:lnTo>
                      <a:pt x="995226" y="132299"/>
                    </a:lnTo>
                    <a:lnTo>
                      <a:pt x="1004869" y="132299"/>
                    </a:lnTo>
                    <a:lnTo>
                      <a:pt x="1004869" y="76625"/>
                    </a:lnTo>
                    <a:lnTo>
                      <a:pt x="1012764" y="63935"/>
                    </a:lnTo>
                    <a:lnTo>
                      <a:pt x="1015738" y="60312"/>
                    </a:lnTo>
                    <a:lnTo>
                      <a:pt x="1018013" y="57485"/>
                    </a:lnTo>
                    <a:lnTo>
                      <a:pt x="1004869" y="57485"/>
                    </a:lnTo>
                    <a:lnTo>
                      <a:pt x="1004800" y="40333"/>
                    </a:lnTo>
                    <a:lnTo>
                      <a:pt x="1004566" y="38019"/>
                    </a:lnTo>
                    <a:lnTo>
                      <a:pt x="1002042" y="35957"/>
                    </a:lnTo>
                    <a:close/>
                  </a:path>
                  <a:path w="1326514" h="165734">
                    <a:moveTo>
                      <a:pt x="1036638" y="36124"/>
                    </a:moveTo>
                    <a:lnTo>
                      <a:pt x="1035026" y="36239"/>
                    </a:lnTo>
                    <a:lnTo>
                      <a:pt x="1034366" y="36239"/>
                    </a:lnTo>
                    <a:lnTo>
                      <a:pt x="1025729" y="37671"/>
                    </a:lnTo>
                    <a:lnTo>
                      <a:pt x="1018310" y="41684"/>
                    </a:lnTo>
                    <a:lnTo>
                      <a:pt x="1011939" y="47711"/>
                    </a:lnTo>
                    <a:lnTo>
                      <a:pt x="1006241" y="55380"/>
                    </a:lnTo>
                    <a:lnTo>
                      <a:pt x="1004869" y="57485"/>
                    </a:lnTo>
                    <a:lnTo>
                      <a:pt x="1018013" y="57485"/>
                    </a:lnTo>
                    <a:lnTo>
                      <a:pt x="1020220" y="54741"/>
                    </a:lnTo>
                    <a:lnTo>
                      <a:pt x="1026597" y="51024"/>
                    </a:lnTo>
                    <a:lnTo>
                      <a:pt x="1033643" y="49872"/>
                    </a:lnTo>
                    <a:lnTo>
                      <a:pt x="1040533" y="49872"/>
                    </a:lnTo>
                    <a:lnTo>
                      <a:pt x="1040586" y="40333"/>
                    </a:lnTo>
                    <a:lnTo>
                      <a:pt x="1040156" y="39024"/>
                    </a:lnTo>
                    <a:lnTo>
                      <a:pt x="1039298" y="37988"/>
                    </a:lnTo>
                    <a:lnTo>
                      <a:pt x="1038219" y="36773"/>
                    </a:lnTo>
                    <a:lnTo>
                      <a:pt x="1036638" y="36124"/>
                    </a:lnTo>
                    <a:close/>
                  </a:path>
                  <a:path w="1326514" h="165734">
                    <a:moveTo>
                      <a:pt x="537303" y="628"/>
                    </a:moveTo>
                    <a:lnTo>
                      <a:pt x="534255" y="858"/>
                    </a:lnTo>
                    <a:lnTo>
                      <a:pt x="532161" y="3298"/>
                    </a:lnTo>
                    <a:lnTo>
                      <a:pt x="532371" y="6083"/>
                    </a:lnTo>
                    <a:lnTo>
                      <a:pt x="532371" y="86992"/>
                    </a:lnTo>
                    <a:lnTo>
                      <a:pt x="535637" y="106988"/>
                    </a:lnTo>
                    <a:lnTo>
                      <a:pt x="545075" y="121649"/>
                    </a:lnTo>
                    <a:lnTo>
                      <a:pt x="560139" y="130669"/>
                    </a:lnTo>
                    <a:lnTo>
                      <a:pt x="580285" y="133744"/>
                    </a:lnTo>
                    <a:lnTo>
                      <a:pt x="599976" y="130690"/>
                    </a:lnTo>
                    <a:lnTo>
                      <a:pt x="615171" y="121704"/>
                    </a:lnTo>
                    <a:lnTo>
                      <a:pt x="616766" y="119315"/>
                    </a:lnTo>
                    <a:lnTo>
                      <a:pt x="580212" y="119315"/>
                    </a:lnTo>
                    <a:lnTo>
                      <a:pt x="567846" y="117557"/>
                    </a:lnTo>
                    <a:lnTo>
                      <a:pt x="557884" y="111933"/>
                    </a:lnTo>
                    <a:lnTo>
                      <a:pt x="551238" y="101919"/>
                    </a:lnTo>
                    <a:lnTo>
                      <a:pt x="548820" y="86992"/>
                    </a:lnTo>
                    <a:lnTo>
                      <a:pt x="548820" y="649"/>
                    </a:lnTo>
                    <a:lnTo>
                      <a:pt x="537805" y="649"/>
                    </a:lnTo>
                    <a:lnTo>
                      <a:pt x="537303" y="628"/>
                    </a:lnTo>
                    <a:close/>
                  </a:path>
                  <a:path w="1326514" h="165734">
                    <a:moveTo>
                      <a:pt x="616829" y="565"/>
                    </a:moveTo>
                    <a:lnTo>
                      <a:pt x="613740" y="785"/>
                    </a:lnTo>
                    <a:lnTo>
                      <a:pt x="611614" y="3256"/>
                    </a:lnTo>
                    <a:lnTo>
                      <a:pt x="611824" y="6083"/>
                    </a:lnTo>
                    <a:lnTo>
                      <a:pt x="611824" y="86992"/>
                    </a:lnTo>
                    <a:lnTo>
                      <a:pt x="609371" y="101919"/>
                    </a:lnTo>
                    <a:lnTo>
                      <a:pt x="602650" y="111933"/>
                    </a:lnTo>
                    <a:lnTo>
                      <a:pt x="592613" y="117557"/>
                    </a:lnTo>
                    <a:lnTo>
                      <a:pt x="580212" y="119315"/>
                    </a:lnTo>
                    <a:lnTo>
                      <a:pt x="616766" y="119315"/>
                    </a:lnTo>
                    <a:lnTo>
                      <a:pt x="624956" y="107050"/>
                    </a:lnTo>
                    <a:lnTo>
                      <a:pt x="628420" y="86992"/>
                    </a:lnTo>
                    <a:lnTo>
                      <a:pt x="628347" y="575"/>
                    </a:lnTo>
                    <a:lnTo>
                      <a:pt x="616829" y="565"/>
                    </a:lnTo>
                    <a:close/>
                  </a:path>
                  <a:path w="1326514" h="165734">
                    <a:moveTo>
                      <a:pt x="806142" y="36218"/>
                    </a:moveTo>
                    <a:lnTo>
                      <a:pt x="803085" y="36501"/>
                    </a:lnTo>
                    <a:lnTo>
                      <a:pt x="801054" y="38930"/>
                    </a:lnTo>
                    <a:lnTo>
                      <a:pt x="801315" y="41684"/>
                    </a:lnTo>
                    <a:lnTo>
                      <a:pt x="801315" y="61034"/>
                    </a:lnTo>
                    <a:lnTo>
                      <a:pt x="804241" y="84870"/>
                    </a:lnTo>
                    <a:lnTo>
                      <a:pt x="811399" y="105914"/>
                    </a:lnTo>
                    <a:lnTo>
                      <a:pt x="820363" y="122349"/>
                    </a:lnTo>
                    <a:lnTo>
                      <a:pt x="828707" y="132362"/>
                    </a:lnTo>
                    <a:lnTo>
                      <a:pt x="845167" y="132362"/>
                    </a:lnTo>
                    <a:lnTo>
                      <a:pt x="853701" y="121273"/>
                    </a:lnTo>
                    <a:lnTo>
                      <a:pt x="837628" y="121273"/>
                    </a:lnTo>
                    <a:lnTo>
                      <a:pt x="828180" y="107875"/>
                    </a:lnTo>
                    <a:lnTo>
                      <a:pt x="821404" y="93113"/>
                    </a:lnTo>
                    <a:lnTo>
                      <a:pt x="817430" y="77372"/>
                    </a:lnTo>
                    <a:lnTo>
                      <a:pt x="816393" y="61034"/>
                    </a:lnTo>
                    <a:lnTo>
                      <a:pt x="816393" y="36239"/>
                    </a:lnTo>
                    <a:lnTo>
                      <a:pt x="806750" y="36239"/>
                    </a:lnTo>
                    <a:lnTo>
                      <a:pt x="806142" y="36218"/>
                    </a:lnTo>
                    <a:close/>
                  </a:path>
                  <a:path w="1326514" h="165734">
                    <a:moveTo>
                      <a:pt x="863806" y="36229"/>
                    </a:moveTo>
                    <a:lnTo>
                      <a:pt x="860759" y="36449"/>
                    </a:lnTo>
                    <a:lnTo>
                      <a:pt x="858664" y="38888"/>
                    </a:lnTo>
                    <a:lnTo>
                      <a:pt x="858863" y="41684"/>
                    </a:lnTo>
                    <a:lnTo>
                      <a:pt x="858863" y="61034"/>
                    </a:lnTo>
                    <a:lnTo>
                      <a:pt x="857784" y="77380"/>
                    </a:lnTo>
                    <a:lnTo>
                      <a:pt x="853791" y="93129"/>
                    </a:lnTo>
                    <a:lnTo>
                      <a:pt x="847023" y="107890"/>
                    </a:lnTo>
                    <a:lnTo>
                      <a:pt x="837628" y="121273"/>
                    </a:lnTo>
                    <a:lnTo>
                      <a:pt x="853701" y="121273"/>
                    </a:lnTo>
                    <a:lnTo>
                      <a:pt x="857194" y="116733"/>
                    </a:lnTo>
                    <a:lnTo>
                      <a:pt x="866155" y="99341"/>
                    </a:lnTo>
                    <a:lnTo>
                      <a:pt x="871871" y="80627"/>
                    </a:lnTo>
                    <a:lnTo>
                      <a:pt x="874161" y="61034"/>
                    </a:lnTo>
                    <a:lnTo>
                      <a:pt x="874015" y="61034"/>
                    </a:lnTo>
                    <a:lnTo>
                      <a:pt x="874015" y="36239"/>
                    </a:lnTo>
                    <a:lnTo>
                      <a:pt x="863806" y="36229"/>
                    </a:lnTo>
                    <a:close/>
                  </a:path>
                  <a:path w="1326514" h="165734">
                    <a:moveTo>
                      <a:pt x="933029" y="34773"/>
                    </a:moveTo>
                    <a:lnTo>
                      <a:pt x="931427" y="34773"/>
                    </a:lnTo>
                    <a:lnTo>
                      <a:pt x="929835" y="34878"/>
                    </a:lnTo>
                    <a:lnTo>
                      <a:pt x="914936" y="38884"/>
                    </a:lnTo>
                    <a:lnTo>
                      <a:pt x="903138" y="47976"/>
                    </a:lnTo>
                    <a:lnTo>
                      <a:pt x="895610" y="60827"/>
                    </a:lnTo>
                    <a:lnTo>
                      <a:pt x="893522" y="76112"/>
                    </a:lnTo>
                    <a:lnTo>
                      <a:pt x="893522" y="95107"/>
                    </a:lnTo>
                    <a:lnTo>
                      <a:pt x="893375" y="95253"/>
                    </a:lnTo>
                    <a:lnTo>
                      <a:pt x="896515" y="112828"/>
                    </a:lnTo>
                    <a:lnTo>
                      <a:pt x="905172" y="124774"/>
                    </a:lnTo>
                    <a:lnTo>
                      <a:pt x="918206" y="131583"/>
                    </a:lnTo>
                    <a:lnTo>
                      <a:pt x="934474" y="133744"/>
                    </a:lnTo>
                    <a:lnTo>
                      <a:pt x="942725" y="133493"/>
                    </a:lnTo>
                    <a:lnTo>
                      <a:pt x="950861" y="131828"/>
                    </a:lnTo>
                    <a:lnTo>
                      <a:pt x="958546" y="128812"/>
                    </a:lnTo>
                    <a:lnTo>
                      <a:pt x="961520" y="127441"/>
                    </a:lnTo>
                    <a:lnTo>
                      <a:pt x="961876" y="126205"/>
                    </a:lnTo>
                    <a:lnTo>
                      <a:pt x="961876" y="119902"/>
                    </a:lnTo>
                    <a:lnTo>
                      <a:pt x="934474" y="119902"/>
                    </a:lnTo>
                    <a:lnTo>
                      <a:pt x="924047" y="118545"/>
                    </a:lnTo>
                    <a:lnTo>
                      <a:pt x="915809" y="114219"/>
                    </a:lnTo>
                    <a:lnTo>
                      <a:pt x="910399" y="106535"/>
                    </a:lnTo>
                    <a:lnTo>
                      <a:pt x="908478" y="95253"/>
                    </a:lnTo>
                    <a:lnTo>
                      <a:pt x="908454" y="89819"/>
                    </a:lnTo>
                    <a:lnTo>
                      <a:pt x="937447" y="89819"/>
                    </a:lnTo>
                    <a:lnTo>
                      <a:pt x="950211" y="87933"/>
                    </a:lnTo>
                    <a:lnTo>
                      <a:pt x="959630" y="82506"/>
                    </a:lnTo>
                    <a:lnTo>
                      <a:pt x="963118" y="77348"/>
                    </a:lnTo>
                    <a:lnTo>
                      <a:pt x="908600" y="77348"/>
                    </a:lnTo>
                    <a:lnTo>
                      <a:pt x="908600" y="76112"/>
                    </a:lnTo>
                    <a:lnTo>
                      <a:pt x="910342" y="63675"/>
                    </a:lnTo>
                    <a:lnTo>
                      <a:pt x="915414" y="55109"/>
                    </a:lnTo>
                    <a:lnTo>
                      <a:pt x="923584" y="50157"/>
                    </a:lnTo>
                    <a:lnTo>
                      <a:pt x="934620" y="48563"/>
                    </a:lnTo>
                    <a:lnTo>
                      <a:pt x="963897" y="48563"/>
                    </a:lnTo>
                    <a:lnTo>
                      <a:pt x="958216" y="41409"/>
                    </a:lnTo>
                    <a:lnTo>
                      <a:pt x="947826" y="36460"/>
                    </a:lnTo>
                    <a:lnTo>
                      <a:pt x="934620" y="34868"/>
                    </a:lnTo>
                    <a:lnTo>
                      <a:pt x="933029" y="34773"/>
                    </a:lnTo>
                    <a:close/>
                  </a:path>
                  <a:path w="1326514" h="165734">
                    <a:moveTo>
                      <a:pt x="961876" y="113881"/>
                    </a:moveTo>
                    <a:lnTo>
                      <a:pt x="955191" y="116079"/>
                    </a:lnTo>
                    <a:lnTo>
                      <a:pt x="948379" y="117818"/>
                    </a:lnTo>
                    <a:lnTo>
                      <a:pt x="941465" y="119093"/>
                    </a:lnTo>
                    <a:lnTo>
                      <a:pt x="934474" y="119902"/>
                    </a:lnTo>
                    <a:lnTo>
                      <a:pt x="961876" y="119902"/>
                    </a:lnTo>
                    <a:lnTo>
                      <a:pt x="961876" y="113881"/>
                    </a:lnTo>
                    <a:close/>
                  </a:path>
                  <a:path w="1326514" h="165734">
                    <a:moveTo>
                      <a:pt x="963897" y="48563"/>
                    </a:moveTo>
                    <a:lnTo>
                      <a:pt x="945280" y="48563"/>
                    </a:lnTo>
                    <a:lnTo>
                      <a:pt x="952525" y="52919"/>
                    </a:lnTo>
                    <a:lnTo>
                      <a:pt x="952525" y="71914"/>
                    </a:lnTo>
                    <a:lnTo>
                      <a:pt x="948327" y="77348"/>
                    </a:lnTo>
                    <a:lnTo>
                      <a:pt x="963118" y="77348"/>
                    </a:lnTo>
                    <a:lnTo>
                      <a:pt x="965460" y="73885"/>
                    </a:lnTo>
                    <a:lnTo>
                      <a:pt x="967457" y="62416"/>
                    </a:lnTo>
                    <a:lnTo>
                      <a:pt x="965018" y="49975"/>
                    </a:lnTo>
                    <a:lnTo>
                      <a:pt x="963897" y="48563"/>
                    </a:lnTo>
                    <a:close/>
                  </a:path>
                  <a:path w="1326514" h="165734">
                    <a:moveTo>
                      <a:pt x="1058145" y="117577"/>
                    </a:moveTo>
                    <a:lnTo>
                      <a:pt x="1057559" y="117577"/>
                    </a:lnTo>
                    <a:lnTo>
                      <a:pt x="1056983" y="117650"/>
                    </a:lnTo>
                    <a:lnTo>
                      <a:pt x="1054522" y="117650"/>
                    </a:lnTo>
                    <a:lnTo>
                      <a:pt x="1052564" y="118813"/>
                    </a:lnTo>
                    <a:lnTo>
                      <a:pt x="1052564" y="130268"/>
                    </a:lnTo>
                    <a:lnTo>
                      <a:pt x="1056700" y="131493"/>
                    </a:lnTo>
                    <a:lnTo>
                      <a:pt x="1064564" y="133095"/>
                    </a:lnTo>
                    <a:lnTo>
                      <a:pt x="1072585" y="133922"/>
                    </a:lnTo>
                    <a:lnTo>
                      <a:pt x="1080616" y="133964"/>
                    </a:lnTo>
                    <a:lnTo>
                      <a:pt x="1095060" y="132420"/>
                    </a:lnTo>
                    <a:lnTo>
                      <a:pt x="1107328" y="127430"/>
                    </a:lnTo>
                    <a:lnTo>
                      <a:pt x="1114276" y="120111"/>
                    </a:lnTo>
                    <a:lnTo>
                      <a:pt x="1080469" y="120111"/>
                    </a:lnTo>
                    <a:lnTo>
                      <a:pt x="1073161" y="120069"/>
                    </a:lnTo>
                    <a:lnTo>
                      <a:pt x="1065862" y="119242"/>
                    </a:lnTo>
                    <a:lnTo>
                      <a:pt x="1058721" y="117650"/>
                    </a:lnTo>
                    <a:lnTo>
                      <a:pt x="1058145" y="117577"/>
                    </a:lnTo>
                    <a:close/>
                  </a:path>
                  <a:path w="1326514" h="165734">
                    <a:moveTo>
                      <a:pt x="1088668" y="34941"/>
                    </a:moveTo>
                    <a:lnTo>
                      <a:pt x="1073369" y="36829"/>
                    </a:lnTo>
                    <a:lnTo>
                      <a:pt x="1061691" y="42272"/>
                    </a:lnTo>
                    <a:lnTo>
                      <a:pt x="1054234" y="50961"/>
                    </a:lnTo>
                    <a:lnTo>
                      <a:pt x="1051639" y="62416"/>
                    </a:lnTo>
                    <a:lnTo>
                      <a:pt x="1051658" y="62699"/>
                    </a:lnTo>
                    <a:lnTo>
                      <a:pt x="1088741" y="91337"/>
                    </a:lnTo>
                    <a:lnTo>
                      <a:pt x="1096563" y="93075"/>
                    </a:lnTo>
                    <a:lnTo>
                      <a:pt x="1103819" y="96771"/>
                    </a:lnTo>
                    <a:lnTo>
                      <a:pt x="1103819" y="105033"/>
                    </a:lnTo>
                    <a:lnTo>
                      <a:pt x="1102291" y="111979"/>
                    </a:lnTo>
                    <a:lnTo>
                      <a:pt x="1097799" y="116652"/>
                    </a:lnTo>
                    <a:lnTo>
                      <a:pt x="1090479" y="119285"/>
                    </a:lnTo>
                    <a:lnTo>
                      <a:pt x="1080469" y="120111"/>
                    </a:lnTo>
                    <a:lnTo>
                      <a:pt x="1114276" y="120111"/>
                    </a:lnTo>
                    <a:lnTo>
                      <a:pt x="1115845" y="118459"/>
                    </a:lnTo>
                    <a:lnTo>
                      <a:pt x="1119033" y="104970"/>
                    </a:lnTo>
                    <a:lnTo>
                      <a:pt x="1116966" y="93201"/>
                    </a:lnTo>
                    <a:lnTo>
                      <a:pt x="1072857" y="72123"/>
                    </a:lnTo>
                    <a:lnTo>
                      <a:pt x="1066920" y="71181"/>
                    </a:lnTo>
                    <a:lnTo>
                      <a:pt x="1066920" y="62416"/>
                    </a:lnTo>
                    <a:lnTo>
                      <a:pt x="1067055" y="62416"/>
                    </a:lnTo>
                    <a:lnTo>
                      <a:pt x="1068352" y="56472"/>
                    </a:lnTo>
                    <a:lnTo>
                      <a:pt x="1072429" y="52165"/>
                    </a:lnTo>
                    <a:lnTo>
                      <a:pt x="1079225" y="49665"/>
                    </a:lnTo>
                    <a:lnTo>
                      <a:pt x="1088741" y="48857"/>
                    </a:lnTo>
                    <a:lnTo>
                      <a:pt x="1114185" y="48857"/>
                    </a:lnTo>
                    <a:lnTo>
                      <a:pt x="1114185" y="38061"/>
                    </a:lnTo>
                    <a:lnTo>
                      <a:pt x="1112803" y="37663"/>
                    </a:lnTo>
                    <a:lnTo>
                      <a:pt x="1111390" y="37349"/>
                    </a:lnTo>
                    <a:lnTo>
                      <a:pt x="1109976" y="37119"/>
                    </a:lnTo>
                    <a:lnTo>
                      <a:pt x="1102961" y="35705"/>
                    </a:lnTo>
                    <a:lnTo>
                      <a:pt x="1095820" y="34972"/>
                    </a:lnTo>
                    <a:lnTo>
                      <a:pt x="1088668" y="34941"/>
                    </a:lnTo>
                    <a:close/>
                  </a:path>
                  <a:path w="1326514" h="165734">
                    <a:moveTo>
                      <a:pt x="1067055" y="62416"/>
                    </a:moveTo>
                    <a:lnTo>
                      <a:pt x="1066920" y="62416"/>
                    </a:lnTo>
                    <a:lnTo>
                      <a:pt x="1066993" y="62699"/>
                    </a:lnTo>
                    <a:lnTo>
                      <a:pt x="1067055" y="62416"/>
                    </a:lnTo>
                    <a:close/>
                  </a:path>
                  <a:path w="1326514" h="165734">
                    <a:moveTo>
                      <a:pt x="1114185" y="48857"/>
                    </a:moveTo>
                    <a:lnTo>
                      <a:pt x="1088741" y="48857"/>
                    </a:lnTo>
                    <a:lnTo>
                      <a:pt x="1095736" y="49097"/>
                    </a:lnTo>
                    <a:lnTo>
                      <a:pt x="1102709" y="49799"/>
                    </a:lnTo>
                    <a:lnTo>
                      <a:pt x="1109610" y="50961"/>
                    </a:lnTo>
                    <a:lnTo>
                      <a:pt x="1112081" y="50961"/>
                    </a:lnTo>
                    <a:lnTo>
                      <a:pt x="1114185" y="49872"/>
                    </a:lnTo>
                    <a:lnTo>
                      <a:pt x="1114185" y="48857"/>
                    </a:lnTo>
                    <a:close/>
                  </a:path>
                  <a:path w="1326514" h="165734">
                    <a:moveTo>
                      <a:pt x="1262390" y="151482"/>
                    </a:moveTo>
                    <a:lnTo>
                      <a:pt x="1259301" y="151806"/>
                    </a:lnTo>
                    <a:lnTo>
                      <a:pt x="1257281" y="154298"/>
                    </a:lnTo>
                    <a:lnTo>
                      <a:pt x="1257563" y="157084"/>
                    </a:lnTo>
                    <a:lnTo>
                      <a:pt x="1257563" y="165345"/>
                    </a:lnTo>
                    <a:lnTo>
                      <a:pt x="1274097" y="165345"/>
                    </a:lnTo>
                    <a:lnTo>
                      <a:pt x="1296104" y="162885"/>
                    </a:lnTo>
                    <a:lnTo>
                      <a:pt x="1312504" y="155010"/>
                    </a:lnTo>
                    <a:lnTo>
                      <a:pt x="1315065" y="151503"/>
                    </a:lnTo>
                    <a:lnTo>
                      <a:pt x="1263008" y="151503"/>
                    </a:lnTo>
                    <a:lnTo>
                      <a:pt x="1262390" y="151482"/>
                    </a:lnTo>
                    <a:close/>
                  </a:path>
                  <a:path w="1326514" h="165734">
                    <a:moveTo>
                      <a:pt x="1326284" y="107577"/>
                    </a:moveTo>
                    <a:lnTo>
                      <a:pt x="1311499" y="107577"/>
                    </a:lnTo>
                    <a:lnTo>
                      <a:pt x="1311070" y="121273"/>
                    </a:lnTo>
                    <a:lnTo>
                      <a:pt x="1308940" y="135326"/>
                    </a:lnTo>
                    <a:lnTo>
                      <a:pt x="1302304" y="144681"/>
                    </a:lnTo>
                    <a:lnTo>
                      <a:pt x="1290789" y="149889"/>
                    </a:lnTo>
                    <a:lnTo>
                      <a:pt x="1274024" y="151503"/>
                    </a:lnTo>
                    <a:lnTo>
                      <a:pt x="1315065" y="151503"/>
                    </a:lnTo>
                    <a:lnTo>
                      <a:pt x="1322747" y="140979"/>
                    </a:lnTo>
                    <a:lnTo>
                      <a:pt x="1326284" y="120048"/>
                    </a:lnTo>
                    <a:lnTo>
                      <a:pt x="1326284" y="107577"/>
                    </a:lnTo>
                    <a:close/>
                  </a:path>
                  <a:path w="1326514" h="165734">
                    <a:moveTo>
                      <a:pt x="1255982" y="36229"/>
                    </a:moveTo>
                    <a:lnTo>
                      <a:pt x="1252935" y="36449"/>
                    </a:lnTo>
                    <a:lnTo>
                      <a:pt x="1250831" y="38888"/>
                    </a:lnTo>
                    <a:lnTo>
                      <a:pt x="1251040" y="41684"/>
                    </a:lnTo>
                    <a:lnTo>
                      <a:pt x="1251040" y="93871"/>
                    </a:lnTo>
                    <a:lnTo>
                      <a:pt x="1252828" y="109242"/>
                    </a:lnTo>
                    <a:lnTo>
                      <a:pt x="1257947" y="119445"/>
                    </a:lnTo>
                    <a:lnTo>
                      <a:pt x="1266028" y="125106"/>
                    </a:lnTo>
                    <a:lnTo>
                      <a:pt x="1276704" y="126854"/>
                    </a:lnTo>
                    <a:lnTo>
                      <a:pt x="1284574" y="126023"/>
                    </a:lnTo>
                    <a:lnTo>
                      <a:pt x="1292020" y="123600"/>
                    </a:lnTo>
                    <a:lnTo>
                      <a:pt x="1298803" y="119689"/>
                    </a:lnTo>
                    <a:lnTo>
                      <a:pt x="1304682" y="114394"/>
                    </a:lnTo>
                    <a:lnTo>
                      <a:pt x="1305562" y="113514"/>
                    </a:lnTo>
                    <a:lnTo>
                      <a:pt x="1272139" y="113514"/>
                    </a:lnTo>
                    <a:lnTo>
                      <a:pt x="1266118" y="108740"/>
                    </a:lnTo>
                    <a:lnTo>
                      <a:pt x="1266118" y="36239"/>
                    </a:lnTo>
                    <a:lnTo>
                      <a:pt x="1255982" y="36229"/>
                    </a:lnTo>
                    <a:close/>
                  </a:path>
                  <a:path w="1326514" h="165734">
                    <a:moveTo>
                      <a:pt x="1316274" y="36648"/>
                    </a:moveTo>
                    <a:lnTo>
                      <a:pt x="1315970" y="36648"/>
                    </a:lnTo>
                    <a:lnTo>
                      <a:pt x="1312912" y="36930"/>
                    </a:lnTo>
                    <a:lnTo>
                      <a:pt x="1310892" y="39360"/>
                    </a:lnTo>
                    <a:lnTo>
                      <a:pt x="1311104" y="41684"/>
                    </a:lnTo>
                    <a:lnTo>
                      <a:pt x="1311143" y="92855"/>
                    </a:lnTo>
                    <a:lnTo>
                      <a:pt x="1280620" y="113514"/>
                    </a:lnTo>
                    <a:lnTo>
                      <a:pt x="1305562" y="113514"/>
                    </a:lnTo>
                    <a:lnTo>
                      <a:pt x="1311499" y="107577"/>
                    </a:lnTo>
                    <a:lnTo>
                      <a:pt x="1326284" y="107577"/>
                    </a:lnTo>
                    <a:lnTo>
                      <a:pt x="1326284" y="36679"/>
                    </a:lnTo>
                    <a:lnTo>
                      <a:pt x="1316577" y="36679"/>
                    </a:lnTo>
                    <a:lnTo>
                      <a:pt x="1316274" y="36648"/>
                    </a:lnTo>
                    <a:close/>
                  </a:path>
                  <a:path w="1326514" h="165734">
                    <a:moveTo>
                      <a:pt x="1201429" y="14072"/>
                    </a:moveTo>
                    <a:lnTo>
                      <a:pt x="1198633" y="14282"/>
                    </a:lnTo>
                    <a:lnTo>
                      <a:pt x="1188989" y="14282"/>
                    </a:lnTo>
                    <a:lnTo>
                      <a:pt x="1188989" y="100688"/>
                    </a:lnTo>
                    <a:lnTo>
                      <a:pt x="1188822" y="102509"/>
                    </a:lnTo>
                    <a:lnTo>
                      <a:pt x="1188822" y="104342"/>
                    </a:lnTo>
                    <a:lnTo>
                      <a:pt x="1220601" y="132299"/>
                    </a:lnTo>
                    <a:lnTo>
                      <a:pt x="1234297" y="132299"/>
                    </a:lnTo>
                    <a:lnTo>
                      <a:pt x="1234349" y="122624"/>
                    </a:lnTo>
                    <a:lnTo>
                      <a:pt x="1233857" y="121242"/>
                    </a:lnTo>
                    <a:lnTo>
                      <a:pt x="1232925" y="120184"/>
                    </a:lnTo>
                    <a:lnTo>
                      <a:pt x="1231857" y="119106"/>
                    </a:lnTo>
                    <a:lnTo>
                      <a:pt x="1230703" y="118656"/>
                    </a:lnTo>
                    <a:lnTo>
                      <a:pt x="1219690" y="118656"/>
                    </a:lnTo>
                    <a:lnTo>
                      <a:pt x="1218633" y="118614"/>
                    </a:lnTo>
                    <a:lnTo>
                      <a:pt x="1208989" y="117252"/>
                    </a:lnTo>
                    <a:lnTo>
                      <a:pt x="1203000" y="109295"/>
                    </a:lnTo>
                    <a:lnTo>
                      <a:pt x="1204214" y="100688"/>
                    </a:lnTo>
                    <a:lnTo>
                      <a:pt x="1204214" y="49946"/>
                    </a:lnTo>
                    <a:lnTo>
                      <a:pt x="1231250" y="49946"/>
                    </a:lnTo>
                    <a:lnTo>
                      <a:pt x="1231292" y="40962"/>
                    </a:lnTo>
                    <a:lnTo>
                      <a:pt x="1230957" y="37904"/>
                    </a:lnTo>
                    <a:lnTo>
                      <a:pt x="1228891" y="36239"/>
                    </a:lnTo>
                    <a:lnTo>
                      <a:pt x="1204068" y="36239"/>
                    </a:lnTo>
                    <a:lnTo>
                      <a:pt x="1204088" y="19214"/>
                    </a:lnTo>
                    <a:lnTo>
                      <a:pt x="1203858" y="16167"/>
                    </a:lnTo>
                    <a:lnTo>
                      <a:pt x="1201429" y="14072"/>
                    </a:lnTo>
                    <a:close/>
                  </a:path>
                  <a:path w="1326514" h="165734">
                    <a:moveTo>
                      <a:pt x="1230381" y="118530"/>
                    </a:moveTo>
                    <a:lnTo>
                      <a:pt x="1228863" y="118593"/>
                    </a:lnTo>
                    <a:lnTo>
                      <a:pt x="1220737" y="118593"/>
                    </a:lnTo>
                    <a:lnTo>
                      <a:pt x="1219690" y="118656"/>
                    </a:lnTo>
                    <a:lnTo>
                      <a:pt x="1230703" y="118656"/>
                    </a:lnTo>
                    <a:lnTo>
                      <a:pt x="1230381" y="118530"/>
                    </a:lnTo>
                    <a:close/>
                  </a:path>
                  <a:path w="1326514" h="165734">
                    <a:moveTo>
                      <a:pt x="1228528" y="35946"/>
                    </a:moveTo>
                    <a:lnTo>
                      <a:pt x="1225816" y="36239"/>
                    </a:lnTo>
                    <a:lnTo>
                      <a:pt x="1228891" y="36239"/>
                    </a:lnTo>
                    <a:lnTo>
                      <a:pt x="1228528" y="35946"/>
                    </a:lnTo>
                    <a:close/>
                  </a:path>
                  <a:path w="1326514" h="165734">
                    <a:moveTo>
                      <a:pt x="767955" y="617"/>
                    </a:moveTo>
                    <a:lnTo>
                      <a:pt x="767652" y="617"/>
                    </a:lnTo>
                    <a:lnTo>
                      <a:pt x="764552" y="858"/>
                    </a:lnTo>
                    <a:lnTo>
                      <a:pt x="762458" y="3298"/>
                    </a:lnTo>
                    <a:lnTo>
                      <a:pt x="762678" y="6083"/>
                    </a:lnTo>
                    <a:lnTo>
                      <a:pt x="762678" y="17109"/>
                    </a:lnTo>
                    <a:lnTo>
                      <a:pt x="772384" y="17109"/>
                    </a:lnTo>
                    <a:lnTo>
                      <a:pt x="772992" y="17130"/>
                    </a:lnTo>
                    <a:lnTo>
                      <a:pt x="776049" y="16858"/>
                    </a:lnTo>
                    <a:lnTo>
                      <a:pt x="778070" y="14418"/>
                    </a:lnTo>
                    <a:lnTo>
                      <a:pt x="777819" y="11675"/>
                    </a:lnTo>
                    <a:lnTo>
                      <a:pt x="777756" y="649"/>
                    </a:lnTo>
                    <a:lnTo>
                      <a:pt x="768259" y="649"/>
                    </a:lnTo>
                    <a:lnTo>
                      <a:pt x="767955" y="617"/>
                    </a:lnTo>
                    <a:close/>
                  </a:path>
                  <a:path w="1326514" h="165734">
                    <a:moveTo>
                      <a:pt x="777819" y="49946"/>
                    </a:moveTo>
                    <a:lnTo>
                      <a:pt x="762741" y="49946"/>
                    </a:lnTo>
                    <a:lnTo>
                      <a:pt x="762720" y="127064"/>
                    </a:lnTo>
                    <a:lnTo>
                      <a:pt x="763002" y="130446"/>
                    </a:lnTo>
                    <a:lnTo>
                      <a:pt x="765495" y="132540"/>
                    </a:lnTo>
                    <a:lnTo>
                      <a:pt x="768332" y="132299"/>
                    </a:lnTo>
                    <a:lnTo>
                      <a:pt x="777819" y="132299"/>
                    </a:lnTo>
                    <a:lnTo>
                      <a:pt x="777819" y="49946"/>
                    </a:lnTo>
                    <a:close/>
                  </a:path>
                  <a:path w="1326514" h="165734">
                    <a:moveTo>
                      <a:pt x="775138" y="35988"/>
                    </a:moveTo>
                    <a:lnTo>
                      <a:pt x="772384" y="36239"/>
                    </a:lnTo>
                    <a:lnTo>
                      <a:pt x="746584" y="36239"/>
                    </a:lnTo>
                    <a:lnTo>
                      <a:pt x="746511" y="45454"/>
                    </a:lnTo>
                    <a:lnTo>
                      <a:pt x="746972" y="48532"/>
                    </a:lnTo>
                    <a:lnTo>
                      <a:pt x="749401" y="50333"/>
                    </a:lnTo>
                    <a:lnTo>
                      <a:pt x="752018" y="49946"/>
                    </a:lnTo>
                    <a:lnTo>
                      <a:pt x="777819" y="49946"/>
                    </a:lnTo>
                    <a:lnTo>
                      <a:pt x="777850" y="41077"/>
                    </a:lnTo>
                    <a:lnTo>
                      <a:pt x="777567" y="38019"/>
                    </a:lnTo>
                    <a:lnTo>
                      <a:pt x="775138" y="35988"/>
                    </a:lnTo>
                    <a:close/>
                  </a:path>
                  <a:path w="1326514" h="165734">
                    <a:moveTo>
                      <a:pt x="1154614" y="617"/>
                    </a:moveTo>
                    <a:lnTo>
                      <a:pt x="1154310" y="617"/>
                    </a:lnTo>
                    <a:lnTo>
                      <a:pt x="1151211" y="858"/>
                    </a:lnTo>
                    <a:lnTo>
                      <a:pt x="1149127" y="3298"/>
                    </a:lnTo>
                    <a:lnTo>
                      <a:pt x="1149336" y="6083"/>
                    </a:lnTo>
                    <a:lnTo>
                      <a:pt x="1149336" y="17109"/>
                    </a:lnTo>
                    <a:lnTo>
                      <a:pt x="1158980" y="17109"/>
                    </a:lnTo>
                    <a:lnTo>
                      <a:pt x="1159587" y="17130"/>
                    </a:lnTo>
                    <a:lnTo>
                      <a:pt x="1162645" y="16858"/>
                    </a:lnTo>
                    <a:lnTo>
                      <a:pt x="1164666" y="14418"/>
                    </a:lnTo>
                    <a:lnTo>
                      <a:pt x="1164414" y="11675"/>
                    </a:lnTo>
                    <a:lnTo>
                      <a:pt x="1164414" y="649"/>
                    </a:lnTo>
                    <a:lnTo>
                      <a:pt x="1154917" y="649"/>
                    </a:lnTo>
                    <a:lnTo>
                      <a:pt x="1154614" y="617"/>
                    </a:lnTo>
                    <a:close/>
                  </a:path>
                  <a:path w="1326514" h="165734">
                    <a:moveTo>
                      <a:pt x="1164745" y="49946"/>
                    </a:moveTo>
                    <a:lnTo>
                      <a:pt x="1149336" y="49946"/>
                    </a:lnTo>
                    <a:lnTo>
                      <a:pt x="1149315" y="127336"/>
                    </a:lnTo>
                    <a:lnTo>
                      <a:pt x="1149588" y="130446"/>
                    </a:lnTo>
                    <a:lnTo>
                      <a:pt x="1152090" y="132540"/>
                    </a:lnTo>
                    <a:lnTo>
                      <a:pt x="1154917" y="132299"/>
                    </a:lnTo>
                    <a:lnTo>
                      <a:pt x="1164414" y="132299"/>
                    </a:lnTo>
                    <a:lnTo>
                      <a:pt x="1164415" y="126781"/>
                    </a:lnTo>
                    <a:lnTo>
                      <a:pt x="1164745" y="49946"/>
                    </a:lnTo>
                    <a:close/>
                  </a:path>
                  <a:path w="1326514" h="165734">
                    <a:moveTo>
                      <a:pt x="1162090" y="35988"/>
                    </a:moveTo>
                    <a:lnTo>
                      <a:pt x="1159346" y="36239"/>
                    </a:lnTo>
                    <a:lnTo>
                      <a:pt x="1133536" y="36239"/>
                    </a:lnTo>
                    <a:lnTo>
                      <a:pt x="1133462" y="45454"/>
                    </a:lnTo>
                    <a:lnTo>
                      <a:pt x="1133923" y="48532"/>
                    </a:lnTo>
                    <a:lnTo>
                      <a:pt x="1136363" y="50333"/>
                    </a:lnTo>
                    <a:lnTo>
                      <a:pt x="1138970" y="49946"/>
                    </a:lnTo>
                    <a:lnTo>
                      <a:pt x="1164745" y="49946"/>
                    </a:lnTo>
                    <a:lnTo>
                      <a:pt x="1164802" y="41077"/>
                    </a:lnTo>
                    <a:lnTo>
                      <a:pt x="1164529" y="38019"/>
                    </a:lnTo>
                    <a:lnTo>
                      <a:pt x="1162090" y="35988"/>
                    </a:lnTo>
                    <a:close/>
                  </a:path>
                  <a:path w="1326514" h="165734">
                    <a:moveTo>
                      <a:pt x="724489" y="48563"/>
                    </a:moveTo>
                    <a:lnTo>
                      <a:pt x="706418" y="48563"/>
                    </a:lnTo>
                    <a:lnTo>
                      <a:pt x="713308" y="52773"/>
                    </a:lnTo>
                    <a:lnTo>
                      <a:pt x="713287" y="127462"/>
                    </a:lnTo>
                    <a:lnTo>
                      <a:pt x="713611" y="130561"/>
                    </a:lnTo>
                    <a:lnTo>
                      <a:pt x="716103" y="132582"/>
                    </a:lnTo>
                    <a:lnTo>
                      <a:pt x="718889" y="132299"/>
                    </a:lnTo>
                    <a:lnTo>
                      <a:pt x="728386" y="132299"/>
                    </a:lnTo>
                    <a:lnTo>
                      <a:pt x="728386" y="67851"/>
                    </a:lnTo>
                    <a:lnTo>
                      <a:pt x="726450" y="52268"/>
                    </a:lnTo>
                    <a:lnTo>
                      <a:pt x="724489" y="48563"/>
                    </a:lnTo>
                    <a:close/>
                  </a:path>
                  <a:path w="1326514" h="165734">
                    <a:moveTo>
                      <a:pt x="665351" y="35957"/>
                    </a:moveTo>
                    <a:lnTo>
                      <a:pt x="662566" y="36239"/>
                    </a:lnTo>
                    <a:lnTo>
                      <a:pt x="653069" y="36239"/>
                    </a:lnTo>
                    <a:lnTo>
                      <a:pt x="653037" y="127462"/>
                    </a:lnTo>
                    <a:lnTo>
                      <a:pt x="653320" y="130519"/>
                    </a:lnTo>
                    <a:lnTo>
                      <a:pt x="655749" y="132550"/>
                    </a:lnTo>
                    <a:lnTo>
                      <a:pt x="658503" y="132299"/>
                    </a:lnTo>
                    <a:lnTo>
                      <a:pt x="668147" y="132299"/>
                    </a:lnTo>
                    <a:lnTo>
                      <a:pt x="668147" y="69223"/>
                    </a:lnTo>
                    <a:lnTo>
                      <a:pt x="673581" y="63642"/>
                    </a:lnTo>
                    <a:lnTo>
                      <a:pt x="678392" y="58993"/>
                    </a:lnTo>
                    <a:lnTo>
                      <a:pt x="684303" y="54144"/>
                    </a:lnTo>
                    <a:lnTo>
                      <a:pt x="668147" y="54144"/>
                    </a:lnTo>
                    <a:lnTo>
                      <a:pt x="668168" y="41077"/>
                    </a:lnTo>
                    <a:lnTo>
                      <a:pt x="667843" y="37977"/>
                    </a:lnTo>
                    <a:lnTo>
                      <a:pt x="665351" y="35957"/>
                    </a:lnTo>
                    <a:close/>
                  </a:path>
                  <a:path w="1326514" h="165734">
                    <a:moveTo>
                      <a:pt x="702428" y="34868"/>
                    </a:moveTo>
                    <a:lnTo>
                      <a:pt x="668147" y="54144"/>
                    </a:lnTo>
                    <a:lnTo>
                      <a:pt x="684303" y="54144"/>
                    </a:lnTo>
                    <a:lnTo>
                      <a:pt x="691198" y="50155"/>
                    </a:lnTo>
                    <a:lnTo>
                      <a:pt x="698376" y="48563"/>
                    </a:lnTo>
                    <a:lnTo>
                      <a:pt x="724489" y="48563"/>
                    </a:lnTo>
                    <a:lnTo>
                      <a:pt x="721044" y="42077"/>
                    </a:lnTo>
                    <a:lnTo>
                      <a:pt x="712845" y="36545"/>
                    </a:lnTo>
                    <a:lnTo>
                      <a:pt x="702428" y="34868"/>
                    </a:lnTo>
                    <a:close/>
                  </a:path>
                  <a:path w="1326514" h="165734">
                    <a:moveTo>
                      <a:pt x="118383" y="36302"/>
                    </a:moveTo>
                    <a:lnTo>
                      <a:pt x="115336" y="36522"/>
                    </a:lnTo>
                    <a:lnTo>
                      <a:pt x="113242" y="38962"/>
                    </a:lnTo>
                    <a:lnTo>
                      <a:pt x="113425" y="41538"/>
                    </a:lnTo>
                    <a:lnTo>
                      <a:pt x="113441" y="100907"/>
                    </a:lnTo>
                    <a:lnTo>
                      <a:pt x="115377" y="116533"/>
                    </a:lnTo>
                    <a:lnTo>
                      <a:pt x="120765" y="126734"/>
                    </a:lnTo>
                    <a:lnTo>
                      <a:pt x="128982" y="132286"/>
                    </a:lnTo>
                    <a:lnTo>
                      <a:pt x="139398" y="133964"/>
                    </a:lnTo>
                    <a:lnTo>
                      <a:pt x="147166" y="133125"/>
                    </a:lnTo>
                    <a:lnTo>
                      <a:pt x="154513" y="130723"/>
                    </a:lnTo>
                    <a:lnTo>
                      <a:pt x="161209" y="126861"/>
                    </a:lnTo>
                    <a:lnTo>
                      <a:pt x="167021" y="121640"/>
                    </a:lnTo>
                    <a:lnTo>
                      <a:pt x="168457" y="120111"/>
                    </a:lnTo>
                    <a:lnTo>
                      <a:pt x="135775" y="120111"/>
                    </a:lnTo>
                    <a:lnTo>
                      <a:pt x="128519" y="115912"/>
                    </a:lnTo>
                    <a:lnTo>
                      <a:pt x="128519" y="36313"/>
                    </a:lnTo>
                    <a:lnTo>
                      <a:pt x="118383" y="36302"/>
                    </a:lnTo>
                    <a:close/>
                  </a:path>
                  <a:path w="1326514" h="165734">
                    <a:moveTo>
                      <a:pt x="188905" y="114394"/>
                    </a:moveTo>
                    <a:lnTo>
                      <a:pt x="173827" y="114394"/>
                    </a:lnTo>
                    <a:lnTo>
                      <a:pt x="173827" y="132153"/>
                    </a:lnTo>
                    <a:lnTo>
                      <a:pt x="183324" y="132153"/>
                    </a:lnTo>
                    <a:lnTo>
                      <a:pt x="183627" y="132184"/>
                    </a:lnTo>
                    <a:lnTo>
                      <a:pt x="183931" y="132184"/>
                    </a:lnTo>
                    <a:lnTo>
                      <a:pt x="187030" y="131943"/>
                    </a:lnTo>
                    <a:lnTo>
                      <a:pt x="189125" y="129503"/>
                    </a:lnTo>
                    <a:lnTo>
                      <a:pt x="188917" y="126861"/>
                    </a:lnTo>
                    <a:lnTo>
                      <a:pt x="188905" y="114394"/>
                    </a:lnTo>
                    <a:close/>
                  </a:path>
                  <a:path w="1326514" h="165734">
                    <a:moveTo>
                      <a:pt x="178968" y="36072"/>
                    </a:moveTo>
                    <a:lnTo>
                      <a:pt x="178654" y="36072"/>
                    </a:lnTo>
                    <a:lnTo>
                      <a:pt x="175607" y="36354"/>
                    </a:lnTo>
                    <a:lnTo>
                      <a:pt x="173575" y="38784"/>
                    </a:lnTo>
                    <a:lnTo>
                      <a:pt x="173827" y="41538"/>
                    </a:lnTo>
                    <a:lnTo>
                      <a:pt x="173827" y="99525"/>
                    </a:lnTo>
                    <a:lnTo>
                      <a:pt x="143671" y="120111"/>
                    </a:lnTo>
                    <a:lnTo>
                      <a:pt x="168457" y="120111"/>
                    </a:lnTo>
                    <a:lnTo>
                      <a:pt x="173827" y="114394"/>
                    </a:lnTo>
                    <a:lnTo>
                      <a:pt x="188905" y="114394"/>
                    </a:lnTo>
                    <a:lnTo>
                      <a:pt x="188905" y="36103"/>
                    </a:lnTo>
                    <a:lnTo>
                      <a:pt x="179272" y="36103"/>
                    </a:lnTo>
                    <a:lnTo>
                      <a:pt x="178968" y="36072"/>
                    </a:lnTo>
                    <a:close/>
                  </a:path>
                  <a:path w="1326514" h="165734">
                    <a:moveTo>
                      <a:pt x="225888" y="36072"/>
                    </a:moveTo>
                    <a:lnTo>
                      <a:pt x="223050" y="36313"/>
                    </a:lnTo>
                    <a:lnTo>
                      <a:pt x="213553" y="36313"/>
                    </a:lnTo>
                    <a:lnTo>
                      <a:pt x="213532" y="127462"/>
                    </a:lnTo>
                    <a:lnTo>
                      <a:pt x="213805" y="130519"/>
                    </a:lnTo>
                    <a:lnTo>
                      <a:pt x="216244" y="132550"/>
                    </a:lnTo>
                    <a:lnTo>
                      <a:pt x="218988" y="132299"/>
                    </a:lnTo>
                    <a:lnTo>
                      <a:pt x="228631" y="132299"/>
                    </a:lnTo>
                    <a:lnTo>
                      <a:pt x="228631" y="76625"/>
                    </a:lnTo>
                    <a:lnTo>
                      <a:pt x="236610" y="64008"/>
                    </a:lnTo>
                    <a:lnTo>
                      <a:pt x="239584" y="60385"/>
                    </a:lnTo>
                    <a:lnTo>
                      <a:pt x="241794" y="57631"/>
                    </a:lnTo>
                    <a:lnTo>
                      <a:pt x="228631" y="57631"/>
                    </a:lnTo>
                    <a:lnTo>
                      <a:pt x="228581" y="40459"/>
                    </a:lnTo>
                    <a:lnTo>
                      <a:pt x="228380" y="38166"/>
                    </a:lnTo>
                    <a:lnTo>
                      <a:pt x="225888" y="36072"/>
                    </a:lnTo>
                    <a:close/>
                  </a:path>
                  <a:path w="1326514" h="165734">
                    <a:moveTo>
                      <a:pt x="260442" y="36302"/>
                    </a:moveTo>
                    <a:lnTo>
                      <a:pt x="258861" y="36386"/>
                    </a:lnTo>
                    <a:lnTo>
                      <a:pt x="258138" y="36386"/>
                    </a:lnTo>
                    <a:lnTo>
                      <a:pt x="249513" y="37817"/>
                    </a:lnTo>
                    <a:lnTo>
                      <a:pt x="242119" y="41831"/>
                    </a:lnTo>
                    <a:lnTo>
                      <a:pt x="235773" y="47858"/>
                    </a:lnTo>
                    <a:lnTo>
                      <a:pt x="230087" y="55527"/>
                    </a:lnTo>
                    <a:lnTo>
                      <a:pt x="228631" y="57631"/>
                    </a:lnTo>
                    <a:lnTo>
                      <a:pt x="241794" y="57631"/>
                    </a:lnTo>
                    <a:lnTo>
                      <a:pt x="244055" y="54815"/>
                    </a:lnTo>
                    <a:lnTo>
                      <a:pt x="250432" y="51097"/>
                    </a:lnTo>
                    <a:lnTo>
                      <a:pt x="257489" y="49946"/>
                    </a:lnTo>
                    <a:lnTo>
                      <a:pt x="264295" y="49946"/>
                    </a:lnTo>
                    <a:lnTo>
                      <a:pt x="264347" y="40459"/>
                    </a:lnTo>
                    <a:lnTo>
                      <a:pt x="263918" y="39129"/>
                    </a:lnTo>
                    <a:lnTo>
                      <a:pt x="263070" y="38061"/>
                    </a:lnTo>
                    <a:lnTo>
                      <a:pt x="261981" y="36909"/>
                    </a:lnTo>
                    <a:lnTo>
                      <a:pt x="260442" y="36302"/>
                    </a:lnTo>
                    <a:close/>
                  </a:path>
                  <a:path w="1326514" h="165734">
                    <a:moveTo>
                      <a:pt x="264295" y="49946"/>
                    </a:moveTo>
                    <a:lnTo>
                      <a:pt x="257489" y="49946"/>
                    </a:lnTo>
                    <a:lnTo>
                      <a:pt x="264295" y="50019"/>
                    </a:lnTo>
                    <a:close/>
                  </a:path>
                  <a:path w="1326514" h="165734">
                    <a:moveTo>
                      <a:pt x="291886" y="14146"/>
                    </a:moveTo>
                    <a:lnTo>
                      <a:pt x="289090" y="14355"/>
                    </a:lnTo>
                    <a:lnTo>
                      <a:pt x="279446" y="14355"/>
                    </a:lnTo>
                    <a:lnTo>
                      <a:pt x="279446" y="100688"/>
                    </a:lnTo>
                    <a:lnTo>
                      <a:pt x="279279" y="102509"/>
                    </a:lnTo>
                    <a:lnTo>
                      <a:pt x="279279" y="104342"/>
                    </a:lnTo>
                    <a:lnTo>
                      <a:pt x="311058" y="132299"/>
                    </a:lnTo>
                    <a:lnTo>
                      <a:pt x="324754" y="132299"/>
                    </a:lnTo>
                    <a:lnTo>
                      <a:pt x="324817" y="122687"/>
                    </a:lnTo>
                    <a:lnTo>
                      <a:pt x="324325" y="121315"/>
                    </a:lnTo>
                    <a:lnTo>
                      <a:pt x="323382" y="120258"/>
                    </a:lnTo>
                    <a:lnTo>
                      <a:pt x="322335" y="119148"/>
                    </a:lnTo>
                    <a:lnTo>
                      <a:pt x="321247" y="118718"/>
                    </a:lnTo>
                    <a:lnTo>
                      <a:pt x="310032" y="118718"/>
                    </a:lnTo>
                    <a:lnTo>
                      <a:pt x="308920" y="118666"/>
                    </a:lnTo>
                    <a:lnTo>
                      <a:pt x="299331" y="117326"/>
                    </a:lnTo>
                    <a:lnTo>
                      <a:pt x="293310" y="109326"/>
                    </a:lnTo>
                    <a:lnTo>
                      <a:pt x="294525" y="100688"/>
                    </a:lnTo>
                    <a:lnTo>
                      <a:pt x="294525" y="49946"/>
                    </a:lnTo>
                    <a:lnTo>
                      <a:pt x="321707" y="49946"/>
                    </a:lnTo>
                    <a:lnTo>
                      <a:pt x="321738" y="41150"/>
                    </a:lnTo>
                    <a:lnTo>
                      <a:pt x="321456" y="38093"/>
                    </a:lnTo>
                    <a:lnTo>
                      <a:pt x="319327" y="36313"/>
                    </a:lnTo>
                    <a:lnTo>
                      <a:pt x="294525" y="36313"/>
                    </a:lnTo>
                    <a:lnTo>
                      <a:pt x="294546" y="19287"/>
                    </a:lnTo>
                    <a:lnTo>
                      <a:pt x="294315" y="16240"/>
                    </a:lnTo>
                    <a:lnTo>
                      <a:pt x="291886" y="14146"/>
                    </a:lnTo>
                    <a:close/>
                  </a:path>
                  <a:path w="1326514" h="165734">
                    <a:moveTo>
                      <a:pt x="320848" y="118561"/>
                    </a:moveTo>
                    <a:lnTo>
                      <a:pt x="319320" y="118666"/>
                    </a:lnTo>
                    <a:lnTo>
                      <a:pt x="311058" y="118666"/>
                    </a:lnTo>
                    <a:lnTo>
                      <a:pt x="310032" y="118718"/>
                    </a:lnTo>
                    <a:lnTo>
                      <a:pt x="321247" y="118718"/>
                    </a:lnTo>
                    <a:lnTo>
                      <a:pt x="320848" y="118561"/>
                    </a:lnTo>
                    <a:close/>
                  </a:path>
                  <a:path w="1326514" h="165734">
                    <a:moveTo>
                      <a:pt x="319026" y="36061"/>
                    </a:moveTo>
                    <a:lnTo>
                      <a:pt x="316273" y="36313"/>
                    </a:lnTo>
                    <a:lnTo>
                      <a:pt x="319327" y="36313"/>
                    </a:lnTo>
                    <a:lnTo>
                      <a:pt x="319026" y="36061"/>
                    </a:lnTo>
                    <a:close/>
                  </a:path>
                  <a:path w="1326514" h="165734">
                    <a:moveTo>
                      <a:pt x="360449" y="617"/>
                    </a:moveTo>
                    <a:lnTo>
                      <a:pt x="357329" y="806"/>
                    </a:lnTo>
                    <a:lnTo>
                      <a:pt x="355172" y="3245"/>
                    </a:lnTo>
                    <a:lnTo>
                      <a:pt x="355350" y="6083"/>
                    </a:lnTo>
                    <a:lnTo>
                      <a:pt x="355350" y="17182"/>
                    </a:lnTo>
                    <a:lnTo>
                      <a:pt x="365130" y="17182"/>
                    </a:lnTo>
                    <a:lnTo>
                      <a:pt x="365465" y="17214"/>
                    </a:lnTo>
                    <a:lnTo>
                      <a:pt x="365800" y="17203"/>
                    </a:lnTo>
                    <a:lnTo>
                      <a:pt x="368868" y="16879"/>
                    </a:lnTo>
                    <a:lnTo>
                      <a:pt x="370868" y="14418"/>
                    </a:lnTo>
                    <a:lnTo>
                      <a:pt x="370575" y="11675"/>
                    </a:lnTo>
                    <a:lnTo>
                      <a:pt x="370575" y="649"/>
                    </a:lnTo>
                    <a:lnTo>
                      <a:pt x="361004" y="649"/>
                    </a:lnTo>
                    <a:lnTo>
                      <a:pt x="360449" y="617"/>
                    </a:lnTo>
                    <a:close/>
                  </a:path>
                  <a:path w="1326514" h="165734">
                    <a:moveTo>
                      <a:pt x="370575" y="50019"/>
                    </a:moveTo>
                    <a:lnTo>
                      <a:pt x="355423" y="50019"/>
                    </a:lnTo>
                    <a:lnTo>
                      <a:pt x="355413" y="127409"/>
                    </a:lnTo>
                    <a:lnTo>
                      <a:pt x="355727" y="130519"/>
                    </a:lnTo>
                    <a:lnTo>
                      <a:pt x="358250" y="132582"/>
                    </a:lnTo>
                    <a:lnTo>
                      <a:pt x="361078" y="132299"/>
                    </a:lnTo>
                    <a:lnTo>
                      <a:pt x="370575" y="132299"/>
                    </a:lnTo>
                    <a:lnTo>
                      <a:pt x="370575" y="50019"/>
                    </a:lnTo>
                    <a:close/>
                  </a:path>
                  <a:path w="1326514" h="165734">
                    <a:moveTo>
                      <a:pt x="367884" y="35988"/>
                    </a:moveTo>
                    <a:lnTo>
                      <a:pt x="365130" y="36239"/>
                    </a:lnTo>
                    <a:lnTo>
                      <a:pt x="339329" y="36239"/>
                    </a:lnTo>
                    <a:lnTo>
                      <a:pt x="339256" y="45391"/>
                    </a:lnTo>
                    <a:lnTo>
                      <a:pt x="339665" y="48490"/>
                    </a:lnTo>
                    <a:lnTo>
                      <a:pt x="342104" y="50364"/>
                    </a:lnTo>
                    <a:lnTo>
                      <a:pt x="344764" y="50019"/>
                    </a:lnTo>
                    <a:lnTo>
                      <a:pt x="370575" y="50019"/>
                    </a:lnTo>
                    <a:lnTo>
                      <a:pt x="370596" y="41077"/>
                    </a:lnTo>
                    <a:lnTo>
                      <a:pt x="370323" y="38019"/>
                    </a:lnTo>
                    <a:lnTo>
                      <a:pt x="367884" y="35988"/>
                    </a:lnTo>
                    <a:close/>
                  </a:path>
                  <a:path w="1326514" h="165734">
                    <a:moveTo>
                      <a:pt x="466917" y="48563"/>
                    </a:moveTo>
                    <a:lnTo>
                      <a:pt x="448499" y="48563"/>
                    </a:lnTo>
                    <a:lnTo>
                      <a:pt x="455745" y="52773"/>
                    </a:lnTo>
                    <a:lnTo>
                      <a:pt x="455724" y="127462"/>
                    </a:lnTo>
                    <a:lnTo>
                      <a:pt x="456048" y="130561"/>
                    </a:lnTo>
                    <a:lnTo>
                      <a:pt x="458541" y="132582"/>
                    </a:lnTo>
                    <a:lnTo>
                      <a:pt x="461326" y="132299"/>
                    </a:lnTo>
                    <a:lnTo>
                      <a:pt x="470823" y="132299"/>
                    </a:lnTo>
                    <a:lnTo>
                      <a:pt x="470823" y="67924"/>
                    </a:lnTo>
                    <a:lnTo>
                      <a:pt x="468889" y="52299"/>
                    </a:lnTo>
                    <a:lnTo>
                      <a:pt x="466917" y="48563"/>
                    </a:lnTo>
                    <a:close/>
                  </a:path>
                  <a:path w="1326514" h="165734">
                    <a:moveTo>
                      <a:pt x="407788" y="35957"/>
                    </a:moveTo>
                    <a:lnTo>
                      <a:pt x="405003" y="36239"/>
                    </a:lnTo>
                    <a:lnTo>
                      <a:pt x="395506" y="36239"/>
                    </a:lnTo>
                    <a:lnTo>
                      <a:pt x="395474" y="127462"/>
                    </a:lnTo>
                    <a:lnTo>
                      <a:pt x="395757" y="130519"/>
                    </a:lnTo>
                    <a:lnTo>
                      <a:pt x="398197" y="132550"/>
                    </a:lnTo>
                    <a:lnTo>
                      <a:pt x="400940" y="132299"/>
                    </a:lnTo>
                    <a:lnTo>
                      <a:pt x="410584" y="132299"/>
                    </a:lnTo>
                    <a:lnTo>
                      <a:pt x="410584" y="69296"/>
                    </a:lnTo>
                    <a:lnTo>
                      <a:pt x="416018" y="63642"/>
                    </a:lnTo>
                    <a:lnTo>
                      <a:pt x="420833" y="58993"/>
                    </a:lnTo>
                    <a:lnTo>
                      <a:pt x="426655" y="54218"/>
                    </a:lnTo>
                    <a:lnTo>
                      <a:pt x="410228" y="54218"/>
                    </a:lnTo>
                    <a:lnTo>
                      <a:pt x="410605" y="41077"/>
                    </a:lnTo>
                    <a:lnTo>
                      <a:pt x="410280" y="37977"/>
                    </a:lnTo>
                    <a:lnTo>
                      <a:pt x="407788" y="35957"/>
                    </a:lnTo>
                    <a:close/>
                  </a:path>
                  <a:path w="1326514" h="165734">
                    <a:moveTo>
                      <a:pt x="444876" y="34868"/>
                    </a:moveTo>
                    <a:lnTo>
                      <a:pt x="410228" y="54218"/>
                    </a:lnTo>
                    <a:lnTo>
                      <a:pt x="426655" y="54218"/>
                    </a:lnTo>
                    <a:lnTo>
                      <a:pt x="426841" y="54065"/>
                    </a:lnTo>
                    <a:lnTo>
                      <a:pt x="433636" y="50155"/>
                    </a:lnTo>
                    <a:lnTo>
                      <a:pt x="440813" y="48563"/>
                    </a:lnTo>
                    <a:lnTo>
                      <a:pt x="466917" y="48563"/>
                    </a:lnTo>
                    <a:lnTo>
                      <a:pt x="463499" y="42094"/>
                    </a:lnTo>
                    <a:lnTo>
                      <a:pt x="455291" y="36546"/>
                    </a:lnTo>
                    <a:lnTo>
                      <a:pt x="444876" y="34868"/>
                    </a:lnTo>
                    <a:close/>
                  </a:path>
                  <a:path w="1326514" h="165734">
                    <a:moveTo>
                      <a:pt x="69736" y="0"/>
                    </a:moveTo>
                    <a:lnTo>
                      <a:pt x="63066" y="0"/>
                    </a:lnTo>
                    <a:lnTo>
                      <a:pt x="37004" y="3805"/>
                    </a:lnTo>
                    <a:lnTo>
                      <a:pt x="17126" y="15058"/>
                    </a:lnTo>
                    <a:lnTo>
                      <a:pt x="4451" y="33514"/>
                    </a:lnTo>
                    <a:lnTo>
                      <a:pt x="126" y="58207"/>
                    </a:lnTo>
                    <a:lnTo>
                      <a:pt x="0" y="75463"/>
                    </a:lnTo>
                    <a:lnTo>
                      <a:pt x="3403" y="99119"/>
                    </a:lnTo>
                    <a:lnTo>
                      <a:pt x="13907" y="117797"/>
                    </a:lnTo>
                    <a:lnTo>
                      <a:pt x="31955" y="130059"/>
                    </a:lnTo>
                    <a:lnTo>
                      <a:pt x="57987" y="134467"/>
                    </a:lnTo>
                    <a:lnTo>
                      <a:pt x="66259" y="134467"/>
                    </a:lnTo>
                    <a:lnTo>
                      <a:pt x="74406" y="134184"/>
                    </a:lnTo>
                    <a:lnTo>
                      <a:pt x="82458" y="132603"/>
                    </a:lnTo>
                    <a:lnTo>
                      <a:pt x="90101" y="129755"/>
                    </a:lnTo>
                    <a:lnTo>
                      <a:pt x="91557" y="129252"/>
                    </a:lnTo>
                    <a:lnTo>
                      <a:pt x="93651" y="128310"/>
                    </a:lnTo>
                    <a:lnTo>
                      <a:pt x="93651" y="119315"/>
                    </a:lnTo>
                    <a:lnTo>
                      <a:pt x="57191" y="119315"/>
                    </a:lnTo>
                    <a:lnTo>
                      <a:pt x="39708" y="116397"/>
                    </a:lnTo>
                    <a:lnTo>
                      <a:pt x="26757" y="107818"/>
                    </a:lnTo>
                    <a:lnTo>
                      <a:pt x="18711" y="93844"/>
                    </a:lnTo>
                    <a:lnTo>
                      <a:pt x="16051" y="75463"/>
                    </a:lnTo>
                    <a:lnTo>
                      <a:pt x="15947" y="58207"/>
                    </a:lnTo>
                    <a:lnTo>
                      <a:pt x="19343" y="37693"/>
                    </a:lnTo>
                    <a:lnTo>
                      <a:pt x="28657" y="23872"/>
                    </a:lnTo>
                    <a:lnTo>
                      <a:pt x="42579" y="16072"/>
                    </a:lnTo>
                    <a:lnTo>
                      <a:pt x="59799" y="13622"/>
                    </a:lnTo>
                    <a:lnTo>
                      <a:pt x="64940" y="13570"/>
                    </a:lnTo>
                    <a:lnTo>
                      <a:pt x="92782" y="13570"/>
                    </a:lnTo>
                    <a:lnTo>
                      <a:pt x="92782" y="5580"/>
                    </a:lnTo>
                    <a:lnTo>
                      <a:pt x="76908" y="869"/>
                    </a:lnTo>
                    <a:lnTo>
                      <a:pt x="76186" y="869"/>
                    </a:lnTo>
                    <a:lnTo>
                      <a:pt x="74060" y="418"/>
                    </a:lnTo>
                    <a:lnTo>
                      <a:pt x="71903" y="136"/>
                    </a:lnTo>
                    <a:lnTo>
                      <a:pt x="69736" y="0"/>
                    </a:lnTo>
                    <a:close/>
                  </a:path>
                  <a:path w="1326514" h="165734">
                    <a:moveTo>
                      <a:pt x="92426" y="114750"/>
                    </a:moveTo>
                    <a:lnTo>
                      <a:pt x="90615" y="114750"/>
                    </a:lnTo>
                    <a:lnTo>
                      <a:pt x="89777" y="114823"/>
                    </a:lnTo>
                    <a:lnTo>
                      <a:pt x="88950" y="114991"/>
                    </a:lnTo>
                    <a:lnTo>
                      <a:pt x="81149" y="117713"/>
                    </a:lnTo>
                    <a:lnTo>
                      <a:pt x="73809" y="119085"/>
                    </a:lnTo>
                    <a:lnTo>
                      <a:pt x="66395" y="119315"/>
                    </a:lnTo>
                    <a:lnTo>
                      <a:pt x="93651" y="119315"/>
                    </a:lnTo>
                    <a:lnTo>
                      <a:pt x="93651" y="115839"/>
                    </a:lnTo>
                    <a:lnTo>
                      <a:pt x="92426" y="114750"/>
                    </a:lnTo>
                    <a:close/>
                  </a:path>
                  <a:path w="1326514" h="165734">
                    <a:moveTo>
                      <a:pt x="92782" y="13570"/>
                    </a:moveTo>
                    <a:lnTo>
                      <a:pt x="64940" y="13570"/>
                    </a:lnTo>
                    <a:lnTo>
                      <a:pt x="70071" y="14083"/>
                    </a:lnTo>
                    <a:lnTo>
                      <a:pt x="75097" y="15151"/>
                    </a:lnTo>
                    <a:lnTo>
                      <a:pt x="79254" y="16282"/>
                    </a:lnTo>
                    <a:lnTo>
                      <a:pt x="83337" y="17632"/>
                    </a:lnTo>
                    <a:lnTo>
                      <a:pt x="88133" y="19517"/>
                    </a:lnTo>
                    <a:lnTo>
                      <a:pt x="88971" y="19695"/>
                    </a:lnTo>
                    <a:lnTo>
                      <a:pt x="89819" y="19716"/>
                    </a:lnTo>
                    <a:lnTo>
                      <a:pt x="91557" y="19716"/>
                    </a:lnTo>
                    <a:lnTo>
                      <a:pt x="92782" y="18627"/>
                    </a:lnTo>
                    <a:lnTo>
                      <a:pt x="92782" y="13570"/>
                    </a:lnTo>
                    <a:close/>
                  </a:path>
                </a:pathLst>
              </a:custGeom>
              <a:solidFill>
                <a:srgbClr val="FFFFFF"/>
              </a:solidFill>
            </p:spPr>
            <p:txBody>
              <a:bodyPr wrap="square" lIns="0" tIns="0" rIns="0" bIns="0" rtlCol="0"/>
              <a:lstStyle/>
              <a:p>
                <a:endParaRPr sz="1092" dirty="0"/>
              </a:p>
            </p:txBody>
          </p:sp>
        </p:grpSp>
        <p:pic>
          <p:nvPicPr>
            <p:cNvPr id="111" name="object 96">
              <a:extLst>
                <a:ext uri="{FF2B5EF4-FFF2-40B4-BE49-F238E27FC236}">
                  <a16:creationId xmlns:a16="http://schemas.microsoft.com/office/drawing/2014/main" id="{37AB6503-02DE-CD42-8EE8-B6E370DC6842}"/>
                </a:ext>
              </a:extLst>
            </p:cNvPr>
            <p:cNvPicPr/>
            <p:nvPr userDrawn="1"/>
          </p:nvPicPr>
          <p:blipFill>
            <a:blip r:embed="rId72" cstate="screen">
              <a:extLst>
                <a:ext uri="{28A0092B-C50C-407E-A947-70E740481C1C}">
                  <a14:useLocalDpi xmlns:a14="http://schemas.microsoft.com/office/drawing/2010/main"/>
                </a:ext>
              </a:extLst>
            </a:blip>
            <a:stretch>
              <a:fillRect/>
            </a:stretch>
          </p:blipFill>
          <p:spPr>
            <a:xfrm>
              <a:off x="2397780" y="4967177"/>
              <a:ext cx="1049929" cy="891521"/>
            </a:xfrm>
            <a:prstGeom prst="rect">
              <a:avLst/>
            </a:prstGeom>
          </p:spPr>
        </p:pic>
        <p:pic>
          <p:nvPicPr>
            <p:cNvPr id="113" name="object 99">
              <a:extLst>
                <a:ext uri="{FF2B5EF4-FFF2-40B4-BE49-F238E27FC236}">
                  <a16:creationId xmlns:a16="http://schemas.microsoft.com/office/drawing/2014/main" id="{45807865-DF55-3A47-8042-10182AB15D88}"/>
                </a:ext>
              </a:extLst>
            </p:cNvPr>
            <p:cNvPicPr/>
            <p:nvPr userDrawn="1"/>
          </p:nvPicPr>
          <p:blipFill>
            <a:blip r:embed="rId73" cstate="screen">
              <a:extLst>
                <a:ext uri="{28A0092B-C50C-407E-A947-70E740481C1C}">
                  <a14:useLocalDpi xmlns:a14="http://schemas.microsoft.com/office/drawing/2010/main"/>
                </a:ext>
              </a:extLst>
            </a:blip>
            <a:stretch>
              <a:fillRect/>
            </a:stretch>
          </p:blipFill>
          <p:spPr>
            <a:xfrm>
              <a:off x="4429184" y="6129584"/>
              <a:ext cx="627528" cy="627528"/>
            </a:xfrm>
            <a:prstGeom prst="rect">
              <a:avLst/>
            </a:prstGeom>
          </p:spPr>
        </p:pic>
      </p:grpSp>
      <p:pic>
        <p:nvPicPr>
          <p:cNvPr id="7" name="Picture 6">
            <a:extLst>
              <a:ext uri="{FF2B5EF4-FFF2-40B4-BE49-F238E27FC236}">
                <a16:creationId xmlns:a16="http://schemas.microsoft.com/office/drawing/2014/main" id="{C0D39EA3-C960-F645-9F00-EF9FBB2D6B44}"/>
              </a:ext>
            </a:extLst>
          </p:cNvPr>
          <p:cNvPicPr>
            <a:picLocks noChangeAspect="1"/>
          </p:cNvPicPr>
          <p:nvPr userDrawn="1"/>
        </p:nvPicPr>
        <p:blipFill>
          <a:blip r:embed="rId74"/>
          <a:stretch>
            <a:fillRect/>
          </a:stretch>
        </p:blipFill>
        <p:spPr>
          <a:xfrm>
            <a:off x="1390112" y="5026649"/>
            <a:ext cx="1016642" cy="731623"/>
          </a:xfrm>
          <a:prstGeom prst="rect">
            <a:avLst/>
          </a:prstGeom>
        </p:spPr>
      </p:pic>
      <p:pic>
        <p:nvPicPr>
          <p:cNvPr id="9" name="Picture 8" descr="Logo&#10;&#10;Description automatically generated">
            <a:extLst>
              <a:ext uri="{FF2B5EF4-FFF2-40B4-BE49-F238E27FC236}">
                <a16:creationId xmlns:a16="http://schemas.microsoft.com/office/drawing/2014/main" id="{AF8D40C2-1433-9749-B114-1510BE3C092B}"/>
              </a:ext>
            </a:extLst>
          </p:cNvPr>
          <p:cNvPicPr>
            <a:picLocks noChangeAspect="1"/>
          </p:cNvPicPr>
          <p:nvPr userDrawn="1"/>
        </p:nvPicPr>
        <p:blipFill>
          <a:blip r:embed="rId75" cstate="screen">
            <a:extLst>
              <a:ext uri="{28A0092B-C50C-407E-A947-70E740481C1C}">
                <a14:useLocalDpi xmlns:a14="http://schemas.microsoft.com/office/drawing/2010/main"/>
              </a:ext>
            </a:extLst>
          </a:blip>
          <a:stretch>
            <a:fillRect/>
          </a:stretch>
        </p:blipFill>
        <p:spPr>
          <a:xfrm>
            <a:off x="9603177" y="5910923"/>
            <a:ext cx="882867" cy="286990"/>
          </a:xfrm>
          <a:prstGeom prst="rect">
            <a:avLst/>
          </a:prstGeom>
        </p:spPr>
      </p:pic>
      <p:pic>
        <p:nvPicPr>
          <p:cNvPr id="11" name="Picture 10">
            <a:extLst>
              <a:ext uri="{FF2B5EF4-FFF2-40B4-BE49-F238E27FC236}">
                <a16:creationId xmlns:a16="http://schemas.microsoft.com/office/drawing/2014/main" id="{859650B8-1019-4D40-8ECD-DDC3464FAF6D}"/>
              </a:ext>
            </a:extLst>
          </p:cNvPr>
          <p:cNvPicPr>
            <a:picLocks noChangeAspect="1"/>
          </p:cNvPicPr>
          <p:nvPr userDrawn="1"/>
        </p:nvPicPr>
        <p:blipFill>
          <a:blip r:embed="rId76" cstate="screen">
            <a:extLst>
              <a:ext uri="{28A0092B-C50C-407E-A947-70E740481C1C}">
                <a14:useLocalDpi xmlns:a14="http://schemas.microsoft.com/office/drawing/2010/main"/>
              </a:ext>
            </a:extLst>
          </a:blip>
          <a:stretch>
            <a:fillRect/>
          </a:stretch>
        </p:blipFill>
        <p:spPr>
          <a:xfrm>
            <a:off x="3896297" y="5592133"/>
            <a:ext cx="378330" cy="378304"/>
          </a:xfrm>
          <a:prstGeom prst="rect">
            <a:avLst/>
          </a:prstGeom>
        </p:spPr>
      </p:pic>
      <p:pic>
        <p:nvPicPr>
          <p:cNvPr id="13" name="Picture 12">
            <a:extLst>
              <a:ext uri="{FF2B5EF4-FFF2-40B4-BE49-F238E27FC236}">
                <a16:creationId xmlns:a16="http://schemas.microsoft.com/office/drawing/2014/main" id="{B1185D4D-D15B-7E45-AC6E-01D367E59AFC}"/>
              </a:ext>
            </a:extLst>
          </p:cNvPr>
          <p:cNvPicPr>
            <a:picLocks noChangeAspect="1"/>
          </p:cNvPicPr>
          <p:nvPr userDrawn="1"/>
        </p:nvPicPr>
        <p:blipFill>
          <a:blip r:embed="rId77" cstate="screen">
            <a:extLst>
              <a:ext uri="{28A0092B-C50C-407E-A947-70E740481C1C}">
                <a14:useLocalDpi xmlns:a14="http://schemas.microsoft.com/office/drawing/2010/main"/>
              </a:ext>
            </a:extLst>
          </a:blip>
          <a:stretch>
            <a:fillRect/>
          </a:stretch>
        </p:blipFill>
        <p:spPr>
          <a:xfrm>
            <a:off x="1561669" y="2416877"/>
            <a:ext cx="1139643" cy="324370"/>
          </a:xfrm>
          <a:prstGeom prst="rect">
            <a:avLst/>
          </a:prstGeom>
        </p:spPr>
      </p:pic>
    </p:spTree>
    <p:extLst>
      <p:ext uri="{BB962C8B-B14F-4D97-AF65-F5344CB8AC3E}">
        <p14:creationId xmlns:p14="http://schemas.microsoft.com/office/powerpoint/2010/main" val="2258259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lle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11D72-EEB3-D946-96E8-F5315CB810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88587" y="761811"/>
            <a:ext cx="2228850" cy="2029290"/>
          </a:xfrm>
          <a:prstGeom prst="rect">
            <a:avLst/>
          </a:prstGeom>
        </p:spPr>
      </p:pic>
      <p:pic>
        <p:nvPicPr>
          <p:cNvPr id="55" name="Picture 54">
            <a:extLst>
              <a:ext uri="{FF2B5EF4-FFF2-40B4-BE49-F238E27FC236}">
                <a16:creationId xmlns:a16="http://schemas.microsoft.com/office/drawing/2014/main" id="{D910A435-F5CE-1649-972F-06E1E658E6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64197" y="759245"/>
            <a:ext cx="2228851" cy="2031857"/>
          </a:xfrm>
          <a:prstGeom prst="rect">
            <a:avLst/>
          </a:prstGeom>
        </p:spPr>
      </p:pic>
      <p:pic>
        <p:nvPicPr>
          <p:cNvPr id="52" name="Picture 51">
            <a:extLst>
              <a:ext uri="{FF2B5EF4-FFF2-40B4-BE49-F238E27FC236}">
                <a16:creationId xmlns:a16="http://schemas.microsoft.com/office/drawing/2014/main" id="{5478B5A6-981A-B942-B101-10ACC1FE90A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83548" y="759245"/>
            <a:ext cx="2314538" cy="2031857"/>
          </a:xfrm>
          <a:prstGeom prst="rect">
            <a:avLst/>
          </a:prstGeom>
        </p:spPr>
      </p:pic>
      <p:pic>
        <p:nvPicPr>
          <p:cNvPr id="53" name="Picture 52">
            <a:extLst>
              <a:ext uri="{FF2B5EF4-FFF2-40B4-BE49-F238E27FC236}">
                <a16:creationId xmlns:a16="http://schemas.microsoft.com/office/drawing/2014/main" id="{BE56D8D6-5554-B348-AD55-7E40B4010ED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349894" y="759245"/>
            <a:ext cx="2231505" cy="2031857"/>
          </a:xfrm>
          <a:prstGeom prst="rect">
            <a:avLst/>
          </a:prstGeom>
        </p:spPr>
      </p:pic>
      <p:sp>
        <p:nvSpPr>
          <p:cNvPr id="3" name="Footer Placeholder 2">
            <a:extLst>
              <a:ext uri="{FF2B5EF4-FFF2-40B4-BE49-F238E27FC236}">
                <a16:creationId xmlns:a16="http://schemas.microsoft.com/office/drawing/2014/main" id="{CE615D81-BFD7-0248-8A53-CEED3C3A2F1A}"/>
              </a:ext>
            </a:extLst>
          </p:cNvPr>
          <p:cNvSpPr>
            <a:spLocks noGrp="1"/>
          </p:cNvSpPr>
          <p:nvPr>
            <p:ph type="ftr" sz="quarter" idx="10"/>
          </p:nvPr>
        </p:nvSpPr>
        <p:spPr/>
        <p:txBody>
          <a:bodyPr/>
          <a:lstStyle/>
          <a:p>
            <a:pPr marL="7701">
              <a:lnSpc>
                <a:spcPts val="1919"/>
              </a:lnSpc>
            </a:pPr>
            <a:r>
              <a:rPr lang="en-AU" spc="18">
                <a:solidFill>
                  <a:srgbClr val="282471"/>
                </a:solidFill>
              </a:rPr>
              <a:t>@auscope</a:t>
            </a:r>
            <a:endParaRPr lang="en-AU" spc="18" dirty="0">
              <a:solidFill>
                <a:srgbClr val="282471"/>
              </a:solidFill>
            </a:endParaRPr>
          </a:p>
        </p:txBody>
      </p:sp>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p:txBody>
          <a:bodyPr/>
          <a:lstStyle/>
          <a:p>
            <a:pPr marL="7701">
              <a:lnSpc>
                <a:spcPts val="1919"/>
              </a:lnSpc>
            </a:pPr>
            <a:r>
              <a:rPr lang="en-AU" spc="15">
                <a:solidFill>
                  <a:srgbClr val="282471"/>
                </a:solidFill>
              </a:rPr>
              <a:t>auscope.org.au</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lang="en-US" sz="2971" spc="9" dirty="0">
                <a:solidFill>
                  <a:srgbClr val="282471"/>
                </a:solidFill>
                <a:latin typeface="Calibre-Light"/>
                <a:cs typeface="Calibre-Light"/>
              </a:rPr>
              <a:t>Challenge</a:t>
            </a:r>
            <a:endParaRPr sz="2971" dirty="0">
              <a:latin typeface="Calibre-Light"/>
              <a:cs typeface="Calibre-Light"/>
            </a:endParaRPr>
          </a:p>
        </p:txBody>
      </p:sp>
      <p:sp>
        <p:nvSpPr>
          <p:cNvPr id="11" name="object 3">
            <a:extLst>
              <a:ext uri="{FF2B5EF4-FFF2-40B4-BE49-F238E27FC236}">
                <a16:creationId xmlns:a16="http://schemas.microsoft.com/office/drawing/2014/main" id="{C605959C-9595-F24B-8690-C5D664E11A74}"/>
              </a:ext>
            </a:extLst>
          </p:cNvPr>
          <p:cNvSpPr txBox="1"/>
          <p:nvPr userDrawn="1"/>
        </p:nvSpPr>
        <p:spPr>
          <a:xfrm>
            <a:off x="3764198" y="2881345"/>
            <a:ext cx="2228850" cy="161362"/>
          </a:xfrm>
          <a:prstGeom prst="rect">
            <a:avLst/>
          </a:prstGeom>
        </p:spPr>
        <p:txBody>
          <a:bodyPr vert="horz" wrap="square" lIns="0" tIns="7316" rIns="0" bIns="0" rtlCol="0">
            <a:noAutofit/>
          </a:bodyPr>
          <a:lstStyle/>
          <a:p>
            <a:pPr marL="7701">
              <a:lnSpc>
                <a:spcPct val="100000"/>
              </a:lnSpc>
              <a:spcBef>
                <a:spcPts val="58"/>
              </a:spcBef>
            </a:pPr>
            <a:r>
              <a:rPr lang="en-AU" sz="1001" spc="12" dirty="0">
                <a:solidFill>
                  <a:srgbClr val="282471"/>
                </a:solidFill>
                <a:latin typeface="Calibre Regular"/>
                <a:cs typeface="Calibre Regular"/>
              </a:rPr>
              <a:t>Energy</a:t>
            </a:r>
            <a:endParaRPr lang="en-AU" sz="1001" dirty="0">
              <a:latin typeface="Calibre Regular"/>
              <a:cs typeface="Calibre Regular"/>
            </a:endParaRPr>
          </a:p>
        </p:txBody>
      </p:sp>
      <p:sp>
        <p:nvSpPr>
          <p:cNvPr id="12" name="object 4">
            <a:extLst>
              <a:ext uri="{FF2B5EF4-FFF2-40B4-BE49-F238E27FC236}">
                <a16:creationId xmlns:a16="http://schemas.microsoft.com/office/drawing/2014/main" id="{BA9C4C2C-2F6E-F84F-84C1-FD4FE2CB7403}"/>
              </a:ext>
            </a:extLst>
          </p:cNvPr>
          <p:cNvSpPr txBox="1"/>
          <p:nvPr userDrawn="1"/>
        </p:nvSpPr>
        <p:spPr>
          <a:xfrm>
            <a:off x="6183548" y="2881345"/>
            <a:ext cx="2236551" cy="161362"/>
          </a:xfrm>
          <a:prstGeom prst="rect">
            <a:avLst/>
          </a:prstGeom>
        </p:spPr>
        <p:txBody>
          <a:bodyPr vert="horz" wrap="square" lIns="0" tIns="7316" rIns="0" bIns="0" rtlCol="0">
            <a:noAutofit/>
          </a:bodyPr>
          <a:lstStyle/>
          <a:p>
            <a:pPr marL="7701">
              <a:lnSpc>
                <a:spcPct val="100000"/>
              </a:lnSpc>
              <a:spcBef>
                <a:spcPts val="58"/>
              </a:spcBef>
            </a:pPr>
            <a:r>
              <a:rPr lang="en-AU" sz="1001" spc="12" dirty="0">
                <a:solidFill>
                  <a:srgbClr val="282471"/>
                </a:solidFill>
                <a:latin typeface="Calibre Regular"/>
                <a:cs typeface="Calibre Regular"/>
              </a:rPr>
              <a:t>Food</a:t>
            </a:r>
            <a:r>
              <a:rPr lang="en-AU" sz="1001" spc="27" dirty="0">
                <a:solidFill>
                  <a:srgbClr val="282471"/>
                </a:solidFill>
                <a:latin typeface="Calibre Regular"/>
                <a:cs typeface="Calibre Regular"/>
              </a:rPr>
              <a:t> </a:t>
            </a:r>
            <a:r>
              <a:rPr lang="en-AU" sz="1001" spc="9" dirty="0">
                <a:solidFill>
                  <a:srgbClr val="282471"/>
                </a:solidFill>
                <a:latin typeface="Calibre Regular"/>
                <a:cs typeface="Calibre Regular"/>
              </a:rPr>
              <a:t>and</a:t>
            </a:r>
            <a:r>
              <a:rPr lang="en-AU" sz="1001" spc="27" dirty="0">
                <a:solidFill>
                  <a:srgbClr val="282471"/>
                </a:solidFill>
                <a:latin typeface="Calibre Regular"/>
                <a:cs typeface="Calibre Regular"/>
              </a:rPr>
              <a:t> </a:t>
            </a:r>
            <a:r>
              <a:rPr lang="en-AU" sz="1001" spc="6" dirty="0">
                <a:solidFill>
                  <a:srgbClr val="282471"/>
                </a:solidFill>
                <a:latin typeface="Calibre Regular"/>
                <a:cs typeface="Calibre Regular"/>
              </a:rPr>
              <a:t>Water</a:t>
            </a:r>
            <a:endParaRPr lang="en-AU" sz="1001" dirty="0">
              <a:latin typeface="Calibre Regular"/>
              <a:cs typeface="Calibre Regular"/>
            </a:endParaRPr>
          </a:p>
        </p:txBody>
      </p:sp>
      <p:sp>
        <p:nvSpPr>
          <p:cNvPr id="13" name="object 5">
            <a:extLst>
              <a:ext uri="{FF2B5EF4-FFF2-40B4-BE49-F238E27FC236}">
                <a16:creationId xmlns:a16="http://schemas.microsoft.com/office/drawing/2014/main" id="{C9C572CD-6B33-5E46-B533-D557B3969DE9}"/>
              </a:ext>
            </a:extLst>
          </p:cNvPr>
          <p:cNvSpPr txBox="1"/>
          <p:nvPr userDrawn="1"/>
        </p:nvSpPr>
        <p:spPr>
          <a:xfrm>
            <a:off x="8688586" y="2881345"/>
            <a:ext cx="2228850" cy="161362"/>
          </a:xfrm>
          <a:prstGeom prst="rect">
            <a:avLst/>
          </a:prstGeom>
        </p:spPr>
        <p:txBody>
          <a:bodyPr vert="horz" wrap="square" lIns="0" tIns="7316" rIns="0" bIns="0" rtlCol="0">
            <a:noAutofit/>
          </a:bodyPr>
          <a:lstStyle/>
          <a:p>
            <a:pPr marL="7701">
              <a:lnSpc>
                <a:spcPct val="100000"/>
              </a:lnSpc>
              <a:spcBef>
                <a:spcPts val="58"/>
              </a:spcBef>
            </a:pPr>
            <a:r>
              <a:rPr sz="1001" spc="21" dirty="0">
                <a:solidFill>
                  <a:srgbClr val="282471"/>
                </a:solidFill>
                <a:latin typeface="Calibre Regular"/>
                <a:cs typeface="Calibre Regular"/>
              </a:rPr>
              <a:t>Ge</a:t>
            </a:r>
            <a:r>
              <a:rPr sz="1001" spc="12" dirty="0">
                <a:solidFill>
                  <a:srgbClr val="282471"/>
                </a:solidFill>
                <a:latin typeface="Calibre Regular"/>
                <a:cs typeface="Calibre Regular"/>
              </a:rPr>
              <a:t>oh</a:t>
            </a:r>
            <a:r>
              <a:rPr sz="1001" dirty="0">
                <a:solidFill>
                  <a:srgbClr val="282471"/>
                </a:solidFill>
                <a:latin typeface="Calibre Regular"/>
                <a:cs typeface="Calibre Regular"/>
              </a:rPr>
              <a:t>a</a:t>
            </a:r>
            <a:r>
              <a:rPr sz="1001" spc="6" dirty="0">
                <a:solidFill>
                  <a:srgbClr val="282471"/>
                </a:solidFill>
                <a:latin typeface="Calibre Regular"/>
                <a:cs typeface="Calibre Regular"/>
              </a:rPr>
              <a:t>z</a:t>
            </a:r>
            <a:r>
              <a:rPr sz="1001" spc="9" dirty="0">
                <a:solidFill>
                  <a:srgbClr val="282471"/>
                </a:solidFill>
                <a:latin typeface="Calibre Regular"/>
                <a:cs typeface="Calibre Regular"/>
              </a:rPr>
              <a:t>a</a:t>
            </a:r>
            <a:r>
              <a:rPr sz="1001" spc="6" dirty="0">
                <a:solidFill>
                  <a:srgbClr val="282471"/>
                </a:solidFill>
                <a:latin typeface="Calibre Regular"/>
                <a:cs typeface="Calibre Regular"/>
              </a:rPr>
              <a:t>r</a:t>
            </a:r>
            <a:r>
              <a:rPr sz="1001" spc="15" dirty="0">
                <a:solidFill>
                  <a:srgbClr val="282471"/>
                </a:solidFill>
                <a:latin typeface="Calibre Regular"/>
                <a:cs typeface="Calibre Regular"/>
              </a:rPr>
              <a:t>d</a:t>
            </a:r>
            <a:r>
              <a:rPr sz="1001" spc="-3" dirty="0">
                <a:solidFill>
                  <a:srgbClr val="282471"/>
                </a:solidFill>
                <a:latin typeface="Calibre Regular"/>
                <a:cs typeface="Calibre Regular"/>
              </a:rPr>
              <a:t>s</a:t>
            </a:r>
            <a:endParaRPr sz="1001" dirty="0">
              <a:latin typeface="Calibre Regular"/>
              <a:cs typeface="Calibre Regular"/>
            </a:endParaRPr>
          </a:p>
        </p:txBody>
      </p:sp>
      <p:sp>
        <p:nvSpPr>
          <p:cNvPr id="18" name="object 6">
            <a:extLst>
              <a:ext uri="{FF2B5EF4-FFF2-40B4-BE49-F238E27FC236}">
                <a16:creationId xmlns:a16="http://schemas.microsoft.com/office/drawing/2014/main" id="{B2D75C4C-5B0C-EB43-B9EF-8D310E5BF4E4}"/>
              </a:ext>
            </a:extLst>
          </p:cNvPr>
          <p:cNvSpPr txBox="1"/>
          <p:nvPr userDrawn="1"/>
        </p:nvSpPr>
        <p:spPr>
          <a:xfrm>
            <a:off x="1344848" y="3432538"/>
            <a:ext cx="2599753" cy="2756088"/>
          </a:xfrm>
          <a:prstGeom prst="rect">
            <a:avLst/>
          </a:prstGeom>
        </p:spPr>
        <p:txBody>
          <a:bodyPr vert="horz" wrap="square" lIns="0" tIns="145554" rIns="0" bIns="0" rtlCol="0">
            <a:spAutoFit/>
          </a:bodyPr>
          <a:lstStyle/>
          <a:p>
            <a:pPr marL="7701">
              <a:lnSpc>
                <a:spcPct val="100000"/>
              </a:lnSpc>
              <a:spcBef>
                <a:spcPts val="1145"/>
              </a:spcBef>
            </a:pPr>
            <a:r>
              <a:rPr sz="1698" spc="15" dirty="0">
                <a:solidFill>
                  <a:srgbClr val="282471"/>
                </a:solidFill>
                <a:latin typeface="Calibre-Medium"/>
                <a:cs typeface="Calibre-Medium"/>
              </a:rPr>
              <a:t>Aligning</a:t>
            </a:r>
            <a:r>
              <a:rPr sz="1698" spc="58" dirty="0">
                <a:solidFill>
                  <a:srgbClr val="282471"/>
                </a:solidFill>
                <a:latin typeface="Calibre-Medium"/>
                <a:cs typeface="Calibre-Medium"/>
              </a:rPr>
              <a:t> </a:t>
            </a:r>
            <a:r>
              <a:rPr sz="1698" spc="12" dirty="0">
                <a:solidFill>
                  <a:srgbClr val="282471"/>
                </a:solidFill>
                <a:latin typeface="Calibre-Medium"/>
                <a:cs typeface="Calibre-Medium"/>
              </a:rPr>
              <a:t>with:</a:t>
            </a:r>
            <a:endParaRPr sz="1698" dirty="0">
              <a:latin typeface="Calibre-Medium"/>
              <a:cs typeface="Calibre-Medium"/>
            </a:endParaRPr>
          </a:p>
          <a:p>
            <a:pPr marL="261458" marR="3081" indent="-254142">
              <a:lnSpc>
                <a:spcPct val="104299"/>
              </a:lnSpc>
              <a:spcBef>
                <a:spcPts val="1001"/>
              </a:spcBef>
              <a:buChar char="—"/>
              <a:tabLst>
                <a:tab pos="261844" algn="l"/>
              </a:tabLst>
            </a:pPr>
            <a:r>
              <a:rPr sz="1698" spc="21" dirty="0">
                <a:solidFill>
                  <a:srgbClr val="282471"/>
                </a:solidFill>
                <a:latin typeface="Calibre-Light"/>
                <a:cs typeface="Calibre-Light"/>
              </a:rPr>
              <a:t>Decadal</a:t>
            </a:r>
            <a:r>
              <a:rPr sz="1698" spc="79" dirty="0">
                <a:solidFill>
                  <a:srgbClr val="282471"/>
                </a:solidFill>
                <a:latin typeface="Calibre-Light"/>
                <a:cs typeface="Calibre-Light"/>
              </a:rPr>
              <a:t> </a:t>
            </a:r>
            <a:r>
              <a:rPr sz="1698" spc="9" dirty="0">
                <a:solidFill>
                  <a:srgbClr val="282471"/>
                </a:solidFill>
                <a:latin typeface="Calibre-Light"/>
                <a:cs typeface="Calibre-Light"/>
              </a:rPr>
              <a:t>Plan</a:t>
            </a:r>
            <a:r>
              <a:rPr sz="1698" spc="79" dirty="0">
                <a:solidFill>
                  <a:srgbClr val="282471"/>
                </a:solidFill>
                <a:latin typeface="Calibre-Light"/>
                <a:cs typeface="Calibre-Light"/>
              </a:rPr>
              <a:t> </a:t>
            </a:r>
            <a:r>
              <a:rPr sz="1698" spc="9" dirty="0">
                <a:solidFill>
                  <a:srgbClr val="282471"/>
                </a:solidFill>
                <a:latin typeface="Calibre-Light"/>
                <a:cs typeface="Calibre-Light"/>
              </a:rPr>
              <a:t>For</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Australian </a:t>
            </a:r>
            <a:r>
              <a:rPr sz="1698" spc="-367" dirty="0">
                <a:solidFill>
                  <a:srgbClr val="282471"/>
                </a:solidFill>
                <a:latin typeface="Calibre-Light"/>
                <a:cs typeface="Calibre-Light"/>
              </a:rPr>
              <a:t> </a:t>
            </a:r>
            <a:r>
              <a:rPr sz="1698" spc="21" dirty="0">
                <a:solidFill>
                  <a:srgbClr val="282471"/>
                </a:solidFill>
                <a:latin typeface="Calibre-Light"/>
                <a:cs typeface="Calibre-Light"/>
              </a:rPr>
              <a:t>Geoscience</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(Australian</a:t>
            </a:r>
            <a:endParaRPr sz="1698" dirty="0">
              <a:latin typeface="Calibre-Light"/>
              <a:cs typeface="Calibre-Light"/>
            </a:endParaRPr>
          </a:p>
          <a:p>
            <a:pPr marL="261458">
              <a:lnSpc>
                <a:spcPct val="100000"/>
              </a:lnSpc>
              <a:spcBef>
                <a:spcPts val="85"/>
              </a:spcBef>
            </a:pPr>
            <a:r>
              <a:rPr sz="1698" spc="12" dirty="0">
                <a:solidFill>
                  <a:srgbClr val="282471"/>
                </a:solidFill>
                <a:latin typeface="Calibre-Light"/>
                <a:cs typeface="Calibre-Light"/>
              </a:rPr>
              <a:t>Academy</a:t>
            </a:r>
            <a:r>
              <a:rPr sz="1698" spc="73" dirty="0">
                <a:solidFill>
                  <a:srgbClr val="282471"/>
                </a:solidFill>
                <a:latin typeface="Calibre-Light"/>
                <a:cs typeface="Calibre-Light"/>
              </a:rPr>
              <a:t> </a:t>
            </a:r>
            <a:r>
              <a:rPr sz="1698" spc="3" dirty="0">
                <a:solidFill>
                  <a:srgbClr val="282471"/>
                </a:solidFill>
                <a:latin typeface="Calibre-Light"/>
                <a:cs typeface="Calibre-Light"/>
              </a:rPr>
              <a:t>of</a:t>
            </a:r>
            <a:r>
              <a:rPr sz="1698" spc="76" dirty="0">
                <a:solidFill>
                  <a:srgbClr val="282471"/>
                </a:solidFill>
                <a:latin typeface="Calibre-Light"/>
                <a:cs typeface="Calibre-Light"/>
              </a:rPr>
              <a:t> </a:t>
            </a:r>
            <a:r>
              <a:rPr sz="1698" spc="21" dirty="0">
                <a:solidFill>
                  <a:srgbClr val="282471"/>
                </a:solidFill>
                <a:latin typeface="Calibre-Light"/>
                <a:cs typeface="Calibre-Light"/>
              </a:rPr>
              <a:t>Science,</a:t>
            </a:r>
            <a:r>
              <a:rPr sz="1698" spc="76" dirty="0">
                <a:solidFill>
                  <a:srgbClr val="282471"/>
                </a:solidFill>
                <a:latin typeface="Calibre-Light"/>
                <a:cs typeface="Calibre-Light"/>
              </a:rPr>
              <a:t> </a:t>
            </a:r>
            <a:r>
              <a:rPr sz="1698" spc="3" dirty="0">
                <a:solidFill>
                  <a:srgbClr val="282471"/>
                </a:solidFill>
                <a:latin typeface="Calibre-Light"/>
                <a:cs typeface="Calibre-Light"/>
              </a:rPr>
              <a:t>2018)</a:t>
            </a:r>
            <a:endParaRPr sz="1698" dirty="0">
              <a:latin typeface="Calibre-Light"/>
              <a:cs typeface="Calibre-Light"/>
            </a:endParaRPr>
          </a:p>
          <a:p>
            <a:pPr marL="261458" marR="220257" indent="-254142">
              <a:lnSpc>
                <a:spcPct val="104299"/>
              </a:lnSpc>
              <a:spcBef>
                <a:spcPts val="531"/>
              </a:spcBef>
              <a:buChar char="—"/>
              <a:tabLst>
                <a:tab pos="261844" algn="l"/>
              </a:tabLst>
            </a:pPr>
            <a:r>
              <a:rPr sz="1698" spc="3" dirty="0">
                <a:solidFill>
                  <a:srgbClr val="282471"/>
                </a:solidFill>
                <a:latin typeface="Calibre-Light"/>
                <a:cs typeface="Calibre-Light"/>
              </a:rPr>
              <a:t>UNCOVER</a:t>
            </a:r>
            <a:r>
              <a:rPr sz="1698" spc="76" dirty="0">
                <a:solidFill>
                  <a:srgbClr val="282471"/>
                </a:solidFill>
                <a:latin typeface="Calibre-Light"/>
                <a:cs typeface="Calibre-Light"/>
              </a:rPr>
              <a:t> </a:t>
            </a:r>
            <a:r>
              <a:rPr sz="1698" spc="15" dirty="0">
                <a:solidFill>
                  <a:srgbClr val="282471"/>
                </a:solidFill>
                <a:latin typeface="Calibre-Light"/>
                <a:cs typeface="Calibre-Light"/>
              </a:rPr>
              <a:t>Roadmap </a:t>
            </a:r>
            <a:r>
              <a:rPr sz="1698" spc="18" dirty="0">
                <a:solidFill>
                  <a:srgbClr val="282471"/>
                </a:solidFill>
                <a:latin typeface="Calibre-Light"/>
                <a:cs typeface="Calibre-Light"/>
              </a:rPr>
              <a:t> </a:t>
            </a:r>
            <a:r>
              <a:rPr sz="1698" spc="12" dirty="0">
                <a:solidFill>
                  <a:srgbClr val="282471"/>
                </a:solidFill>
                <a:latin typeface="Calibre-Light"/>
                <a:cs typeface="Calibre-Light"/>
              </a:rPr>
              <a:t>(Uncover</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a:t>
            </a:r>
            <a:r>
              <a:rPr sz="1698" spc="82" dirty="0">
                <a:solidFill>
                  <a:srgbClr val="282471"/>
                </a:solidFill>
                <a:latin typeface="Calibre-Light"/>
                <a:cs typeface="Calibre-Light"/>
              </a:rPr>
              <a:t> </a:t>
            </a:r>
            <a:r>
              <a:rPr sz="1698" spc="15" dirty="0">
                <a:solidFill>
                  <a:srgbClr val="282471"/>
                </a:solidFill>
                <a:latin typeface="Calibre-Light"/>
                <a:cs typeface="Calibre-Light"/>
              </a:rPr>
              <a:t>2017)</a:t>
            </a:r>
            <a:endParaRPr sz="1698" dirty="0">
              <a:latin typeface="Calibre-Light"/>
              <a:cs typeface="Calibre-Light"/>
            </a:endParaRPr>
          </a:p>
        </p:txBody>
      </p:sp>
      <p:sp>
        <p:nvSpPr>
          <p:cNvPr id="19" name="object 7">
            <a:extLst>
              <a:ext uri="{FF2B5EF4-FFF2-40B4-BE49-F238E27FC236}">
                <a16:creationId xmlns:a16="http://schemas.microsoft.com/office/drawing/2014/main" id="{9E4C0217-BCF7-F64D-A5A0-CA36ABCF56F9}"/>
              </a:ext>
            </a:extLst>
          </p:cNvPr>
          <p:cNvSpPr txBox="1"/>
          <p:nvPr userDrawn="1"/>
        </p:nvSpPr>
        <p:spPr>
          <a:xfrm>
            <a:off x="4570610" y="3570056"/>
            <a:ext cx="2988311" cy="3097020"/>
          </a:xfrm>
          <a:prstGeom prst="rect">
            <a:avLst/>
          </a:prstGeom>
        </p:spPr>
        <p:txBody>
          <a:bodyPr vert="horz" wrap="square" lIns="0" tIns="7701" rIns="0" bIns="0" rtlCol="0">
            <a:spAutoFit/>
          </a:bodyPr>
          <a:lstStyle/>
          <a:p>
            <a:pPr marL="261458" marR="139778" indent="-254142">
              <a:lnSpc>
                <a:spcPts val="2122"/>
              </a:lnSpc>
              <a:spcBef>
                <a:spcPts val="61"/>
              </a:spcBef>
              <a:buChar char="—"/>
              <a:tabLst>
                <a:tab pos="261844" algn="l"/>
              </a:tabLst>
            </a:pPr>
            <a:r>
              <a:rPr sz="1698" spc="12" dirty="0">
                <a:solidFill>
                  <a:srgbClr val="282471"/>
                </a:solidFill>
                <a:latin typeface="Calibre-Light"/>
                <a:cs typeface="Calibre-Light"/>
              </a:rPr>
              <a:t>Australian</a:t>
            </a:r>
            <a:r>
              <a:rPr sz="1698" spc="69" dirty="0">
                <a:solidFill>
                  <a:srgbClr val="282471"/>
                </a:solidFill>
                <a:latin typeface="Calibre-Light"/>
                <a:cs typeface="Calibre-Light"/>
              </a:rPr>
              <a:t> </a:t>
            </a:r>
            <a:r>
              <a:rPr sz="1698" spc="12" dirty="0">
                <a:solidFill>
                  <a:srgbClr val="282471"/>
                </a:solidFill>
                <a:latin typeface="Calibre-Light"/>
                <a:cs typeface="Calibre-Light"/>
              </a:rPr>
              <a:t>Civil</a:t>
            </a:r>
            <a:r>
              <a:rPr sz="1698" spc="73" dirty="0">
                <a:solidFill>
                  <a:srgbClr val="282471"/>
                </a:solidFill>
                <a:latin typeface="Calibre-Light"/>
                <a:cs typeface="Calibre-Light"/>
              </a:rPr>
              <a:t> </a:t>
            </a:r>
            <a:r>
              <a:rPr sz="1698" spc="18" dirty="0">
                <a:solidFill>
                  <a:srgbClr val="282471"/>
                </a:solidFill>
                <a:latin typeface="Calibre-Light"/>
                <a:cs typeface="Calibre-Light"/>
              </a:rPr>
              <a:t>Space</a:t>
            </a:r>
            <a:r>
              <a:rPr sz="1698" spc="73" dirty="0">
                <a:solidFill>
                  <a:srgbClr val="282471"/>
                </a:solidFill>
                <a:latin typeface="Calibre-Light"/>
                <a:cs typeface="Calibre-Light"/>
              </a:rPr>
              <a:t> </a:t>
            </a:r>
            <a:r>
              <a:rPr sz="1698" spc="12" dirty="0">
                <a:solidFill>
                  <a:srgbClr val="282471"/>
                </a:solidFill>
                <a:latin typeface="Calibre-Light"/>
                <a:cs typeface="Calibre-Light"/>
              </a:rPr>
              <a:t>Strategy </a:t>
            </a:r>
            <a:r>
              <a:rPr sz="1698" spc="-367" dirty="0">
                <a:solidFill>
                  <a:srgbClr val="282471"/>
                </a:solidFill>
                <a:latin typeface="Calibre-Light"/>
                <a:cs typeface="Calibre-Light"/>
              </a:rPr>
              <a:t> </a:t>
            </a:r>
            <a:r>
              <a:rPr sz="1698" spc="9" dirty="0">
                <a:solidFill>
                  <a:srgbClr val="282471"/>
                </a:solidFill>
                <a:latin typeface="Calibre-Light"/>
                <a:cs typeface="Calibre-Light"/>
              </a:rPr>
              <a:t>2019</a:t>
            </a:r>
            <a:r>
              <a:rPr sz="1698" spc="76" dirty="0">
                <a:solidFill>
                  <a:srgbClr val="282471"/>
                </a:solidFill>
                <a:latin typeface="Calibre-Light"/>
                <a:cs typeface="Calibre-Light"/>
              </a:rPr>
              <a:t> </a:t>
            </a:r>
            <a:r>
              <a:rPr sz="1698" dirty="0">
                <a:solidFill>
                  <a:srgbClr val="282471"/>
                </a:solidFill>
                <a:latin typeface="Calibre-Light"/>
                <a:cs typeface="Calibre-Light"/>
              </a:rPr>
              <a:t>–</a:t>
            </a:r>
            <a:r>
              <a:rPr sz="1698" spc="79" dirty="0">
                <a:solidFill>
                  <a:srgbClr val="282471"/>
                </a:solidFill>
                <a:latin typeface="Calibre-Light"/>
                <a:cs typeface="Calibre-Light"/>
              </a:rPr>
              <a:t> </a:t>
            </a:r>
            <a:r>
              <a:rPr sz="1698" spc="12" dirty="0">
                <a:solidFill>
                  <a:srgbClr val="282471"/>
                </a:solidFill>
                <a:latin typeface="Calibre-Light"/>
                <a:cs typeface="Calibre-Light"/>
              </a:rPr>
              <a:t>2028</a:t>
            </a:r>
            <a:r>
              <a:rPr sz="1698" spc="76" dirty="0">
                <a:solidFill>
                  <a:srgbClr val="282471"/>
                </a:solidFill>
                <a:latin typeface="Calibre-Light"/>
                <a:cs typeface="Calibre-Light"/>
              </a:rPr>
              <a:t> </a:t>
            </a:r>
            <a:r>
              <a:rPr sz="1698" spc="12" dirty="0">
                <a:solidFill>
                  <a:srgbClr val="282471"/>
                </a:solidFill>
                <a:latin typeface="Calibre-Light"/>
                <a:cs typeface="Calibre-Light"/>
              </a:rPr>
              <a:t>(Australian</a:t>
            </a:r>
            <a:r>
              <a:rPr sz="1698" spc="79" dirty="0">
                <a:solidFill>
                  <a:srgbClr val="282471"/>
                </a:solidFill>
                <a:latin typeface="Calibre-Light"/>
                <a:cs typeface="Calibre-Light"/>
              </a:rPr>
              <a:t> </a:t>
            </a:r>
            <a:r>
              <a:rPr sz="1698" spc="18" dirty="0">
                <a:solidFill>
                  <a:srgbClr val="282471"/>
                </a:solidFill>
                <a:latin typeface="Calibre-Light"/>
                <a:cs typeface="Calibre-Light"/>
              </a:rPr>
              <a:t>Space</a:t>
            </a:r>
            <a:endParaRPr sz="1698" dirty="0">
              <a:latin typeface="Calibre-Light"/>
              <a:cs typeface="Calibre-Light"/>
            </a:endParaRPr>
          </a:p>
          <a:p>
            <a:pPr marL="261458">
              <a:lnSpc>
                <a:spcPct val="100000"/>
              </a:lnSpc>
              <a:spcBef>
                <a:spcPts val="6"/>
              </a:spcBef>
            </a:pPr>
            <a:r>
              <a:rPr sz="1698" spc="3" dirty="0">
                <a:solidFill>
                  <a:srgbClr val="282471"/>
                </a:solidFill>
                <a:latin typeface="Calibre-Light"/>
                <a:cs typeface="Calibre-Light"/>
              </a:rPr>
              <a:t>Agency,</a:t>
            </a:r>
            <a:r>
              <a:rPr sz="1698" spc="69" dirty="0">
                <a:solidFill>
                  <a:srgbClr val="282471"/>
                </a:solidFill>
                <a:latin typeface="Calibre-Light"/>
                <a:cs typeface="Calibre-Light"/>
              </a:rPr>
              <a:t> </a:t>
            </a:r>
            <a:r>
              <a:rPr sz="1698" spc="-3" dirty="0">
                <a:solidFill>
                  <a:srgbClr val="282471"/>
                </a:solidFill>
                <a:latin typeface="Calibre-Light"/>
                <a:cs typeface="Calibre-Light"/>
              </a:rPr>
              <a:t>2019)</a:t>
            </a:r>
            <a:endParaRPr sz="1698" dirty="0">
              <a:latin typeface="Calibre-Light"/>
              <a:cs typeface="Calibre-Light"/>
            </a:endParaRPr>
          </a:p>
          <a:p>
            <a:pPr marL="261458" marR="3081" indent="-254142">
              <a:lnSpc>
                <a:spcPct val="104299"/>
              </a:lnSpc>
              <a:spcBef>
                <a:spcPts val="531"/>
              </a:spcBef>
              <a:buChar char="—"/>
              <a:tabLst>
                <a:tab pos="261844" algn="l"/>
              </a:tabLst>
            </a:pPr>
            <a:r>
              <a:rPr sz="1698" spc="12" dirty="0">
                <a:solidFill>
                  <a:srgbClr val="282471"/>
                </a:solidFill>
                <a:latin typeface="Calibre-Light"/>
                <a:cs typeface="Calibre-Light"/>
              </a:rPr>
              <a:t>National</a:t>
            </a:r>
            <a:r>
              <a:rPr sz="1698" spc="85" dirty="0">
                <a:solidFill>
                  <a:srgbClr val="282471"/>
                </a:solidFill>
                <a:latin typeface="Calibre-Light"/>
                <a:cs typeface="Calibre-Light"/>
              </a:rPr>
              <a:t> </a:t>
            </a:r>
            <a:r>
              <a:rPr sz="1698" spc="12" dirty="0">
                <a:solidFill>
                  <a:srgbClr val="282471"/>
                </a:solidFill>
                <a:latin typeface="Calibre-Light"/>
                <a:cs typeface="Calibre-Light"/>
              </a:rPr>
              <a:t>Research</a:t>
            </a:r>
            <a:r>
              <a:rPr sz="1698" spc="88" dirty="0">
                <a:solidFill>
                  <a:srgbClr val="282471"/>
                </a:solidFill>
                <a:latin typeface="Calibre-Light"/>
                <a:cs typeface="Calibre-Light"/>
              </a:rPr>
              <a:t> </a:t>
            </a:r>
            <a:r>
              <a:rPr sz="1698" spc="12" dirty="0">
                <a:solidFill>
                  <a:srgbClr val="282471"/>
                </a:solidFill>
                <a:latin typeface="Calibre-Light"/>
                <a:cs typeface="Calibre-Light"/>
              </a:rPr>
              <a:t>Infrastructure </a:t>
            </a:r>
            <a:r>
              <a:rPr sz="1698" spc="-367" dirty="0">
                <a:solidFill>
                  <a:srgbClr val="282471"/>
                </a:solidFill>
                <a:latin typeface="Calibre-Light"/>
                <a:cs typeface="Calibre-Light"/>
              </a:rPr>
              <a:t> </a:t>
            </a:r>
            <a:r>
              <a:rPr sz="1698" spc="15" dirty="0">
                <a:solidFill>
                  <a:srgbClr val="282471"/>
                </a:solidFill>
                <a:latin typeface="Calibre-Light"/>
                <a:cs typeface="Calibre-Light"/>
              </a:rPr>
              <a:t>Roadmap</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(Australian </a:t>
            </a:r>
            <a:r>
              <a:rPr sz="1698" spc="15" dirty="0">
                <a:solidFill>
                  <a:srgbClr val="282471"/>
                </a:solidFill>
                <a:latin typeface="Calibre-Light"/>
                <a:cs typeface="Calibre-Light"/>
              </a:rPr>
              <a:t> Government,</a:t>
            </a:r>
            <a:r>
              <a:rPr sz="1698" spc="82" dirty="0">
                <a:solidFill>
                  <a:srgbClr val="282471"/>
                </a:solidFill>
                <a:latin typeface="Calibre-Light"/>
                <a:cs typeface="Calibre-Light"/>
              </a:rPr>
              <a:t> </a:t>
            </a:r>
            <a:r>
              <a:rPr sz="1698" spc="3" dirty="0">
                <a:solidFill>
                  <a:srgbClr val="282471"/>
                </a:solidFill>
                <a:latin typeface="Calibre-Light"/>
                <a:cs typeface="Calibre-Light"/>
              </a:rPr>
              <a:t>2016)</a:t>
            </a:r>
            <a:endParaRPr sz="1698" dirty="0">
              <a:latin typeface="Calibre-Light"/>
              <a:cs typeface="Calibre-Light"/>
            </a:endParaRPr>
          </a:p>
          <a:p>
            <a:pPr marL="261458" marR="168658" indent="-254142">
              <a:lnSpc>
                <a:spcPct val="104299"/>
              </a:lnSpc>
              <a:spcBef>
                <a:spcPts val="531"/>
              </a:spcBef>
              <a:buChar char="—"/>
              <a:tabLst>
                <a:tab pos="261844" algn="l"/>
              </a:tabLst>
            </a:pPr>
            <a:r>
              <a:rPr sz="1698" spc="12" dirty="0">
                <a:solidFill>
                  <a:srgbClr val="282471"/>
                </a:solidFill>
                <a:latin typeface="Calibre-Light"/>
                <a:cs typeface="Calibre-Light"/>
              </a:rPr>
              <a:t>National</a:t>
            </a:r>
            <a:r>
              <a:rPr sz="1698" spc="76" dirty="0">
                <a:solidFill>
                  <a:srgbClr val="282471"/>
                </a:solidFill>
                <a:latin typeface="Calibre-Light"/>
                <a:cs typeface="Calibre-Light"/>
              </a:rPr>
              <a:t> </a:t>
            </a:r>
            <a:r>
              <a:rPr sz="1698" spc="15" dirty="0">
                <a:solidFill>
                  <a:srgbClr val="282471"/>
                </a:solidFill>
                <a:latin typeface="Calibre-Light"/>
                <a:cs typeface="Calibre-Light"/>
              </a:rPr>
              <a:t>Resources</a:t>
            </a:r>
            <a:r>
              <a:rPr sz="1698" spc="76" dirty="0">
                <a:solidFill>
                  <a:srgbClr val="282471"/>
                </a:solidFill>
                <a:latin typeface="Calibre-Light"/>
                <a:cs typeface="Calibre-Light"/>
              </a:rPr>
              <a:t> </a:t>
            </a:r>
            <a:r>
              <a:rPr sz="1698" spc="15" dirty="0">
                <a:solidFill>
                  <a:srgbClr val="282471"/>
                </a:solidFill>
                <a:latin typeface="Calibre-Light"/>
                <a:cs typeface="Calibre-Light"/>
              </a:rPr>
              <a:t>Statement </a:t>
            </a:r>
            <a:r>
              <a:rPr sz="1698" spc="-367" dirty="0">
                <a:solidFill>
                  <a:srgbClr val="282471"/>
                </a:solidFill>
                <a:latin typeface="Calibre-Light"/>
                <a:cs typeface="Calibre-Light"/>
              </a:rPr>
              <a:t> </a:t>
            </a:r>
            <a:r>
              <a:rPr sz="1698" spc="12" dirty="0">
                <a:solidFill>
                  <a:srgbClr val="282471"/>
                </a:solidFill>
                <a:latin typeface="Calibre-Light"/>
                <a:cs typeface="Calibre-Light"/>
              </a:rPr>
              <a:t>(Australian</a:t>
            </a:r>
            <a:r>
              <a:rPr sz="1698" spc="76" dirty="0">
                <a:solidFill>
                  <a:srgbClr val="282471"/>
                </a:solidFill>
                <a:latin typeface="Calibre-Light"/>
                <a:cs typeface="Calibre-Light"/>
              </a:rPr>
              <a:t> </a:t>
            </a:r>
            <a:r>
              <a:rPr sz="1698" spc="15" dirty="0">
                <a:solidFill>
                  <a:srgbClr val="282471"/>
                </a:solidFill>
                <a:latin typeface="Calibre-Light"/>
                <a:cs typeface="Calibre-Light"/>
              </a:rPr>
              <a:t>Government,</a:t>
            </a:r>
            <a:r>
              <a:rPr sz="1698" spc="79" dirty="0">
                <a:solidFill>
                  <a:srgbClr val="282471"/>
                </a:solidFill>
                <a:latin typeface="Calibre-Light"/>
                <a:cs typeface="Calibre-Light"/>
              </a:rPr>
              <a:t> </a:t>
            </a:r>
            <a:r>
              <a:rPr sz="1698" spc="-3" dirty="0">
                <a:solidFill>
                  <a:srgbClr val="282471"/>
                </a:solidFill>
                <a:latin typeface="Calibre-Light"/>
                <a:cs typeface="Calibre-Light"/>
              </a:rPr>
              <a:t>2019)</a:t>
            </a:r>
            <a:endParaRPr sz="1698" dirty="0">
              <a:latin typeface="Calibre-Light"/>
              <a:cs typeface="Calibre-Light"/>
            </a:endParaRPr>
          </a:p>
        </p:txBody>
      </p:sp>
      <p:grpSp>
        <p:nvGrpSpPr>
          <p:cNvPr id="20" name="Group 19">
            <a:extLst>
              <a:ext uri="{FF2B5EF4-FFF2-40B4-BE49-F238E27FC236}">
                <a16:creationId xmlns:a16="http://schemas.microsoft.com/office/drawing/2014/main" id="{12873A07-86F4-F243-B882-F8248C4E4C8B}"/>
              </a:ext>
            </a:extLst>
          </p:cNvPr>
          <p:cNvGrpSpPr/>
          <p:nvPr userDrawn="1"/>
        </p:nvGrpSpPr>
        <p:grpSpPr>
          <a:xfrm>
            <a:off x="8121649" y="3650994"/>
            <a:ext cx="2403717" cy="2363693"/>
            <a:chOff x="13392261" y="6020759"/>
            <a:chExt cx="3963630" cy="3897905"/>
          </a:xfrm>
        </p:grpSpPr>
        <p:sp>
          <p:nvSpPr>
            <p:cNvPr id="21" name="object 13">
              <a:extLst>
                <a:ext uri="{FF2B5EF4-FFF2-40B4-BE49-F238E27FC236}">
                  <a16:creationId xmlns:a16="http://schemas.microsoft.com/office/drawing/2014/main" id="{AFA900BF-000B-944D-933C-EAB82868C1A1}"/>
                </a:ext>
              </a:extLst>
            </p:cNvPr>
            <p:cNvSpPr txBox="1"/>
            <p:nvPr/>
          </p:nvSpPr>
          <p:spPr>
            <a:xfrm>
              <a:off x="14075481" y="6172777"/>
              <a:ext cx="2578736" cy="528060"/>
            </a:xfrm>
            <a:prstGeom prst="rect">
              <a:avLst/>
            </a:prstGeom>
          </p:spPr>
          <p:txBody>
            <a:bodyPr vert="horz" wrap="square" lIns="0" tIns="12065" rIns="0" bIns="0" rtlCol="0">
              <a:spAutoFit/>
            </a:bodyPr>
            <a:lstStyle/>
            <a:p>
              <a:pPr marL="7701">
                <a:lnSpc>
                  <a:spcPct val="100000"/>
                </a:lnSpc>
                <a:spcBef>
                  <a:spcPts val="58"/>
                </a:spcBef>
              </a:pPr>
              <a:r>
                <a:rPr sz="1001" spc="-3" dirty="0">
                  <a:solidFill>
                    <a:srgbClr val="4792CF"/>
                  </a:solidFill>
                  <a:latin typeface="Calibre-Medium"/>
                  <a:cs typeface="Calibre-Medium"/>
                </a:rPr>
                <a:t>6</a:t>
              </a:r>
              <a:r>
                <a:rPr sz="1001" spc="45" dirty="0">
                  <a:solidFill>
                    <a:srgbClr val="4792CF"/>
                  </a:solidFill>
                  <a:latin typeface="Calibre-Medium"/>
                  <a:cs typeface="Calibre-Medium"/>
                </a:rPr>
                <a:t> </a:t>
              </a:r>
              <a:r>
                <a:rPr sz="1001" spc="-3" dirty="0">
                  <a:solidFill>
                    <a:srgbClr val="4792CF"/>
                  </a:solidFill>
                  <a:latin typeface="Calibre-Medium"/>
                  <a:cs typeface="Calibre-Medium"/>
                </a:rPr>
                <a:t>—</a:t>
              </a:r>
              <a:r>
                <a:rPr sz="1001" spc="45" dirty="0">
                  <a:solidFill>
                    <a:srgbClr val="4792CF"/>
                  </a:solidFill>
                  <a:latin typeface="Calibre-Medium"/>
                  <a:cs typeface="Calibre-Medium"/>
                </a:rPr>
                <a:t> </a:t>
              </a:r>
              <a:r>
                <a:rPr sz="1001" spc="12" dirty="0">
                  <a:solidFill>
                    <a:srgbClr val="4792CF"/>
                  </a:solidFill>
                  <a:latin typeface="Calibre-Medium"/>
                  <a:cs typeface="Calibre-Medium"/>
                </a:rPr>
                <a:t>Clean</a:t>
              </a:r>
              <a:r>
                <a:rPr sz="1001" spc="45" dirty="0">
                  <a:solidFill>
                    <a:srgbClr val="4792CF"/>
                  </a:solidFill>
                  <a:latin typeface="Calibre-Medium"/>
                  <a:cs typeface="Calibre-Medium"/>
                </a:rPr>
                <a:t> </a:t>
              </a:r>
              <a:r>
                <a:rPr sz="1001" spc="3" dirty="0">
                  <a:solidFill>
                    <a:srgbClr val="4792CF"/>
                  </a:solidFill>
                  <a:latin typeface="Calibre-Medium"/>
                  <a:cs typeface="Calibre-Medium"/>
                </a:rPr>
                <a:t>Water</a:t>
              </a:r>
              <a:r>
                <a:rPr sz="1001" spc="45" dirty="0">
                  <a:solidFill>
                    <a:srgbClr val="4792CF"/>
                  </a:solidFill>
                  <a:latin typeface="Calibre-Medium"/>
                  <a:cs typeface="Calibre-Medium"/>
                </a:rPr>
                <a:t> </a:t>
              </a:r>
              <a:r>
                <a:rPr sz="1001" spc="-3" dirty="0">
                  <a:solidFill>
                    <a:srgbClr val="4792CF"/>
                  </a:solidFill>
                  <a:latin typeface="Calibre-Medium"/>
                  <a:cs typeface="Calibre-Medium"/>
                </a:rPr>
                <a:t>&amp;</a:t>
              </a:r>
              <a:r>
                <a:rPr sz="1001" spc="49" dirty="0">
                  <a:solidFill>
                    <a:srgbClr val="4792CF"/>
                  </a:solidFill>
                  <a:latin typeface="Calibre-Medium"/>
                  <a:cs typeface="Calibre-Medium"/>
                </a:rPr>
                <a:t> </a:t>
              </a:r>
              <a:r>
                <a:rPr sz="1001" spc="9" dirty="0">
                  <a:solidFill>
                    <a:srgbClr val="4792CF"/>
                  </a:solidFill>
                  <a:latin typeface="Calibre-Medium"/>
                  <a:cs typeface="Calibre-Medium"/>
                </a:rPr>
                <a:t>Sanitation</a:t>
              </a:r>
              <a:endParaRPr sz="1001" dirty="0">
                <a:latin typeface="Calibre-Medium"/>
                <a:cs typeface="Calibre-Medium"/>
              </a:endParaRPr>
            </a:p>
          </p:txBody>
        </p:sp>
        <p:grpSp>
          <p:nvGrpSpPr>
            <p:cNvPr id="22" name="object 14">
              <a:extLst>
                <a:ext uri="{FF2B5EF4-FFF2-40B4-BE49-F238E27FC236}">
                  <a16:creationId xmlns:a16="http://schemas.microsoft.com/office/drawing/2014/main" id="{1F111015-1324-A44F-B9DE-2BDB9B41BCDA}"/>
                </a:ext>
              </a:extLst>
            </p:cNvPr>
            <p:cNvGrpSpPr/>
            <p:nvPr/>
          </p:nvGrpSpPr>
          <p:grpSpPr>
            <a:xfrm>
              <a:off x="13392305" y="6020759"/>
              <a:ext cx="487045" cy="487045"/>
              <a:chOff x="13392305" y="6020759"/>
              <a:chExt cx="487045" cy="487045"/>
            </a:xfrm>
          </p:grpSpPr>
          <p:sp>
            <p:nvSpPr>
              <p:cNvPr id="46" name="object 15">
                <a:extLst>
                  <a:ext uri="{FF2B5EF4-FFF2-40B4-BE49-F238E27FC236}">
                    <a16:creationId xmlns:a16="http://schemas.microsoft.com/office/drawing/2014/main" id="{34239DE3-DB4B-D94E-A8AE-D25E98D4DB3D}"/>
                  </a:ext>
                </a:extLst>
              </p:cNvPr>
              <p:cNvSpPr/>
              <p:nvPr/>
            </p:nvSpPr>
            <p:spPr>
              <a:xfrm>
                <a:off x="13392305" y="6020759"/>
                <a:ext cx="487045" cy="487045"/>
              </a:xfrm>
              <a:custGeom>
                <a:avLst/>
                <a:gdLst/>
                <a:ahLst/>
                <a:cxnLst/>
                <a:rect l="l" t="t" r="r" b="b"/>
                <a:pathLst>
                  <a:path w="487044" h="487045">
                    <a:moveTo>
                      <a:pt x="486508" y="0"/>
                    </a:moveTo>
                    <a:lnTo>
                      <a:pt x="0" y="0"/>
                    </a:lnTo>
                    <a:lnTo>
                      <a:pt x="0" y="486508"/>
                    </a:lnTo>
                    <a:lnTo>
                      <a:pt x="486508" y="486508"/>
                    </a:lnTo>
                    <a:lnTo>
                      <a:pt x="486508" y="0"/>
                    </a:lnTo>
                    <a:close/>
                  </a:path>
                </a:pathLst>
              </a:custGeom>
              <a:solidFill>
                <a:srgbClr val="00ADD8"/>
              </a:solidFill>
            </p:spPr>
            <p:txBody>
              <a:bodyPr wrap="square" lIns="0" tIns="0" rIns="0" bIns="0" rtlCol="0"/>
              <a:lstStyle/>
              <a:p>
                <a:endParaRPr sz="1092" dirty="0"/>
              </a:p>
            </p:txBody>
          </p:sp>
          <p:sp>
            <p:nvSpPr>
              <p:cNvPr id="47" name="object 16">
                <a:extLst>
                  <a:ext uri="{FF2B5EF4-FFF2-40B4-BE49-F238E27FC236}">
                    <a16:creationId xmlns:a16="http://schemas.microsoft.com/office/drawing/2014/main" id="{0F6599ED-2BDB-0741-B18A-A14EB46C9F7B}"/>
                  </a:ext>
                </a:extLst>
              </p:cNvPr>
              <p:cNvSpPr/>
              <p:nvPr/>
            </p:nvSpPr>
            <p:spPr>
              <a:xfrm>
                <a:off x="13526037" y="6131646"/>
                <a:ext cx="219710" cy="301625"/>
              </a:xfrm>
              <a:custGeom>
                <a:avLst/>
                <a:gdLst/>
                <a:ahLst/>
                <a:cxnLst/>
                <a:rect l="l" t="t" r="r" b="b"/>
                <a:pathLst>
                  <a:path w="219709" h="301625">
                    <a:moveTo>
                      <a:pt x="138027" y="222527"/>
                    </a:moveTo>
                    <a:lnTo>
                      <a:pt x="82583" y="222527"/>
                    </a:lnTo>
                    <a:lnTo>
                      <a:pt x="85599" y="257960"/>
                    </a:lnTo>
                    <a:lnTo>
                      <a:pt x="67013" y="257981"/>
                    </a:lnTo>
                    <a:lnTo>
                      <a:pt x="110237" y="301205"/>
                    </a:lnTo>
                    <a:lnTo>
                      <a:pt x="153565" y="257897"/>
                    </a:lnTo>
                    <a:lnTo>
                      <a:pt x="135011" y="257897"/>
                    </a:lnTo>
                    <a:lnTo>
                      <a:pt x="138027" y="222527"/>
                    </a:lnTo>
                    <a:close/>
                  </a:path>
                  <a:path w="219709" h="301625">
                    <a:moveTo>
                      <a:pt x="217323" y="0"/>
                    </a:moveTo>
                    <a:lnTo>
                      <a:pt x="1717" y="0"/>
                    </a:lnTo>
                    <a:lnTo>
                      <a:pt x="1036" y="314"/>
                    </a:lnTo>
                    <a:lnTo>
                      <a:pt x="534" y="858"/>
                    </a:lnTo>
                    <a:lnTo>
                      <a:pt x="78" y="1413"/>
                    </a:lnTo>
                    <a:lnTo>
                      <a:pt x="0" y="2869"/>
                    </a:lnTo>
                    <a:lnTo>
                      <a:pt x="36155" y="221637"/>
                    </a:lnTo>
                    <a:lnTo>
                      <a:pt x="37213" y="222527"/>
                    </a:lnTo>
                    <a:lnTo>
                      <a:pt x="184182" y="222527"/>
                    </a:lnTo>
                    <a:lnTo>
                      <a:pt x="185229" y="221637"/>
                    </a:lnTo>
                    <a:lnTo>
                      <a:pt x="185407" y="220391"/>
                    </a:lnTo>
                    <a:lnTo>
                      <a:pt x="190975" y="184404"/>
                    </a:lnTo>
                    <a:lnTo>
                      <a:pt x="119489" y="184404"/>
                    </a:lnTo>
                    <a:lnTo>
                      <a:pt x="110185" y="183931"/>
                    </a:lnTo>
                    <a:lnTo>
                      <a:pt x="76323" y="162481"/>
                    </a:lnTo>
                    <a:lnTo>
                      <a:pt x="74140" y="149741"/>
                    </a:lnTo>
                    <a:lnTo>
                      <a:pt x="76011" y="138073"/>
                    </a:lnTo>
                    <a:lnTo>
                      <a:pt x="95493" y="104210"/>
                    </a:lnTo>
                    <a:lnTo>
                      <a:pt x="110090" y="82144"/>
                    </a:lnTo>
                    <a:lnTo>
                      <a:pt x="110090" y="81882"/>
                    </a:lnTo>
                    <a:lnTo>
                      <a:pt x="206837" y="81882"/>
                    </a:lnTo>
                    <a:lnTo>
                      <a:pt x="210514" y="58113"/>
                    </a:lnTo>
                    <a:lnTo>
                      <a:pt x="147661" y="58113"/>
                    </a:lnTo>
                    <a:lnTo>
                      <a:pt x="130246" y="58023"/>
                    </a:lnTo>
                    <a:lnTo>
                      <a:pt x="110855" y="53736"/>
                    </a:lnTo>
                    <a:lnTo>
                      <a:pt x="108053" y="52689"/>
                    </a:lnTo>
                    <a:lnTo>
                      <a:pt x="17790" y="52689"/>
                    </a:lnTo>
                    <a:lnTo>
                      <a:pt x="9340" y="9444"/>
                    </a:lnTo>
                    <a:lnTo>
                      <a:pt x="218044" y="9444"/>
                    </a:lnTo>
                    <a:lnTo>
                      <a:pt x="219176" y="2125"/>
                    </a:lnTo>
                    <a:lnTo>
                      <a:pt x="218946" y="1413"/>
                    </a:lnTo>
                    <a:lnTo>
                      <a:pt x="218495" y="858"/>
                    </a:lnTo>
                    <a:lnTo>
                      <a:pt x="217993" y="314"/>
                    </a:lnTo>
                    <a:lnTo>
                      <a:pt x="217323" y="0"/>
                    </a:lnTo>
                    <a:close/>
                  </a:path>
                  <a:path w="219709" h="301625">
                    <a:moveTo>
                      <a:pt x="206837" y="81882"/>
                    </a:moveTo>
                    <a:lnTo>
                      <a:pt x="110279" y="81882"/>
                    </a:lnTo>
                    <a:lnTo>
                      <a:pt x="110279" y="82144"/>
                    </a:lnTo>
                    <a:lnTo>
                      <a:pt x="124852" y="104210"/>
                    </a:lnTo>
                    <a:lnTo>
                      <a:pt x="134589" y="119189"/>
                    </a:lnTo>
                    <a:lnTo>
                      <a:pt x="140477" y="128750"/>
                    </a:lnTo>
                    <a:lnTo>
                      <a:pt x="144345" y="138073"/>
                    </a:lnTo>
                    <a:lnTo>
                      <a:pt x="146211" y="149741"/>
                    </a:lnTo>
                    <a:lnTo>
                      <a:pt x="144027" y="162481"/>
                    </a:lnTo>
                    <a:lnTo>
                      <a:pt x="135744" y="175020"/>
                    </a:lnTo>
                    <a:lnTo>
                      <a:pt x="129873" y="180784"/>
                    </a:lnTo>
                    <a:lnTo>
                      <a:pt x="125254" y="183634"/>
                    </a:lnTo>
                    <a:lnTo>
                      <a:pt x="119489" y="184404"/>
                    </a:lnTo>
                    <a:lnTo>
                      <a:pt x="190975" y="184404"/>
                    </a:lnTo>
                    <a:lnTo>
                      <a:pt x="206837" y="81882"/>
                    </a:lnTo>
                    <a:close/>
                  </a:path>
                  <a:path w="219709" h="301625">
                    <a:moveTo>
                      <a:pt x="110279" y="81882"/>
                    </a:moveTo>
                    <a:lnTo>
                      <a:pt x="110090" y="81882"/>
                    </a:lnTo>
                    <a:lnTo>
                      <a:pt x="110185" y="82018"/>
                    </a:lnTo>
                    <a:lnTo>
                      <a:pt x="110279" y="81882"/>
                    </a:lnTo>
                    <a:close/>
                  </a:path>
                  <a:path w="219709" h="301625">
                    <a:moveTo>
                      <a:pt x="197857" y="44071"/>
                    </a:moveTo>
                    <a:lnTo>
                      <a:pt x="190507" y="44982"/>
                    </a:lnTo>
                    <a:lnTo>
                      <a:pt x="183439" y="47851"/>
                    </a:lnTo>
                    <a:lnTo>
                      <a:pt x="164819" y="54543"/>
                    </a:lnTo>
                    <a:lnTo>
                      <a:pt x="147661" y="58113"/>
                    </a:lnTo>
                    <a:lnTo>
                      <a:pt x="210514" y="58113"/>
                    </a:lnTo>
                    <a:lnTo>
                      <a:pt x="212291" y="46626"/>
                    </a:lnTo>
                    <a:lnTo>
                      <a:pt x="203658" y="46626"/>
                    </a:lnTo>
                    <a:lnTo>
                      <a:pt x="197857" y="44071"/>
                    </a:lnTo>
                    <a:close/>
                  </a:path>
                  <a:path w="219709" h="301625">
                    <a:moveTo>
                      <a:pt x="71429" y="41547"/>
                    </a:moveTo>
                    <a:lnTo>
                      <a:pt x="57328" y="43715"/>
                    </a:lnTo>
                    <a:lnTo>
                      <a:pt x="47756" y="47094"/>
                    </a:lnTo>
                    <a:lnTo>
                      <a:pt x="38191" y="49985"/>
                    </a:lnTo>
                    <a:lnTo>
                      <a:pt x="28310" y="51985"/>
                    </a:lnTo>
                    <a:lnTo>
                      <a:pt x="17790" y="52689"/>
                    </a:lnTo>
                    <a:lnTo>
                      <a:pt x="108053" y="52689"/>
                    </a:lnTo>
                    <a:lnTo>
                      <a:pt x="84794" y="44030"/>
                    </a:lnTo>
                    <a:lnTo>
                      <a:pt x="71429" y="41547"/>
                    </a:lnTo>
                    <a:close/>
                  </a:path>
                  <a:path w="219709" h="301625">
                    <a:moveTo>
                      <a:pt x="218044" y="9444"/>
                    </a:moveTo>
                    <a:lnTo>
                      <a:pt x="209721" y="9444"/>
                    </a:lnTo>
                    <a:lnTo>
                      <a:pt x="203658" y="46626"/>
                    </a:lnTo>
                    <a:lnTo>
                      <a:pt x="212291" y="46626"/>
                    </a:lnTo>
                    <a:lnTo>
                      <a:pt x="218044" y="9444"/>
                    </a:lnTo>
                    <a:close/>
                  </a:path>
                </a:pathLst>
              </a:custGeom>
              <a:solidFill>
                <a:srgbClr val="FFFFFF"/>
              </a:solidFill>
            </p:spPr>
            <p:txBody>
              <a:bodyPr wrap="square" lIns="0" tIns="0" rIns="0" bIns="0" rtlCol="0"/>
              <a:lstStyle/>
              <a:p>
                <a:endParaRPr sz="1092" dirty="0"/>
              </a:p>
            </p:txBody>
          </p:sp>
        </p:grpSp>
        <p:sp>
          <p:nvSpPr>
            <p:cNvPr id="23" name="object 17">
              <a:extLst>
                <a:ext uri="{FF2B5EF4-FFF2-40B4-BE49-F238E27FC236}">
                  <a16:creationId xmlns:a16="http://schemas.microsoft.com/office/drawing/2014/main" id="{9DCD4378-C145-5D43-AEA7-239C1E1E840E}"/>
                </a:ext>
              </a:extLst>
            </p:cNvPr>
            <p:cNvSpPr txBox="1"/>
            <p:nvPr/>
          </p:nvSpPr>
          <p:spPr>
            <a:xfrm>
              <a:off x="14075481" y="6816343"/>
              <a:ext cx="2711450" cy="528060"/>
            </a:xfrm>
            <a:prstGeom prst="rect">
              <a:avLst/>
            </a:prstGeom>
          </p:spPr>
          <p:txBody>
            <a:bodyPr vert="horz" wrap="square" lIns="0" tIns="12065" rIns="0" bIns="0" rtlCol="0">
              <a:spAutoFit/>
            </a:bodyPr>
            <a:lstStyle/>
            <a:p>
              <a:pPr marL="7701">
                <a:lnSpc>
                  <a:spcPct val="100000"/>
                </a:lnSpc>
                <a:spcBef>
                  <a:spcPts val="58"/>
                </a:spcBef>
              </a:pPr>
              <a:r>
                <a:rPr sz="1001" spc="-3" dirty="0">
                  <a:solidFill>
                    <a:srgbClr val="FCB813"/>
                  </a:solidFill>
                  <a:latin typeface="Calibre-Medium"/>
                  <a:cs typeface="Calibre-Medium"/>
                </a:rPr>
                <a:t>7</a:t>
              </a:r>
              <a:r>
                <a:rPr sz="1001" spc="42" dirty="0">
                  <a:solidFill>
                    <a:srgbClr val="FCB813"/>
                  </a:solidFill>
                  <a:latin typeface="Calibre-Medium"/>
                  <a:cs typeface="Calibre-Medium"/>
                </a:rPr>
                <a:t> </a:t>
              </a:r>
              <a:r>
                <a:rPr sz="1001" spc="-3" dirty="0">
                  <a:solidFill>
                    <a:srgbClr val="FCB813"/>
                  </a:solidFill>
                  <a:latin typeface="Calibre-Medium"/>
                  <a:cs typeface="Calibre-Medium"/>
                </a:rPr>
                <a:t>—</a:t>
              </a:r>
              <a:r>
                <a:rPr sz="1001" spc="42" dirty="0">
                  <a:solidFill>
                    <a:srgbClr val="FCB813"/>
                  </a:solidFill>
                  <a:latin typeface="Calibre-Medium"/>
                  <a:cs typeface="Calibre-Medium"/>
                </a:rPr>
                <a:t> </a:t>
              </a:r>
              <a:r>
                <a:rPr sz="1001" spc="12" dirty="0">
                  <a:solidFill>
                    <a:srgbClr val="FCB813"/>
                  </a:solidFill>
                  <a:latin typeface="Calibre-Medium"/>
                  <a:cs typeface="Calibre-Medium"/>
                </a:rPr>
                <a:t>Affordable</a:t>
              </a:r>
              <a:r>
                <a:rPr sz="1001" spc="42" dirty="0">
                  <a:solidFill>
                    <a:srgbClr val="FCB813"/>
                  </a:solidFill>
                  <a:latin typeface="Calibre-Medium"/>
                  <a:cs typeface="Calibre-Medium"/>
                </a:rPr>
                <a:t> </a:t>
              </a:r>
              <a:r>
                <a:rPr sz="1001" spc="-3" dirty="0">
                  <a:solidFill>
                    <a:srgbClr val="FCB813"/>
                  </a:solidFill>
                  <a:latin typeface="Calibre-Medium"/>
                  <a:cs typeface="Calibre-Medium"/>
                </a:rPr>
                <a:t>&amp;</a:t>
              </a:r>
              <a:r>
                <a:rPr sz="1001" spc="45" dirty="0">
                  <a:solidFill>
                    <a:srgbClr val="FCB813"/>
                  </a:solidFill>
                  <a:latin typeface="Calibre-Medium"/>
                  <a:cs typeface="Calibre-Medium"/>
                </a:rPr>
                <a:t> </a:t>
              </a:r>
              <a:r>
                <a:rPr sz="1001" spc="12" dirty="0">
                  <a:solidFill>
                    <a:srgbClr val="FCB813"/>
                  </a:solidFill>
                  <a:latin typeface="Calibre-Medium"/>
                  <a:cs typeface="Calibre-Medium"/>
                </a:rPr>
                <a:t>Clean</a:t>
              </a:r>
              <a:r>
                <a:rPr sz="1001" spc="42" dirty="0">
                  <a:solidFill>
                    <a:srgbClr val="FCB813"/>
                  </a:solidFill>
                  <a:latin typeface="Calibre-Medium"/>
                  <a:cs typeface="Calibre-Medium"/>
                </a:rPr>
                <a:t> </a:t>
              </a:r>
              <a:r>
                <a:rPr sz="1001" spc="9" dirty="0">
                  <a:solidFill>
                    <a:srgbClr val="FCB813"/>
                  </a:solidFill>
                  <a:latin typeface="Calibre-Medium"/>
                  <a:cs typeface="Calibre-Medium"/>
                </a:rPr>
                <a:t>Energy</a:t>
              </a:r>
              <a:endParaRPr sz="1001" dirty="0">
                <a:latin typeface="Calibre-Medium"/>
                <a:cs typeface="Calibre-Medium"/>
              </a:endParaRPr>
            </a:p>
          </p:txBody>
        </p:sp>
        <p:grpSp>
          <p:nvGrpSpPr>
            <p:cNvPr id="24" name="object 18">
              <a:extLst>
                <a:ext uri="{FF2B5EF4-FFF2-40B4-BE49-F238E27FC236}">
                  <a16:creationId xmlns:a16="http://schemas.microsoft.com/office/drawing/2014/main" id="{39B3B1F9-A6DE-774C-BE2E-DF999C996CDC}"/>
                </a:ext>
              </a:extLst>
            </p:cNvPr>
            <p:cNvGrpSpPr/>
            <p:nvPr/>
          </p:nvGrpSpPr>
          <p:grpSpPr>
            <a:xfrm>
              <a:off x="13392261" y="6664320"/>
              <a:ext cx="487045" cy="487045"/>
              <a:chOff x="13392261" y="6664320"/>
              <a:chExt cx="487045" cy="487045"/>
            </a:xfrm>
          </p:grpSpPr>
          <p:sp>
            <p:nvSpPr>
              <p:cNvPr id="44" name="object 19">
                <a:extLst>
                  <a:ext uri="{FF2B5EF4-FFF2-40B4-BE49-F238E27FC236}">
                    <a16:creationId xmlns:a16="http://schemas.microsoft.com/office/drawing/2014/main" id="{BC6E0C36-86D4-704A-B470-E09B3CC39883}"/>
                  </a:ext>
                </a:extLst>
              </p:cNvPr>
              <p:cNvSpPr/>
              <p:nvPr/>
            </p:nvSpPr>
            <p:spPr>
              <a:xfrm>
                <a:off x="13392261" y="6664320"/>
                <a:ext cx="487045" cy="487045"/>
              </a:xfrm>
              <a:custGeom>
                <a:avLst/>
                <a:gdLst/>
                <a:ahLst/>
                <a:cxnLst/>
                <a:rect l="l" t="t" r="r" b="b"/>
                <a:pathLst>
                  <a:path w="487044" h="487045">
                    <a:moveTo>
                      <a:pt x="486508" y="0"/>
                    </a:moveTo>
                    <a:lnTo>
                      <a:pt x="0" y="0"/>
                    </a:lnTo>
                    <a:lnTo>
                      <a:pt x="0" y="486498"/>
                    </a:lnTo>
                    <a:lnTo>
                      <a:pt x="486508" y="486498"/>
                    </a:lnTo>
                    <a:lnTo>
                      <a:pt x="486508" y="0"/>
                    </a:lnTo>
                    <a:close/>
                  </a:path>
                </a:pathLst>
              </a:custGeom>
              <a:solidFill>
                <a:srgbClr val="FDB913"/>
              </a:solidFill>
            </p:spPr>
            <p:txBody>
              <a:bodyPr wrap="square" lIns="0" tIns="0" rIns="0" bIns="0" rtlCol="0"/>
              <a:lstStyle/>
              <a:p>
                <a:endParaRPr sz="1092" dirty="0"/>
              </a:p>
            </p:txBody>
          </p:sp>
          <p:pic>
            <p:nvPicPr>
              <p:cNvPr id="45" name="object 20">
                <a:extLst>
                  <a:ext uri="{FF2B5EF4-FFF2-40B4-BE49-F238E27FC236}">
                    <a16:creationId xmlns:a16="http://schemas.microsoft.com/office/drawing/2014/main" id="{2E5F80FC-3A54-5C49-8665-9583B91A2BFB}"/>
                  </a:ext>
                </a:extLst>
              </p:cNvPr>
              <p:cNvPicPr/>
              <p:nvPr/>
            </p:nvPicPr>
            <p:blipFill>
              <a:blip r:embed="rId6" cstate="screen">
                <a:extLst>
                  <a:ext uri="{28A0092B-C50C-407E-A947-70E740481C1C}">
                    <a14:useLocalDpi xmlns:a14="http://schemas.microsoft.com/office/drawing/2010/main"/>
                  </a:ext>
                </a:extLst>
              </a:blip>
              <a:stretch>
                <a:fillRect/>
              </a:stretch>
            </p:blipFill>
            <p:spPr>
              <a:xfrm>
                <a:off x="13482976" y="6755034"/>
                <a:ext cx="305078" cy="305074"/>
              </a:xfrm>
              <a:prstGeom prst="rect">
                <a:avLst/>
              </a:prstGeom>
            </p:spPr>
          </p:pic>
        </p:grpSp>
        <p:sp>
          <p:nvSpPr>
            <p:cNvPr id="25" name="object 21">
              <a:extLst>
                <a:ext uri="{FF2B5EF4-FFF2-40B4-BE49-F238E27FC236}">
                  <a16:creationId xmlns:a16="http://schemas.microsoft.com/office/drawing/2014/main" id="{020888B7-F968-3848-8B23-BBC4E6796EFB}"/>
                </a:ext>
              </a:extLst>
            </p:cNvPr>
            <p:cNvSpPr txBox="1"/>
            <p:nvPr/>
          </p:nvSpPr>
          <p:spPr>
            <a:xfrm>
              <a:off x="14075481" y="7459908"/>
              <a:ext cx="3280410" cy="528060"/>
            </a:xfrm>
            <a:prstGeom prst="rect">
              <a:avLst/>
            </a:prstGeom>
          </p:spPr>
          <p:txBody>
            <a:bodyPr vert="horz" wrap="square" lIns="0" tIns="12065" rIns="0" bIns="0" rtlCol="0">
              <a:spAutoFit/>
            </a:bodyPr>
            <a:lstStyle/>
            <a:p>
              <a:pPr marL="7701">
                <a:lnSpc>
                  <a:spcPct val="100000"/>
                </a:lnSpc>
                <a:spcBef>
                  <a:spcPts val="58"/>
                </a:spcBef>
              </a:pPr>
              <a:r>
                <a:rPr sz="1001" spc="-3" dirty="0">
                  <a:solidFill>
                    <a:srgbClr val="8F1839"/>
                  </a:solidFill>
                  <a:latin typeface="Calibre-Medium"/>
                  <a:cs typeface="Calibre-Medium"/>
                </a:rPr>
                <a:t>8</a:t>
              </a:r>
              <a:r>
                <a:rPr sz="1001" spc="42" dirty="0">
                  <a:solidFill>
                    <a:srgbClr val="8F1839"/>
                  </a:solidFill>
                  <a:latin typeface="Calibre-Medium"/>
                  <a:cs typeface="Calibre-Medium"/>
                </a:rPr>
                <a:t> </a:t>
              </a:r>
              <a:r>
                <a:rPr sz="1001" spc="-3" dirty="0">
                  <a:solidFill>
                    <a:srgbClr val="8F1839"/>
                  </a:solidFill>
                  <a:latin typeface="Calibre-Medium"/>
                  <a:cs typeface="Calibre-Medium"/>
                </a:rPr>
                <a:t>—</a:t>
              </a:r>
              <a:r>
                <a:rPr sz="1001" spc="45" dirty="0">
                  <a:solidFill>
                    <a:srgbClr val="8F1839"/>
                  </a:solidFill>
                  <a:latin typeface="Calibre-Medium"/>
                  <a:cs typeface="Calibre-Medium"/>
                </a:rPr>
                <a:t> </a:t>
              </a:r>
              <a:r>
                <a:rPr sz="1001" spc="15" dirty="0">
                  <a:solidFill>
                    <a:srgbClr val="8F1839"/>
                  </a:solidFill>
                  <a:latin typeface="Calibre-Medium"/>
                  <a:cs typeface="Calibre-Medium"/>
                </a:rPr>
                <a:t>Decent</a:t>
              </a:r>
              <a:r>
                <a:rPr sz="1001" spc="42" dirty="0">
                  <a:solidFill>
                    <a:srgbClr val="8F1839"/>
                  </a:solidFill>
                  <a:latin typeface="Calibre-Medium"/>
                  <a:cs typeface="Calibre-Medium"/>
                </a:rPr>
                <a:t> </a:t>
              </a:r>
              <a:r>
                <a:rPr sz="1001" spc="3" dirty="0">
                  <a:solidFill>
                    <a:srgbClr val="8F1839"/>
                  </a:solidFill>
                  <a:latin typeface="Calibre-Medium"/>
                  <a:cs typeface="Calibre-Medium"/>
                </a:rPr>
                <a:t>Work</a:t>
              </a:r>
              <a:r>
                <a:rPr sz="1001" spc="45" dirty="0">
                  <a:solidFill>
                    <a:srgbClr val="8F1839"/>
                  </a:solidFill>
                  <a:latin typeface="Calibre-Medium"/>
                  <a:cs typeface="Calibre-Medium"/>
                </a:rPr>
                <a:t> </a:t>
              </a:r>
              <a:r>
                <a:rPr sz="1001" spc="-3" dirty="0">
                  <a:solidFill>
                    <a:srgbClr val="8F1839"/>
                  </a:solidFill>
                  <a:latin typeface="Calibre-Medium"/>
                  <a:cs typeface="Calibre-Medium"/>
                </a:rPr>
                <a:t>&amp;</a:t>
              </a:r>
              <a:r>
                <a:rPr sz="1001" spc="45" dirty="0">
                  <a:solidFill>
                    <a:srgbClr val="8F1839"/>
                  </a:solidFill>
                  <a:latin typeface="Calibre-Medium"/>
                  <a:cs typeface="Calibre-Medium"/>
                </a:rPr>
                <a:t> </a:t>
              </a:r>
              <a:r>
                <a:rPr sz="1001" spc="12" dirty="0">
                  <a:solidFill>
                    <a:srgbClr val="8F1839"/>
                  </a:solidFill>
                  <a:latin typeface="Calibre-Medium"/>
                  <a:cs typeface="Calibre-Medium"/>
                </a:rPr>
                <a:t>Economic</a:t>
              </a:r>
              <a:r>
                <a:rPr sz="1001" spc="42" dirty="0">
                  <a:solidFill>
                    <a:srgbClr val="8F1839"/>
                  </a:solidFill>
                  <a:latin typeface="Calibre-Medium"/>
                  <a:cs typeface="Calibre-Medium"/>
                </a:rPr>
                <a:t> </a:t>
              </a:r>
              <a:r>
                <a:rPr sz="1001" spc="12" dirty="0">
                  <a:solidFill>
                    <a:srgbClr val="8F1839"/>
                  </a:solidFill>
                  <a:latin typeface="Calibre-Medium"/>
                  <a:cs typeface="Calibre-Medium"/>
                </a:rPr>
                <a:t>Growth</a:t>
              </a:r>
              <a:endParaRPr sz="1001" dirty="0">
                <a:latin typeface="Calibre-Medium"/>
                <a:cs typeface="Calibre-Medium"/>
              </a:endParaRPr>
            </a:p>
          </p:txBody>
        </p:sp>
        <p:grpSp>
          <p:nvGrpSpPr>
            <p:cNvPr id="26" name="object 22">
              <a:extLst>
                <a:ext uri="{FF2B5EF4-FFF2-40B4-BE49-F238E27FC236}">
                  <a16:creationId xmlns:a16="http://schemas.microsoft.com/office/drawing/2014/main" id="{FD0A87A8-FE76-F74D-A6F4-B43B42589269}"/>
                </a:ext>
              </a:extLst>
            </p:cNvPr>
            <p:cNvGrpSpPr/>
            <p:nvPr/>
          </p:nvGrpSpPr>
          <p:grpSpPr>
            <a:xfrm>
              <a:off x="13392261" y="7307892"/>
              <a:ext cx="487045" cy="487045"/>
              <a:chOff x="13392261" y="7307892"/>
              <a:chExt cx="487045" cy="487045"/>
            </a:xfrm>
          </p:grpSpPr>
          <p:sp>
            <p:nvSpPr>
              <p:cNvPr id="39" name="object 23">
                <a:extLst>
                  <a:ext uri="{FF2B5EF4-FFF2-40B4-BE49-F238E27FC236}">
                    <a16:creationId xmlns:a16="http://schemas.microsoft.com/office/drawing/2014/main" id="{152B7E00-00B2-7144-A6E7-31BC0446DDAB}"/>
                  </a:ext>
                </a:extLst>
              </p:cNvPr>
              <p:cNvSpPr/>
              <p:nvPr/>
            </p:nvSpPr>
            <p:spPr>
              <a:xfrm>
                <a:off x="13392261" y="7307892"/>
                <a:ext cx="487045" cy="487045"/>
              </a:xfrm>
              <a:custGeom>
                <a:avLst/>
                <a:gdLst/>
                <a:ahLst/>
                <a:cxnLst/>
                <a:rect l="l" t="t" r="r" b="b"/>
                <a:pathLst>
                  <a:path w="487044" h="487045">
                    <a:moveTo>
                      <a:pt x="486508" y="0"/>
                    </a:moveTo>
                    <a:lnTo>
                      <a:pt x="0" y="0"/>
                    </a:lnTo>
                    <a:lnTo>
                      <a:pt x="0" y="486498"/>
                    </a:lnTo>
                    <a:lnTo>
                      <a:pt x="486508" y="486498"/>
                    </a:lnTo>
                    <a:lnTo>
                      <a:pt x="486508" y="0"/>
                    </a:lnTo>
                    <a:close/>
                  </a:path>
                </a:pathLst>
              </a:custGeom>
              <a:solidFill>
                <a:srgbClr val="8F1938"/>
              </a:solidFill>
            </p:spPr>
            <p:txBody>
              <a:bodyPr wrap="square" lIns="0" tIns="0" rIns="0" bIns="0" rtlCol="0"/>
              <a:lstStyle/>
              <a:p>
                <a:endParaRPr sz="1092" dirty="0"/>
              </a:p>
            </p:txBody>
          </p:sp>
          <p:pic>
            <p:nvPicPr>
              <p:cNvPr id="40" name="object 24">
                <a:extLst>
                  <a:ext uri="{FF2B5EF4-FFF2-40B4-BE49-F238E27FC236}">
                    <a16:creationId xmlns:a16="http://schemas.microsoft.com/office/drawing/2014/main" id="{261B97CF-F2E4-A04E-A03D-996D951ADBE1}"/>
                  </a:ext>
                </a:extLst>
              </p:cNvPr>
              <p:cNvPicPr/>
              <p:nvPr/>
            </p:nvPicPr>
            <p:blipFill>
              <a:blip r:embed="rId7" cstate="screen">
                <a:extLst>
                  <a:ext uri="{28A0092B-C50C-407E-A947-70E740481C1C}">
                    <a14:useLocalDpi xmlns:a14="http://schemas.microsoft.com/office/drawing/2010/main"/>
                  </a:ext>
                </a:extLst>
              </a:blip>
              <a:stretch>
                <a:fillRect/>
              </a:stretch>
            </p:blipFill>
            <p:spPr>
              <a:xfrm>
                <a:off x="13687380" y="7467146"/>
                <a:ext cx="69715" cy="235982"/>
              </a:xfrm>
              <a:prstGeom prst="rect">
                <a:avLst/>
              </a:prstGeom>
            </p:spPr>
          </p:pic>
          <p:pic>
            <p:nvPicPr>
              <p:cNvPr id="41" name="object 25">
                <a:extLst>
                  <a:ext uri="{FF2B5EF4-FFF2-40B4-BE49-F238E27FC236}">
                    <a16:creationId xmlns:a16="http://schemas.microsoft.com/office/drawing/2014/main" id="{A565F49D-2360-7944-9DD6-F47A07EF1567}"/>
                  </a:ext>
                </a:extLst>
              </p:cNvPr>
              <p:cNvPicPr/>
              <p:nvPr/>
            </p:nvPicPr>
            <p:blipFill>
              <a:blip r:embed="rId8" cstate="screen">
                <a:extLst>
                  <a:ext uri="{28A0092B-C50C-407E-A947-70E740481C1C}">
                    <a14:useLocalDpi xmlns:a14="http://schemas.microsoft.com/office/drawing/2010/main"/>
                  </a:ext>
                </a:extLst>
              </a:blip>
              <a:stretch>
                <a:fillRect/>
              </a:stretch>
            </p:blipFill>
            <p:spPr>
              <a:xfrm>
                <a:off x="13512255" y="7542460"/>
                <a:ext cx="69715" cy="160654"/>
              </a:xfrm>
              <a:prstGeom prst="rect">
                <a:avLst/>
              </a:prstGeom>
            </p:spPr>
          </p:pic>
          <p:sp>
            <p:nvSpPr>
              <p:cNvPr id="42" name="object 26">
                <a:extLst>
                  <a:ext uri="{FF2B5EF4-FFF2-40B4-BE49-F238E27FC236}">
                    <a16:creationId xmlns:a16="http://schemas.microsoft.com/office/drawing/2014/main" id="{7FEEFA41-60A7-A446-8879-FBE1FC452884}"/>
                  </a:ext>
                </a:extLst>
              </p:cNvPr>
              <p:cNvSpPr/>
              <p:nvPr/>
            </p:nvSpPr>
            <p:spPr>
              <a:xfrm>
                <a:off x="13491625" y="7399209"/>
                <a:ext cx="287655" cy="188595"/>
              </a:xfrm>
              <a:custGeom>
                <a:avLst/>
                <a:gdLst/>
                <a:ahLst/>
                <a:cxnLst/>
                <a:rect l="l" t="t" r="r" b="b"/>
                <a:pathLst>
                  <a:path w="287655" h="188595">
                    <a:moveTo>
                      <a:pt x="285164" y="0"/>
                    </a:moveTo>
                    <a:lnTo>
                      <a:pt x="238621" y="10502"/>
                    </a:lnTo>
                    <a:lnTo>
                      <a:pt x="237123" y="10816"/>
                    </a:lnTo>
                    <a:lnTo>
                      <a:pt x="236181" y="11758"/>
                    </a:lnTo>
                    <a:lnTo>
                      <a:pt x="236181" y="12868"/>
                    </a:lnTo>
                    <a:lnTo>
                      <a:pt x="248023" y="24711"/>
                    </a:lnTo>
                    <a:lnTo>
                      <a:pt x="142561" y="130184"/>
                    </a:lnTo>
                    <a:lnTo>
                      <a:pt x="93295" y="80908"/>
                    </a:lnTo>
                    <a:lnTo>
                      <a:pt x="92416" y="80908"/>
                    </a:lnTo>
                    <a:lnTo>
                      <a:pt x="0" y="173335"/>
                    </a:lnTo>
                    <a:lnTo>
                      <a:pt x="0" y="174225"/>
                    </a:lnTo>
                    <a:lnTo>
                      <a:pt x="14313" y="188538"/>
                    </a:lnTo>
                    <a:lnTo>
                      <a:pt x="15203" y="188538"/>
                    </a:lnTo>
                    <a:lnTo>
                      <a:pt x="92866" y="110897"/>
                    </a:lnTo>
                    <a:lnTo>
                      <a:pt x="142089" y="160183"/>
                    </a:lnTo>
                    <a:lnTo>
                      <a:pt x="142979" y="160183"/>
                    </a:lnTo>
                    <a:lnTo>
                      <a:pt x="263217" y="39925"/>
                    </a:lnTo>
                    <a:lnTo>
                      <a:pt x="275070" y="51768"/>
                    </a:lnTo>
                    <a:lnTo>
                      <a:pt x="276190" y="51768"/>
                    </a:lnTo>
                    <a:lnTo>
                      <a:pt x="277195" y="50752"/>
                    </a:lnTo>
                    <a:lnTo>
                      <a:pt x="287635" y="1759"/>
                    </a:lnTo>
                    <a:lnTo>
                      <a:pt x="287488" y="806"/>
                    </a:lnTo>
                    <a:lnTo>
                      <a:pt x="286797" y="125"/>
                    </a:lnTo>
                    <a:lnTo>
                      <a:pt x="285164" y="0"/>
                    </a:lnTo>
                    <a:close/>
                  </a:path>
                </a:pathLst>
              </a:custGeom>
              <a:solidFill>
                <a:srgbClr val="FFFFFF"/>
              </a:solidFill>
            </p:spPr>
            <p:txBody>
              <a:bodyPr wrap="square" lIns="0" tIns="0" rIns="0" bIns="0" rtlCol="0"/>
              <a:lstStyle/>
              <a:p>
                <a:endParaRPr sz="1092" dirty="0"/>
              </a:p>
            </p:txBody>
          </p:sp>
          <p:pic>
            <p:nvPicPr>
              <p:cNvPr id="43" name="object 27">
                <a:extLst>
                  <a:ext uri="{FF2B5EF4-FFF2-40B4-BE49-F238E27FC236}">
                    <a16:creationId xmlns:a16="http://schemas.microsoft.com/office/drawing/2014/main" id="{9FD18EB7-3AC1-EA47-B25F-0FC3D2DD35B2}"/>
                  </a:ext>
                </a:extLst>
              </p:cNvPr>
              <p:cNvPicPr/>
              <p:nvPr/>
            </p:nvPicPr>
            <p:blipFill>
              <a:blip r:embed="rId9" cstate="screen">
                <a:extLst>
                  <a:ext uri="{28A0092B-C50C-407E-A947-70E740481C1C}">
                    <a14:useLocalDpi xmlns:a14="http://schemas.microsoft.com/office/drawing/2010/main"/>
                  </a:ext>
                </a:extLst>
              </a:blip>
              <a:stretch>
                <a:fillRect/>
              </a:stretch>
            </p:blipFill>
            <p:spPr>
              <a:xfrm>
                <a:off x="13600533" y="7552262"/>
                <a:ext cx="69715" cy="150854"/>
              </a:xfrm>
              <a:prstGeom prst="rect">
                <a:avLst/>
              </a:prstGeom>
            </p:spPr>
          </p:pic>
        </p:grpSp>
        <p:grpSp>
          <p:nvGrpSpPr>
            <p:cNvPr id="27" name="object 29">
              <a:extLst>
                <a:ext uri="{FF2B5EF4-FFF2-40B4-BE49-F238E27FC236}">
                  <a16:creationId xmlns:a16="http://schemas.microsoft.com/office/drawing/2014/main" id="{5CDCF514-378F-4B4E-93D3-423E8B29F697}"/>
                </a:ext>
              </a:extLst>
            </p:cNvPr>
            <p:cNvGrpSpPr/>
            <p:nvPr/>
          </p:nvGrpSpPr>
          <p:grpSpPr>
            <a:xfrm>
              <a:off x="13392356" y="7951454"/>
              <a:ext cx="487045" cy="487045"/>
              <a:chOff x="13392356" y="7951454"/>
              <a:chExt cx="487045" cy="487045"/>
            </a:xfrm>
          </p:grpSpPr>
          <p:sp>
            <p:nvSpPr>
              <p:cNvPr id="37" name="object 30">
                <a:extLst>
                  <a:ext uri="{FF2B5EF4-FFF2-40B4-BE49-F238E27FC236}">
                    <a16:creationId xmlns:a16="http://schemas.microsoft.com/office/drawing/2014/main" id="{7DC35ED9-16CC-AC49-A087-74C9CABFB61A}"/>
                  </a:ext>
                </a:extLst>
              </p:cNvPr>
              <p:cNvSpPr/>
              <p:nvPr/>
            </p:nvSpPr>
            <p:spPr>
              <a:xfrm>
                <a:off x="13392356" y="7951454"/>
                <a:ext cx="487045" cy="487045"/>
              </a:xfrm>
              <a:custGeom>
                <a:avLst/>
                <a:gdLst/>
                <a:ahLst/>
                <a:cxnLst/>
                <a:rect l="l" t="t" r="r" b="b"/>
                <a:pathLst>
                  <a:path w="487044" h="487045">
                    <a:moveTo>
                      <a:pt x="486498" y="0"/>
                    </a:moveTo>
                    <a:lnTo>
                      <a:pt x="0" y="0"/>
                    </a:lnTo>
                    <a:lnTo>
                      <a:pt x="0" y="486498"/>
                    </a:lnTo>
                    <a:lnTo>
                      <a:pt x="486498" y="486498"/>
                    </a:lnTo>
                    <a:lnTo>
                      <a:pt x="486498" y="0"/>
                    </a:lnTo>
                    <a:close/>
                  </a:path>
                </a:pathLst>
              </a:custGeom>
              <a:solidFill>
                <a:srgbClr val="F36F27"/>
              </a:solidFill>
            </p:spPr>
            <p:txBody>
              <a:bodyPr wrap="square" lIns="0" tIns="0" rIns="0" bIns="0" rtlCol="0"/>
              <a:lstStyle/>
              <a:p>
                <a:endParaRPr sz="1092" dirty="0"/>
              </a:p>
            </p:txBody>
          </p:sp>
          <p:sp>
            <p:nvSpPr>
              <p:cNvPr id="38" name="object 31">
                <a:extLst>
                  <a:ext uri="{FF2B5EF4-FFF2-40B4-BE49-F238E27FC236}">
                    <a16:creationId xmlns:a16="http://schemas.microsoft.com/office/drawing/2014/main" id="{2C457A35-0B16-9143-9593-D9F487F34132}"/>
                  </a:ext>
                </a:extLst>
              </p:cNvPr>
              <p:cNvSpPr/>
              <p:nvPr/>
            </p:nvSpPr>
            <p:spPr>
              <a:xfrm>
                <a:off x="13483736" y="8041101"/>
                <a:ext cx="304165" cy="307340"/>
              </a:xfrm>
              <a:custGeom>
                <a:avLst/>
                <a:gdLst/>
                <a:ahLst/>
                <a:cxnLst/>
                <a:rect l="l" t="t" r="r" b="b"/>
                <a:pathLst>
                  <a:path w="304165" h="307340">
                    <a:moveTo>
                      <a:pt x="152780" y="0"/>
                    </a:moveTo>
                    <a:lnTo>
                      <a:pt x="150937" y="0"/>
                    </a:lnTo>
                    <a:lnTo>
                      <a:pt x="74427" y="44166"/>
                    </a:lnTo>
                    <a:lnTo>
                      <a:pt x="73505" y="45768"/>
                    </a:lnTo>
                    <a:lnTo>
                      <a:pt x="73505" y="129587"/>
                    </a:lnTo>
                    <a:lnTo>
                      <a:pt x="931" y="171471"/>
                    </a:lnTo>
                    <a:lnTo>
                      <a:pt x="0" y="173083"/>
                    </a:lnTo>
                    <a:lnTo>
                      <a:pt x="0" y="261437"/>
                    </a:lnTo>
                    <a:lnTo>
                      <a:pt x="931" y="263039"/>
                    </a:lnTo>
                    <a:lnTo>
                      <a:pt x="76688" y="306775"/>
                    </a:lnTo>
                    <a:lnTo>
                      <a:pt x="77526" y="306985"/>
                    </a:lnTo>
                    <a:lnTo>
                      <a:pt x="79201" y="306985"/>
                    </a:lnTo>
                    <a:lnTo>
                      <a:pt x="80028" y="306775"/>
                    </a:lnTo>
                    <a:lnTo>
                      <a:pt x="102627" y="293729"/>
                    </a:lnTo>
                    <a:lnTo>
                      <a:pt x="73505" y="293729"/>
                    </a:lnTo>
                    <a:lnTo>
                      <a:pt x="9696" y="256903"/>
                    </a:lnTo>
                    <a:lnTo>
                      <a:pt x="9696" y="183219"/>
                    </a:lnTo>
                    <a:lnTo>
                      <a:pt x="176105" y="183219"/>
                    </a:lnTo>
                    <a:lnTo>
                      <a:pt x="161565" y="174821"/>
                    </a:lnTo>
                    <a:lnTo>
                      <a:pt x="176114" y="166424"/>
                    </a:lnTo>
                    <a:lnTo>
                      <a:pt x="147003" y="166413"/>
                    </a:lnTo>
                    <a:lnTo>
                      <a:pt x="88049" y="132383"/>
                    </a:lnTo>
                    <a:lnTo>
                      <a:pt x="102593" y="123985"/>
                    </a:lnTo>
                    <a:lnTo>
                      <a:pt x="83201" y="123985"/>
                    </a:lnTo>
                    <a:lnTo>
                      <a:pt x="83201" y="55904"/>
                    </a:lnTo>
                    <a:lnTo>
                      <a:pt x="230212" y="55904"/>
                    </a:lnTo>
                    <a:lnTo>
                      <a:pt x="230212" y="45768"/>
                    </a:lnTo>
                    <a:lnTo>
                      <a:pt x="229291" y="44166"/>
                    </a:lnTo>
                    <a:lnTo>
                      <a:pt x="152780" y="0"/>
                    </a:lnTo>
                    <a:close/>
                  </a:path>
                  <a:path w="304165" h="307340">
                    <a:moveTo>
                      <a:pt x="230212" y="265300"/>
                    </a:moveTo>
                    <a:lnTo>
                      <a:pt x="151869" y="265300"/>
                    </a:lnTo>
                    <a:lnTo>
                      <a:pt x="223689" y="306775"/>
                    </a:lnTo>
                    <a:lnTo>
                      <a:pt x="224527" y="306985"/>
                    </a:lnTo>
                    <a:lnTo>
                      <a:pt x="226202" y="306985"/>
                    </a:lnTo>
                    <a:lnTo>
                      <a:pt x="227029" y="306775"/>
                    </a:lnTo>
                    <a:lnTo>
                      <a:pt x="249634" y="293729"/>
                    </a:lnTo>
                    <a:lnTo>
                      <a:pt x="230212" y="293729"/>
                    </a:lnTo>
                    <a:lnTo>
                      <a:pt x="230212" y="265300"/>
                    </a:lnTo>
                    <a:close/>
                  </a:path>
                  <a:path w="304165" h="307340">
                    <a:moveTo>
                      <a:pt x="147021" y="183219"/>
                    </a:moveTo>
                    <a:lnTo>
                      <a:pt x="9696" y="183219"/>
                    </a:lnTo>
                    <a:lnTo>
                      <a:pt x="73505" y="220066"/>
                    </a:lnTo>
                    <a:lnTo>
                      <a:pt x="73505" y="293729"/>
                    </a:lnTo>
                    <a:lnTo>
                      <a:pt x="83201" y="293729"/>
                    </a:lnTo>
                    <a:lnTo>
                      <a:pt x="83201" y="225658"/>
                    </a:lnTo>
                    <a:lnTo>
                      <a:pt x="102593" y="225658"/>
                    </a:lnTo>
                    <a:lnTo>
                      <a:pt x="88049" y="217260"/>
                    </a:lnTo>
                    <a:lnTo>
                      <a:pt x="147021" y="183219"/>
                    </a:lnTo>
                    <a:close/>
                  </a:path>
                  <a:path w="304165" h="307340">
                    <a:moveTo>
                      <a:pt x="102593" y="225658"/>
                    </a:moveTo>
                    <a:lnTo>
                      <a:pt x="83201" y="225658"/>
                    </a:lnTo>
                    <a:lnTo>
                      <a:pt x="142163" y="259698"/>
                    </a:lnTo>
                    <a:lnTo>
                      <a:pt x="83201" y="293729"/>
                    </a:lnTo>
                    <a:lnTo>
                      <a:pt x="102627" y="293729"/>
                    </a:lnTo>
                    <a:lnTo>
                      <a:pt x="151869" y="265300"/>
                    </a:lnTo>
                    <a:lnTo>
                      <a:pt x="230212" y="265300"/>
                    </a:lnTo>
                    <a:lnTo>
                      <a:pt x="230212" y="251311"/>
                    </a:lnTo>
                    <a:lnTo>
                      <a:pt x="147021" y="251311"/>
                    </a:lnTo>
                    <a:lnTo>
                      <a:pt x="102593" y="225658"/>
                    </a:lnTo>
                    <a:close/>
                  </a:path>
                  <a:path w="304165" h="307340">
                    <a:moveTo>
                      <a:pt x="303728" y="183219"/>
                    </a:moveTo>
                    <a:lnTo>
                      <a:pt x="294032" y="183219"/>
                    </a:lnTo>
                    <a:lnTo>
                      <a:pt x="294032" y="256903"/>
                    </a:lnTo>
                    <a:lnTo>
                      <a:pt x="230212" y="293729"/>
                    </a:lnTo>
                    <a:lnTo>
                      <a:pt x="249634" y="293729"/>
                    </a:lnTo>
                    <a:lnTo>
                      <a:pt x="302807" y="263039"/>
                    </a:lnTo>
                    <a:lnTo>
                      <a:pt x="303728" y="261437"/>
                    </a:lnTo>
                    <a:lnTo>
                      <a:pt x="303728" y="183219"/>
                    </a:lnTo>
                    <a:close/>
                  </a:path>
                  <a:path w="304165" h="307340">
                    <a:moveTo>
                      <a:pt x="176105" y="183219"/>
                    </a:moveTo>
                    <a:lnTo>
                      <a:pt x="147021" y="183219"/>
                    </a:lnTo>
                    <a:lnTo>
                      <a:pt x="147021" y="251311"/>
                    </a:lnTo>
                    <a:lnTo>
                      <a:pt x="230212" y="251311"/>
                    </a:lnTo>
                    <a:lnTo>
                      <a:pt x="230212" y="220066"/>
                    </a:lnTo>
                    <a:lnTo>
                      <a:pt x="244757" y="211668"/>
                    </a:lnTo>
                    <a:lnTo>
                      <a:pt x="225364" y="211668"/>
                    </a:lnTo>
                    <a:lnTo>
                      <a:pt x="176105" y="183219"/>
                    </a:lnTo>
                    <a:close/>
                  </a:path>
                  <a:path w="304165" h="307340">
                    <a:moveTo>
                      <a:pt x="244784" y="137995"/>
                    </a:moveTo>
                    <a:lnTo>
                      <a:pt x="225364" y="137995"/>
                    </a:lnTo>
                    <a:lnTo>
                      <a:pt x="289184" y="174821"/>
                    </a:lnTo>
                    <a:lnTo>
                      <a:pt x="225364" y="211668"/>
                    </a:lnTo>
                    <a:lnTo>
                      <a:pt x="244757" y="211668"/>
                    </a:lnTo>
                    <a:lnTo>
                      <a:pt x="294032" y="183219"/>
                    </a:lnTo>
                    <a:lnTo>
                      <a:pt x="303728" y="183219"/>
                    </a:lnTo>
                    <a:lnTo>
                      <a:pt x="303728" y="173083"/>
                    </a:lnTo>
                    <a:lnTo>
                      <a:pt x="302807" y="171471"/>
                    </a:lnTo>
                    <a:lnTo>
                      <a:pt x="244784" y="137995"/>
                    </a:lnTo>
                    <a:close/>
                  </a:path>
                  <a:path w="304165" h="307340">
                    <a:moveTo>
                      <a:pt x="156717" y="98332"/>
                    </a:moveTo>
                    <a:lnTo>
                      <a:pt x="147021" y="98332"/>
                    </a:lnTo>
                    <a:lnTo>
                      <a:pt x="147021" y="166424"/>
                    </a:lnTo>
                    <a:lnTo>
                      <a:pt x="176132" y="166413"/>
                    </a:lnTo>
                    <a:lnTo>
                      <a:pt x="156717" y="166413"/>
                    </a:lnTo>
                    <a:lnTo>
                      <a:pt x="156717" y="98332"/>
                    </a:lnTo>
                    <a:close/>
                  </a:path>
                  <a:path w="304165" h="307340">
                    <a:moveTo>
                      <a:pt x="176104" y="98332"/>
                    </a:moveTo>
                    <a:lnTo>
                      <a:pt x="156717" y="98332"/>
                    </a:lnTo>
                    <a:lnTo>
                      <a:pt x="215658" y="132383"/>
                    </a:lnTo>
                    <a:lnTo>
                      <a:pt x="156717" y="166413"/>
                    </a:lnTo>
                    <a:lnTo>
                      <a:pt x="176132" y="166413"/>
                    </a:lnTo>
                    <a:lnTo>
                      <a:pt x="225364" y="137995"/>
                    </a:lnTo>
                    <a:lnTo>
                      <a:pt x="244784" y="137995"/>
                    </a:lnTo>
                    <a:lnTo>
                      <a:pt x="230212" y="129587"/>
                    </a:lnTo>
                    <a:lnTo>
                      <a:pt x="230212" y="123985"/>
                    </a:lnTo>
                    <a:lnTo>
                      <a:pt x="220516" y="123985"/>
                    </a:lnTo>
                    <a:lnTo>
                      <a:pt x="176104" y="98332"/>
                    </a:lnTo>
                    <a:close/>
                  </a:path>
                  <a:path w="304165" h="307340">
                    <a:moveTo>
                      <a:pt x="220516" y="55904"/>
                    </a:moveTo>
                    <a:lnTo>
                      <a:pt x="83201" y="55904"/>
                    </a:lnTo>
                    <a:lnTo>
                      <a:pt x="142163" y="89934"/>
                    </a:lnTo>
                    <a:lnTo>
                      <a:pt x="83201" y="123985"/>
                    </a:lnTo>
                    <a:lnTo>
                      <a:pt x="102593" y="123985"/>
                    </a:lnTo>
                    <a:lnTo>
                      <a:pt x="147021" y="98332"/>
                    </a:lnTo>
                    <a:lnTo>
                      <a:pt x="176104" y="98332"/>
                    </a:lnTo>
                    <a:lnTo>
                      <a:pt x="161565" y="89934"/>
                    </a:lnTo>
                    <a:lnTo>
                      <a:pt x="220516" y="55904"/>
                    </a:lnTo>
                    <a:close/>
                  </a:path>
                  <a:path w="304165" h="307340">
                    <a:moveTo>
                      <a:pt x="230212" y="55904"/>
                    </a:moveTo>
                    <a:lnTo>
                      <a:pt x="220516" y="55904"/>
                    </a:lnTo>
                    <a:lnTo>
                      <a:pt x="220516" y="123985"/>
                    </a:lnTo>
                    <a:lnTo>
                      <a:pt x="230212" y="123985"/>
                    </a:lnTo>
                    <a:lnTo>
                      <a:pt x="230212" y="55904"/>
                    </a:lnTo>
                    <a:close/>
                  </a:path>
                </a:pathLst>
              </a:custGeom>
              <a:solidFill>
                <a:srgbClr val="FFFFFF"/>
              </a:solidFill>
            </p:spPr>
            <p:txBody>
              <a:bodyPr wrap="square" lIns="0" tIns="0" rIns="0" bIns="0" rtlCol="0"/>
              <a:lstStyle/>
              <a:p>
                <a:endParaRPr sz="1092" dirty="0"/>
              </a:p>
            </p:txBody>
          </p:sp>
        </p:grpSp>
        <p:sp>
          <p:nvSpPr>
            <p:cNvPr id="28" name="object 32">
              <a:extLst>
                <a:ext uri="{FF2B5EF4-FFF2-40B4-BE49-F238E27FC236}">
                  <a16:creationId xmlns:a16="http://schemas.microsoft.com/office/drawing/2014/main" id="{491F04F0-41BD-434B-98AF-F8DF0D29510F}"/>
                </a:ext>
              </a:extLst>
            </p:cNvPr>
            <p:cNvSpPr txBox="1"/>
            <p:nvPr/>
          </p:nvSpPr>
          <p:spPr>
            <a:xfrm>
              <a:off x="14075598" y="8747038"/>
              <a:ext cx="1758314" cy="528060"/>
            </a:xfrm>
            <a:prstGeom prst="rect">
              <a:avLst/>
            </a:prstGeom>
          </p:spPr>
          <p:txBody>
            <a:bodyPr vert="horz" wrap="square" lIns="0" tIns="12065" rIns="0" bIns="0" rtlCol="0">
              <a:spAutoFit/>
            </a:bodyPr>
            <a:lstStyle/>
            <a:p>
              <a:pPr marL="7701">
                <a:lnSpc>
                  <a:spcPct val="100000"/>
                </a:lnSpc>
                <a:spcBef>
                  <a:spcPts val="58"/>
                </a:spcBef>
              </a:pPr>
              <a:r>
                <a:rPr sz="1001" spc="12" dirty="0">
                  <a:solidFill>
                    <a:srgbClr val="47783D"/>
                  </a:solidFill>
                  <a:latin typeface="Calibre-Medium"/>
                  <a:cs typeface="Calibre-Medium"/>
                </a:rPr>
                <a:t>13</a:t>
              </a:r>
              <a:r>
                <a:rPr sz="1001" spc="36" dirty="0">
                  <a:solidFill>
                    <a:srgbClr val="47783D"/>
                  </a:solidFill>
                  <a:latin typeface="Calibre-Medium"/>
                  <a:cs typeface="Calibre-Medium"/>
                </a:rPr>
                <a:t> </a:t>
              </a:r>
              <a:r>
                <a:rPr sz="1001" spc="-3" dirty="0">
                  <a:solidFill>
                    <a:srgbClr val="47783D"/>
                  </a:solidFill>
                  <a:latin typeface="Calibre-Medium"/>
                  <a:cs typeface="Calibre-Medium"/>
                </a:rPr>
                <a:t>—</a:t>
              </a:r>
              <a:r>
                <a:rPr sz="1001" spc="39" dirty="0">
                  <a:solidFill>
                    <a:srgbClr val="47783D"/>
                  </a:solidFill>
                  <a:latin typeface="Calibre-Medium"/>
                  <a:cs typeface="Calibre-Medium"/>
                </a:rPr>
                <a:t> </a:t>
              </a:r>
              <a:r>
                <a:rPr sz="1001" spc="9" dirty="0">
                  <a:solidFill>
                    <a:srgbClr val="47783D"/>
                  </a:solidFill>
                  <a:latin typeface="Calibre-Medium"/>
                  <a:cs typeface="Calibre-Medium"/>
                </a:rPr>
                <a:t>Climate</a:t>
              </a:r>
              <a:r>
                <a:rPr sz="1001" spc="36" dirty="0">
                  <a:solidFill>
                    <a:srgbClr val="47783D"/>
                  </a:solidFill>
                  <a:latin typeface="Calibre-Medium"/>
                  <a:cs typeface="Calibre-Medium"/>
                </a:rPr>
                <a:t> </a:t>
              </a:r>
              <a:r>
                <a:rPr sz="1001" spc="9" dirty="0">
                  <a:solidFill>
                    <a:srgbClr val="47783D"/>
                  </a:solidFill>
                  <a:latin typeface="Calibre-Medium"/>
                  <a:cs typeface="Calibre-Medium"/>
                </a:rPr>
                <a:t>Action</a:t>
              </a:r>
              <a:endParaRPr sz="1001" dirty="0">
                <a:latin typeface="Calibre-Medium"/>
                <a:cs typeface="Calibre-Medium"/>
              </a:endParaRPr>
            </a:p>
          </p:txBody>
        </p:sp>
        <p:grpSp>
          <p:nvGrpSpPr>
            <p:cNvPr id="29" name="object 33">
              <a:extLst>
                <a:ext uri="{FF2B5EF4-FFF2-40B4-BE49-F238E27FC236}">
                  <a16:creationId xmlns:a16="http://schemas.microsoft.com/office/drawing/2014/main" id="{1A74816A-ADC1-9542-A041-DF8F7B59D09C}"/>
                </a:ext>
              </a:extLst>
            </p:cNvPr>
            <p:cNvGrpSpPr/>
            <p:nvPr/>
          </p:nvGrpSpPr>
          <p:grpSpPr>
            <a:xfrm>
              <a:off x="13392356" y="8595026"/>
              <a:ext cx="487045" cy="487045"/>
              <a:chOff x="13392356" y="8595026"/>
              <a:chExt cx="487045" cy="487045"/>
            </a:xfrm>
          </p:grpSpPr>
          <p:sp>
            <p:nvSpPr>
              <p:cNvPr id="35" name="object 34">
                <a:extLst>
                  <a:ext uri="{FF2B5EF4-FFF2-40B4-BE49-F238E27FC236}">
                    <a16:creationId xmlns:a16="http://schemas.microsoft.com/office/drawing/2014/main" id="{03E57E47-95D2-3448-A01B-152E5BFC3F6A}"/>
                  </a:ext>
                </a:extLst>
              </p:cNvPr>
              <p:cNvSpPr/>
              <p:nvPr/>
            </p:nvSpPr>
            <p:spPr>
              <a:xfrm>
                <a:off x="13392356" y="8595026"/>
                <a:ext cx="487045" cy="487045"/>
              </a:xfrm>
              <a:custGeom>
                <a:avLst/>
                <a:gdLst/>
                <a:ahLst/>
                <a:cxnLst/>
                <a:rect l="l" t="t" r="r" b="b"/>
                <a:pathLst>
                  <a:path w="487044" h="487045">
                    <a:moveTo>
                      <a:pt x="486498" y="0"/>
                    </a:moveTo>
                    <a:lnTo>
                      <a:pt x="0" y="0"/>
                    </a:lnTo>
                    <a:lnTo>
                      <a:pt x="0" y="486498"/>
                    </a:lnTo>
                    <a:lnTo>
                      <a:pt x="486498" y="486498"/>
                    </a:lnTo>
                    <a:lnTo>
                      <a:pt x="486498" y="0"/>
                    </a:lnTo>
                    <a:close/>
                  </a:path>
                </a:pathLst>
              </a:custGeom>
              <a:solidFill>
                <a:srgbClr val="49783D"/>
              </a:solidFill>
            </p:spPr>
            <p:txBody>
              <a:bodyPr wrap="square" lIns="0" tIns="0" rIns="0" bIns="0" rtlCol="0"/>
              <a:lstStyle/>
              <a:p>
                <a:endParaRPr sz="1092" dirty="0"/>
              </a:p>
            </p:txBody>
          </p:sp>
          <p:sp>
            <p:nvSpPr>
              <p:cNvPr id="36" name="object 35">
                <a:extLst>
                  <a:ext uri="{FF2B5EF4-FFF2-40B4-BE49-F238E27FC236}">
                    <a16:creationId xmlns:a16="http://schemas.microsoft.com/office/drawing/2014/main" id="{C022F2B4-6F5E-D448-A987-31539EE2DCBA}"/>
                  </a:ext>
                </a:extLst>
              </p:cNvPr>
              <p:cNvSpPr/>
              <p:nvPr/>
            </p:nvSpPr>
            <p:spPr>
              <a:xfrm>
                <a:off x="13444773" y="8741263"/>
                <a:ext cx="382270" cy="194310"/>
              </a:xfrm>
              <a:custGeom>
                <a:avLst/>
                <a:gdLst/>
                <a:ahLst/>
                <a:cxnLst/>
                <a:rect l="l" t="t" r="r" b="b"/>
                <a:pathLst>
                  <a:path w="382269" h="194309">
                    <a:moveTo>
                      <a:pt x="190968" y="0"/>
                    </a:moveTo>
                    <a:lnTo>
                      <a:pt x="128683" y="8890"/>
                    </a:lnTo>
                    <a:lnTo>
                      <a:pt x="78823" y="27940"/>
                    </a:lnTo>
                    <a:lnTo>
                      <a:pt x="41158" y="53340"/>
                    </a:lnTo>
                    <a:lnTo>
                      <a:pt x="1486" y="95250"/>
                    </a:lnTo>
                    <a:lnTo>
                      <a:pt x="397" y="96520"/>
                    </a:lnTo>
                    <a:lnTo>
                      <a:pt x="0" y="97790"/>
                    </a:lnTo>
                    <a:lnTo>
                      <a:pt x="397" y="97790"/>
                    </a:lnTo>
                    <a:lnTo>
                      <a:pt x="910" y="99060"/>
                    </a:lnTo>
                    <a:lnTo>
                      <a:pt x="1476" y="99060"/>
                    </a:lnTo>
                    <a:lnTo>
                      <a:pt x="15399" y="116840"/>
                    </a:lnTo>
                    <a:lnTo>
                      <a:pt x="41036" y="140970"/>
                    </a:lnTo>
                    <a:lnTo>
                      <a:pt x="78635" y="166370"/>
                    </a:lnTo>
                    <a:lnTo>
                      <a:pt x="128442" y="186690"/>
                    </a:lnTo>
                    <a:lnTo>
                      <a:pt x="190706" y="194310"/>
                    </a:lnTo>
                    <a:lnTo>
                      <a:pt x="252983" y="186690"/>
                    </a:lnTo>
                    <a:lnTo>
                      <a:pt x="276251" y="177800"/>
                    </a:lnTo>
                    <a:lnTo>
                      <a:pt x="183083" y="177800"/>
                    </a:lnTo>
                    <a:lnTo>
                      <a:pt x="175586" y="176530"/>
                    </a:lnTo>
                    <a:lnTo>
                      <a:pt x="168487" y="173990"/>
                    </a:lnTo>
                    <a:lnTo>
                      <a:pt x="167471" y="173990"/>
                    </a:lnTo>
                    <a:lnTo>
                      <a:pt x="166884" y="172720"/>
                    </a:lnTo>
                    <a:lnTo>
                      <a:pt x="170015" y="163830"/>
                    </a:lnTo>
                    <a:lnTo>
                      <a:pt x="177334" y="161290"/>
                    </a:lnTo>
                    <a:lnTo>
                      <a:pt x="222056" y="161290"/>
                    </a:lnTo>
                    <a:lnTo>
                      <a:pt x="223878" y="158750"/>
                    </a:lnTo>
                    <a:lnTo>
                      <a:pt x="146320" y="158750"/>
                    </a:lnTo>
                    <a:lnTo>
                      <a:pt x="145958" y="151130"/>
                    </a:lnTo>
                    <a:lnTo>
                      <a:pt x="145841" y="147320"/>
                    </a:lnTo>
                    <a:lnTo>
                      <a:pt x="143409" y="147320"/>
                    </a:lnTo>
                    <a:lnTo>
                      <a:pt x="142230" y="137160"/>
                    </a:lnTo>
                    <a:lnTo>
                      <a:pt x="137084" y="137160"/>
                    </a:lnTo>
                    <a:lnTo>
                      <a:pt x="136665" y="130810"/>
                    </a:lnTo>
                    <a:lnTo>
                      <a:pt x="122226" y="130810"/>
                    </a:lnTo>
                    <a:lnTo>
                      <a:pt x="117661" y="129540"/>
                    </a:lnTo>
                    <a:lnTo>
                      <a:pt x="114897" y="121920"/>
                    </a:lnTo>
                    <a:lnTo>
                      <a:pt x="112946" y="114300"/>
                    </a:lnTo>
                    <a:lnTo>
                      <a:pt x="111753" y="106680"/>
                    </a:lnTo>
                    <a:lnTo>
                      <a:pt x="111414" y="99060"/>
                    </a:lnTo>
                    <a:lnTo>
                      <a:pt x="111504" y="92710"/>
                    </a:lnTo>
                    <a:lnTo>
                      <a:pt x="111755" y="90170"/>
                    </a:lnTo>
                    <a:lnTo>
                      <a:pt x="112059" y="88900"/>
                    </a:lnTo>
                    <a:lnTo>
                      <a:pt x="116467" y="83820"/>
                    </a:lnTo>
                    <a:lnTo>
                      <a:pt x="116373" y="82550"/>
                    </a:lnTo>
                    <a:lnTo>
                      <a:pt x="115682" y="82550"/>
                    </a:lnTo>
                    <a:lnTo>
                      <a:pt x="114457" y="78740"/>
                    </a:lnTo>
                    <a:lnTo>
                      <a:pt x="114561" y="76200"/>
                    </a:lnTo>
                    <a:lnTo>
                      <a:pt x="114938" y="74930"/>
                    </a:lnTo>
                    <a:lnTo>
                      <a:pt x="115148" y="73660"/>
                    </a:lnTo>
                    <a:lnTo>
                      <a:pt x="116666" y="72390"/>
                    </a:lnTo>
                    <a:lnTo>
                      <a:pt x="122132" y="71120"/>
                    </a:lnTo>
                    <a:lnTo>
                      <a:pt x="129168" y="71120"/>
                    </a:lnTo>
                    <a:lnTo>
                      <a:pt x="128886" y="69850"/>
                    </a:lnTo>
                    <a:lnTo>
                      <a:pt x="128367" y="68580"/>
                    </a:lnTo>
                    <a:lnTo>
                      <a:pt x="117116" y="68580"/>
                    </a:lnTo>
                    <a:lnTo>
                      <a:pt x="118781" y="64770"/>
                    </a:lnTo>
                    <a:lnTo>
                      <a:pt x="120750" y="59690"/>
                    </a:lnTo>
                    <a:lnTo>
                      <a:pt x="123074" y="55880"/>
                    </a:lnTo>
                    <a:lnTo>
                      <a:pt x="123472" y="55880"/>
                    </a:lnTo>
                    <a:lnTo>
                      <a:pt x="124928" y="54610"/>
                    </a:lnTo>
                    <a:lnTo>
                      <a:pt x="127786" y="54610"/>
                    </a:lnTo>
                    <a:lnTo>
                      <a:pt x="129755" y="53340"/>
                    </a:lnTo>
                    <a:lnTo>
                      <a:pt x="137147" y="53340"/>
                    </a:lnTo>
                    <a:lnTo>
                      <a:pt x="136697" y="52070"/>
                    </a:lnTo>
                    <a:lnTo>
                      <a:pt x="138702" y="50800"/>
                    </a:lnTo>
                    <a:lnTo>
                      <a:pt x="127524" y="50800"/>
                    </a:lnTo>
                    <a:lnTo>
                      <a:pt x="126802" y="49530"/>
                    </a:lnTo>
                    <a:lnTo>
                      <a:pt x="127158" y="48260"/>
                    </a:lnTo>
                    <a:lnTo>
                      <a:pt x="128184" y="46990"/>
                    </a:lnTo>
                    <a:lnTo>
                      <a:pt x="132037" y="41910"/>
                    </a:lnTo>
                    <a:lnTo>
                      <a:pt x="132917" y="40640"/>
                    </a:lnTo>
                    <a:lnTo>
                      <a:pt x="172547" y="40640"/>
                    </a:lnTo>
                    <a:lnTo>
                      <a:pt x="173963" y="35560"/>
                    </a:lnTo>
                    <a:lnTo>
                      <a:pt x="172073" y="30480"/>
                    </a:lnTo>
                    <a:lnTo>
                      <a:pt x="148194" y="30480"/>
                    </a:lnTo>
                    <a:lnTo>
                      <a:pt x="157901" y="25400"/>
                    </a:lnTo>
                    <a:lnTo>
                      <a:pt x="168362" y="21590"/>
                    </a:lnTo>
                    <a:lnTo>
                      <a:pt x="179462" y="19050"/>
                    </a:lnTo>
                    <a:lnTo>
                      <a:pt x="279790" y="19050"/>
                    </a:lnTo>
                    <a:lnTo>
                      <a:pt x="253227" y="8890"/>
                    </a:lnTo>
                    <a:lnTo>
                      <a:pt x="190968" y="0"/>
                    </a:lnTo>
                    <a:close/>
                  </a:path>
                  <a:path w="382269" h="194309">
                    <a:moveTo>
                      <a:pt x="167282" y="138430"/>
                    </a:moveTo>
                    <a:lnTo>
                      <a:pt x="153555" y="158750"/>
                    </a:lnTo>
                    <a:lnTo>
                      <a:pt x="223878" y="158750"/>
                    </a:lnTo>
                    <a:lnTo>
                      <a:pt x="237354" y="160020"/>
                    </a:lnTo>
                    <a:lnTo>
                      <a:pt x="237301" y="161290"/>
                    </a:lnTo>
                    <a:lnTo>
                      <a:pt x="239134" y="161290"/>
                    </a:lnTo>
                    <a:lnTo>
                      <a:pt x="228493" y="168910"/>
                    </a:lnTo>
                    <a:lnTo>
                      <a:pt x="216781" y="173990"/>
                    </a:lnTo>
                    <a:lnTo>
                      <a:pt x="204177" y="176530"/>
                    </a:lnTo>
                    <a:lnTo>
                      <a:pt x="190863" y="177800"/>
                    </a:lnTo>
                    <a:lnTo>
                      <a:pt x="276251" y="177800"/>
                    </a:lnTo>
                    <a:lnTo>
                      <a:pt x="302843" y="167640"/>
                    </a:lnTo>
                    <a:lnTo>
                      <a:pt x="319794" y="156210"/>
                    </a:lnTo>
                    <a:lnTo>
                      <a:pt x="228171" y="156210"/>
                    </a:lnTo>
                    <a:lnTo>
                      <a:pt x="229909" y="152400"/>
                    </a:lnTo>
                    <a:lnTo>
                      <a:pt x="225850" y="142240"/>
                    </a:lnTo>
                    <a:lnTo>
                      <a:pt x="169073" y="142240"/>
                    </a:lnTo>
                    <a:lnTo>
                      <a:pt x="167282" y="138430"/>
                    </a:lnTo>
                    <a:close/>
                  </a:path>
                  <a:path w="382269" h="194309">
                    <a:moveTo>
                      <a:pt x="222056" y="161290"/>
                    </a:moveTo>
                    <a:lnTo>
                      <a:pt x="193289" y="161290"/>
                    </a:lnTo>
                    <a:lnTo>
                      <a:pt x="203242" y="165100"/>
                    </a:lnTo>
                    <a:lnTo>
                      <a:pt x="211283" y="167640"/>
                    </a:lnTo>
                    <a:lnTo>
                      <a:pt x="215700" y="167640"/>
                    </a:lnTo>
                    <a:lnTo>
                      <a:pt x="218412" y="166370"/>
                    </a:lnTo>
                    <a:lnTo>
                      <a:pt x="222056" y="161290"/>
                    </a:lnTo>
                    <a:close/>
                  </a:path>
                  <a:path w="382269" h="194309">
                    <a:moveTo>
                      <a:pt x="240987" y="148590"/>
                    </a:moveTo>
                    <a:lnTo>
                      <a:pt x="228171" y="156210"/>
                    </a:lnTo>
                    <a:lnTo>
                      <a:pt x="319794" y="156210"/>
                    </a:lnTo>
                    <a:lnTo>
                      <a:pt x="321677" y="154940"/>
                    </a:lnTo>
                    <a:lnTo>
                      <a:pt x="240715" y="154940"/>
                    </a:lnTo>
                    <a:lnTo>
                      <a:pt x="236432" y="153670"/>
                    </a:lnTo>
                    <a:lnTo>
                      <a:pt x="240987" y="148590"/>
                    </a:lnTo>
                    <a:close/>
                  </a:path>
                  <a:path w="382269" h="194309">
                    <a:moveTo>
                      <a:pt x="240202" y="151130"/>
                    </a:moveTo>
                    <a:lnTo>
                      <a:pt x="240715" y="154940"/>
                    </a:lnTo>
                    <a:lnTo>
                      <a:pt x="246243" y="154940"/>
                    </a:lnTo>
                    <a:lnTo>
                      <a:pt x="245437" y="153670"/>
                    </a:lnTo>
                    <a:lnTo>
                      <a:pt x="244537" y="153670"/>
                    </a:lnTo>
                    <a:lnTo>
                      <a:pt x="240202" y="151130"/>
                    </a:lnTo>
                    <a:close/>
                  </a:path>
                  <a:path w="382269" h="194309">
                    <a:moveTo>
                      <a:pt x="367289" y="115570"/>
                    </a:moveTo>
                    <a:lnTo>
                      <a:pt x="261447" y="115570"/>
                    </a:lnTo>
                    <a:lnTo>
                      <a:pt x="264107" y="121920"/>
                    </a:lnTo>
                    <a:lnTo>
                      <a:pt x="264662" y="121920"/>
                    </a:lnTo>
                    <a:lnTo>
                      <a:pt x="265300" y="124460"/>
                    </a:lnTo>
                    <a:lnTo>
                      <a:pt x="247039" y="154940"/>
                    </a:lnTo>
                    <a:lnTo>
                      <a:pt x="321677" y="154940"/>
                    </a:lnTo>
                    <a:lnTo>
                      <a:pt x="340512" y="142240"/>
                    </a:lnTo>
                    <a:lnTo>
                      <a:pt x="366214" y="116840"/>
                    </a:lnTo>
                    <a:lnTo>
                      <a:pt x="367289" y="115570"/>
                    </a:lnTo>
                    <a:close/>
                  </a:path>
                  <a:path w="382269" h="194309">
                    <a:moveTo>
                      <a:pt x="145848" y="142240"/>
                    </a:moveTo>
                    <a:lnTo>
                      <a:pt x="143409" y="147320"/>
                    </a:lnTo>
                    <a:lnTo>
                      <a:pt x="145841" y="147320"/>
                    </a:lnTo>
                    <a:lnTo>
                      <a:pt x="145848" y="142240"/>
                    </a:lnTo>
                    <a:close/>
                  </a:path>
                  <a:path w="382269" h="194309">
                    <a:moveTo>
                      <a:pt x="178545" y="116124"/>
                    </a:moveTo>
                    <a:lnTo>
                      <a:pt x="175722" y="118110"/>
                    </a:lnTo>
                    <a:lnTo>
                      <a:pt x="172109" y="121920"/>
                    </a:lnTo>
                    <a:lnTo>
                      <a:pt x="171418" y="123190"/>
                    </a:lnTo>
                    <a:lnTo>
                      <a:pt x="171921" y="133350"/>
                    </a:lnTo>
                    <a:lnTo>
                      <a:pt x="170633" y="133350"/>
                    </a:lnTo>
                    <a:lnTo>
                      <a:pt x="169073" y="142240"/>
                    </a:lnTo>
                    <a:lnTo>
                      <a:pt x="225850" y="142240"/>
                    </a:lnTo>
                    <a:lnTo>
                      <a:pt x="225342" y="140970"/>
                    </a:lnTo>
                    <a:lnTo>
                      <a:pt x="176005" y="140970"/>
                    </a:lnTo>
                    <a:lnTo>
                      <a:pt x="171973" y="138430"/>
                    </a:lnTo>
                    <a:lnTo>
                      <a:pt x="174832" y="124460"/>
                    </a:lnTo>
                    <a:lnTo>
                      <a:pt x="178560" y="116840"/>
                    </a:lnTo>
                    <a:lnTo>
                      <a:pt x="178308" y="116840"/>
                    </a:lnTo>
                    <a:lnTo>
                      <a:pt x="178545" y="116124"/>
                    </a:lnTo>
                    <a:close/>
                  </a:path>
                  <a:path w="382269" h="194309">
                    <a:moveTo>
                      <a:pt x="239760" y="115570"/>
                    </a:moveTo>
                    <a:lnTo>
                      <a:pt x="179334" y="115570"/>
                    </a:lnTo>
                    <a:lnTo>
                      <a:pt x="178308" y="116840"/>
                    </a:lnTo>
                    <a:lnTo>
                      <a:pt x="185366" y="116840"/>
                    </a:lnTo>
                    <a:lnTo>
                      <a:pt x="180109" y="125730"/>
                    </a:lnTo>
                    <a:lnTo>
                      <a:pt x="179010" y="127000"/>
                    </a:lnTo>
                    <a:lnTo>
                      <a:pt x="176005" y="140970"/>
                    </a:lnTo>
                    <a:lnTo>
                      <a:pt x="225342" y="140970"/>
                    </a:lnTo>
                    <a:lnTo>
                      <a:pt x="224328" y="138430"/>
                    </a:lnTo>
                    <a:lnTo>
                      <a:pt x="230359" y="129540"/>
                    </a:lnTo>
                    <a:lnTo>
                      <a:pt x="242306" y="125730"/>
                    </a:lnTo>
                    <a:lnTo>
                      <a:pt x="246599" y="124460"/>
                    </a:lnTo>
                    <a:lnTo>
                      <a:pt x="259416" y="121920"/>
                    </a:lnTo>
                    <a:lnTo>
                      <a:pt x="260228" y="119380"/>
                    </a:lnTo>
                    <a:lnTo>
                      <a:pt x="254714" y="119380"/>
                    </a:lnTo>
                    <a:lnTo>
                      <a:pt x="250704" y="118110"/>
                    </a:lnTo>
                    <a:lnTo>
                      <a:pt x="243563" y="118110"/>
                    </a:lnTo>
                    <a:lnTo>
                      <a:pt x="239760" y="115570"/>
                    </a:lnTo>
                    <a:close/>
                  </a:path>
                  <a:path w="382269" h="194309">
                    <a:moveTo>
                      <a:pt x="141346" y="129540"/>
                    </a:moveTo>
                    <a:lnTo>
                      <a:pt x="137084" y="137160"/>
                    </a:lnTo>
                    <a:lnTo>
                      <a:pt x="142230" y="137160"/>
                    </a:lnTo>
                    <a:lnTo>
                      <a:pt x="141346" y="129540"/>
                    </a:lnTo>
                    <a:close/>
                  </a:path>
                  <a:path w="382269" h="194309">
                    <a:moveTo>
                      <a:pt x="129933" y="124460"/>
                    </a:moveTo>
                    <a:lnTo>
                      <a:pt x="127158" y="127000"/>
                    </a:lnTo>
                    <a:lnTo>
                      <a:pt x="120959" y="129540"/>
                    </a:lnTo>
                    <a:lnTo>
                      <a:pt x="122226" y="130810"/>
                    </a:lnTo>
                    <a:lnTo>
                      <a:pt x="136665" y="130810"/>
                    </a:lnTo>
                    <a:lnTo>
                      <a:pt x="136582" y="129540"/>
                    </a:lnTo>
                    <a:lnTo>
                      <a:pt x="134372" y="129540"/>
                    </a:lnTo>
                    <a:lnTo>
                      <a:pt x="129933" y="124460"/>
                    </a:lnTo>
                    <a:close/>
                  </a:path>
                  <a:path w="382269" h="194309">
                    <a:moveTo>
                      <a:pt x="136498" y="128270"/>
                    </a:moveTo>
                    <a:lnTo>
                      <a:pt x="134372" y="129540"/>
                    </a:lnTo>
                    <a:lnTo>
                      <a:pt x="136582" y="129540"/>
                    </a:lnTo>
                    <a:lnTo>
                      <a:pt x="136498" y="128270"/>
                    </a:lnTo>
                    <a:close/>
                  </a:path>
                  <a:path w="382269" h="194309">
                    <a:moveTo>
                      <a:pt x="267643" y="113030"/>
                    </a:moveTo>
                    <a:lnTo>
                      <a:pt x="253835" y="113030"/>
                    </a:lnTo>
                    <a:lnTo>
                      <a:pt x="257845" y="115570"/>
                    </a:lnTo>
                    <a:lnTo>
                      <a:pt x="254714" y="119380"/>
                    </a:lnTo>
                    <a:lnTo>
                      <a:pt x="260228" y="119380"/>
                    </a:lnTo>
                    <a:lnTo>
                      <a:pt x="261447" y="115570"/>
                    </a:lnTo>
                    <a:lnTo>
                      <a:pt x="367289" y="115570"/>
                    </a:lnTo>
                    <a:lnTo>
                      <a:pt x="368364" y="114300"/>
                    </a:lnTo>
                    <a:lnTo>
                      <a:pt x="268902" y="114300"/>
                    </a:lnTo>
                    <a:lnTo>
                      <a:pt x="267643" y="113030"/>
                    </a:lnTo>
                    <a:close/>
                  </a:path>
                  <a:path w="382269" h="194309">
                    <a:moveTo>
                      <a:pt x="249471" y="117331"/>
                    </a:moveTo>
                    <a:lnTo>
                      <a:pt x="250212" y="118110"/>
                    </a:lnTo>
                    <a:lnTo>
                      <a:pt x="250704" y="118110"/>
                    </a:lnTo>
                    <a:lnTo>
                      <a:pt x="249471" y="117331"/>
                    </a:lnTo>
                    <a:close/>
                  </a:path>
                  <a:path w="382269" h="194309">
                    <a:moveTo>
                      <a:pt x="247324" y="115073"/>
                    </a:moveTo>
                    <a:lnTo>
                      <a:pt x="246683" y="115570"/>
                    </a:lnTo>
                    <a:lnTo>
                      <a:pt x="249471" y="117331"/>
                    </a:lnTo>
                    <a:lnTo>
                      <a:pt x="247324" y="115073"/>
                    </a:lnTo>
                    <a:close/>
                  </a:path>
                  <a:path w="382269" h="194309">
                    <a:moveTo>
                      <a:pt x="179334" y="115570"/>
                    </a:moveTo>
                    <a:lnTo>
                      <a:pt x="178545" y="116124"/>
                    </a:lnTo>
                    <a:lnTo>
                      <a:pt x="178308" y="116840"/>
                    </a:lnTo>
                    <a:lnTo>
                      <a:pt x="179334" y="115570"/>
                    </a:lnTo>
                    <a:close/>
                  </a:path>
                  <a:path w="382269" h="194309">
                    <a:moveTo>
                      <a:pt x="166560" y="91440"/>
                    </a:moveTo>
                    <a:lnTo>
                      <a:pt x="165932" y="99060"/>
                    </a:lnTo>
                    <a:lnTo>
                      <a:pt x="169806" y="105410"/>
                    </a:lnTo>
                    <a:lnTo>
                      <a:pt x="176800" y="109220"/>
                    </a:lnTo>
                    <a:lnTo>
                      <a:pt x="180413" y="110490"/>
                    </a:lnTo>
                    <a:lnTo>
                      <a:pt x="178545" y="116124"/>
                    </a:lnTo>
                    <a:lnTo>
                      <a:pt x="179334" y="115570"/>
                    </a:lnTo>
                    <a:lnTo>
                      <a:pt x="239760" y="115570"/>
                    </a:lnTo>
                    <a:lnTo>
                      <a:pt x="234055" y="111760"/>
                    </a:lnTo>
                    <a:lnTo>
                      <a:pt x="211061" y="111760"/>
                    </a:lnTo>
                    <a:lnTo>
                      <a:pt x="207040" y="110490"/>
                    </a:lnTo>
                    <a:lnTo>
                      <a:pt x="203019" y="107950"/>
                    </a:lnTo>
                    <a:lnTo>
                      <a:pt x="206307" y="105410"/>
                    </a:lnTo>
                    <a:lnTo>
                      <a:pt x="212527" y="105410"/>
                    </a:lnTo>
                    <a:lnTo>
                      <a:pt x="210434" y="104140"/>
                    </a:lnTo>
                    <a:lnTo>
                      <a:pt x="177240" y="104140"/>
                    </a:lnTo>
                    <a:lnTo>
                      <a:pt x="175586" y="101600"/>
                    </a:lnTo>
                    <a:lnTo>
                      <a:pt x="168183" y="93980"/>
                    </a:lnTo>
                    <a:lnTo>
                      <a:pt x="166560" y="91440"/>
                    </a:lnTo>
                    <a:close/>
                  </a:path>
                  <a:path w="382269" h="194309">
                    <a:moveTo>
                      <a:pt x="248819" y="96520"/>
                    </a:moveTo>
                    <a:lnTo>
                      <a:pt x="244118" y="99060"/>
                    </a:lnTo>
                    <a:lnTo>
                      <a:pt x="241846" y="104140"/>
                    </a:lnTo>
                    <a:lnTo>
                      <a:pt x="242966" y="110490"/>
                    </a:lnTo>
                    <a:lnTo>
                      <a:pt x="247324" y="115073"/>
                    </a:lnTo>
                    <a:lnTo>
                      <a:pt x="249960" y="113030"/>
                    </a:lnTo>
                    <a:lnTo>
                      <a:pt x="267643" y="113030"/>
                    </a:lnTo>
                    <a:lnTo>
                      <a:pt x="266384" y="111760"/>
                    </a:lnTo>
                    <a:lnTo>
                      <a:pt x="265652" y="110490"/>
                    </a:lnTo>
                    <a:lnTo>
                      <a:pt x="246913" y="110490"/>
                    </a:lnTo>
                    <a:lnTo>
                      <a:pt x="246170" y="109220"/>
                    </a:lnTo>
                    <a:lnTo>
                      <a:pt x="244861" y="105410"/>
                    </a:lnTo>
                    <a:lnTo>
                      <a:pt x="246526" y="104140"/>
                    </a:lnTo>
                    <a:lnTo>
                      <a:pt x="262978" y="104140"/>
                    </a:lnTo>
                    <a:lnTo>
                      <a:pt x="262259" y="100330"/>
                    </a:lnTo>
                    <a:lnTo>
                      <a:pt x="263324" y="97790"/>
                    </a:lnTo>
                    <a:lnTo>
                      <a:pt x="249762" y="97790"/>
                    </a:lnTo>
                    <a:lnTo>
                      <a:pt x="248819" y="96520"/>
                    </a:lnTo>
                    <a:close/>
                  </a:path>
                  <a:path w="382269" h="194309">
                    <a:moveTo>
                      <a:pt x="279790" y="19050"/>
                    </a:moveTo>
                    <a:lnTo>
                      <a:pt x="191083" y="19050"/>
                    </a:lnTo>
                    <a:lnTo>
                      <a:pt x="217843" y="22860"/>
                    </a:lnTo>
                    <a:lnTo>
                      <a:pt x="240709" y="35560"/>
                    </a:lnTo>
                    <a:lnTo>
                      <a:pt x="258095" y="55880"/>
                    </a:lnTo>
                    <a:lnTo>
                      <a:pt x="268410" y="80010"/>
                    </a:lnTo>
                    <a:lnTo>
                      <a:pt x="268452" y="81280"/>
                    </a:lnTo>
                    <a:lnTo>
                      <a:pt x="268012" y="83820"/>
                    </a:lnTo>
                    <a:lnTo>
                      <a:pt x="267290" y="86360"/>
                    </a:lnTo>
                    <a:lnTo>
                      <a:pt x="264567" y="87630"/>
                    </a:lnTo>
                    <a:lnTo>
                      <a:pt x="267394" y="87630"/>
                    </a:lnTo>
                    <a:lnTo>
                      <a:pt x="269447" y="90170"/>
                    </a:lnTo>
                    <a:lnTo>
                      <a:pt x="270452" y="93980"/>
                    </a:lnTo>
                    <a:lnTo>
                      <a:pt x="270536" y="95250"/>
                    </a:lnTo>
                    <a:lnTo>
                      <a:pt x="270588" y="104140"/>
                    </a:lnTo>
                    <a:lnTo>
                      <a:pt x="269991" y="109220"/>
                    </a:lnTo>
                    <a:lnTo>
                      <a:pt x="268902" y="114300"/>
                    </a:lnTo>
                    <a:lnTo>
                      <a:pt x="368364" y="114300"/>
                    </a:lnTo>
                    <a:lnTo>
                      <a:pt x="381265" y="99060"/>
                    </a:lnTo>
                    <a:lnTo>
                      <a:pt x="381663" y="97790"/>
                    </a:lnTo>
                    <a:lnTo>
                      <a:pt x="380187" y="95250"/>
                    </a:lnTo>
                    <a:lnTo>
                      <a:pt x="366268" y="78740"/>
                    </a:lnTo>
                    <a:lnTo>
                      <a:pt x="340632" y="54610"/>
                    </a:lnTo>
                    <a:lnTo>
                      <a:pt x="303033" y="27940"/>
                    </a:lnTo>
                    <a:lnTo>
                      <a:pt x="279790" y="19050"/>
                    </a:lnTo>
                    <a:close/>
                  </a:path>
                  <a:path w="382269" h="194309">
                    <a:moveTo>
                      <a:pt x="212527" y="105410"/>
                    </a:moveTo>
                    <a:lnTo>
                      <a:pt x="210182" y="105410"/>
                    </a:lnTo>
                    <a:lnTo>
                      <a:pt x="214202" y="109220"/>
                    </a:lnTo>
                    <a:lnTo>
                      <a:pt x="211061" y="111760"/>
                    </a:lnTo>
                    <a:lnTo>
                      <a:pt x="234055" y="111760"/>
                    </a:lnTo>
                    <a:lnTo>
                      <a:pt x="233137" y="109220"/>
                    </a:lnTo>
                    <a:lnTo>
                      <a:pt x="215501" y="109220"/>
                    </a:lnTo>
                    <a:lnTo>
                      <a:pt x="212527" y="105410"/>
                    </a:lnTo>
                    <a:close/>
                  </a:path>
                  <a:path w="382269" h="194309">
                    <a:moveTo>
                      <a:pt x="262978" y="104140"/>
                    </a:moveTo>
                    <a:lnTo>
                      <a:pt x="246526" y="104140"/>
                    </a:lnTo>
                    <a:lnTo>
                      <a:pt x="249762" y="105410"/>
                    </a:lnTo>
                    <a:lnTo>
                      <a:pt x="251866" y="107950"/>
                    </a:lnTo>
                    <a:lnTo>
                      <a:pt x="251866" y="110490"/>
                    </a:lnTo>
                    <a:lnTo>
                      <a:pt x="265652" y="110490"/>
                    </a:lnTo>
                    <a:lnTo>
                      <a:pt x="263457" y="106680"/>
                    </a:lnTo>
                    <a:lnTo>
                      <a:pt x="262978" y="104140"/>
                    </a:lnTo>
                    <a:close/>
                  </a:path>
                  <a:path w="382269" h="194309">
                    <a:moveTo>
                      <a:pt x="223103" y="91440"/>
                    </a:moveTo>
                    <a:lnTo>
                      <a:pt x="217427" y="95250"/>
                    </a:lnTo>
                    <a:lnTo>
                      <a:pt x="221050" y="97790"/>
                    </a:lnTo>
                    <a:lnTo>
                      <a:pt x="216967" y="105410"/>
                    </a:lnTo>
                    <a:lnTo>
                      <a:pt x="215501" y="109220"/>
                    </a:lnTo>
                    <a:lnTo>
                      <a:pt x="233137" y="109220"/>
                    </a:lnTo>
                    <a:lnTo>
                      <a:pt x="230841" y="102870"/>
                    </a:lnTo>
                    <a:lnTo>
                      <a:pt x="229040" y="99060"/>
                    </a:lnTo>
                    <a:lnTo>
                      <a:pt x="226474" y="92710"/>
                    </a:lnTo>
                    <a:lnTo>
                      <a:pt x="223103" y="91440"/>
                    </a:lnTo>
                    <a:close/>
                  </a:path>
                  <a:path w="382269" h="194309">
                    <a:moveTo>
                      <a:pt x="176225" y="78740"/>
                    </a:moveTo>
                    <a:lnTo>
                      <a:pt x="174999" y="82550"/>
                    </a:lnTo>
                    <a:lnTo>
                      <a:pt x="187722" y="92710"/>
                    </a:lnTo>
                    <a:lnTo>
                      <a:pt x="189973" y="99060"/>
                    </a:lnTo>
                    <a:lnTo>
                      <a:pt x="184811" y="102870"/>
                    </a:lnTo>
                    <a:lnTo>
                      <a:pt x="177240" y="104140"/>
                    </a:lnTo>
                    <a:lnTo>
                      <a:pt x="210434" y="104140"/>
                    </a:lnTo>
                    <a:lnTo>
                      <a:pt x="206247" y="101600"/>
                    </a:lnTo>
                    <a:lnTo>
                      <a:pt x="199864" y="99060"/>
                    </a:lnTo>
                    <a:lnTo>
                      <a:pt x="194606" y="96520"/>
                    </a:lnTo>
                    <a:lnTo>
                      <a:pt x="191700" y="91440"/>
                    </a:lnTo>
                    <a:lnTo>
                      <a:pt x="190758" y="86360"/>
                    </a:lnTo>
                    <a:lnTo>
                      <a:pt x="186130" y="86360"/>
                    </a:lnTo>
                    <a:lnTo>
                      <a:pt x="182277" y="83820"/>
                    </a:lnTo>
                    <a:lnTo>
                      <a:pt x="178382" y="80010"/>
                    </a:lnTo>
                    <a:lnTo>
                      <a:pt x="176225" y="78740"/>
                    </a:lnTo>
                    <a:close/>
                  </a:path>
                  <a:path w="382269" h="194309">
                    <a:moveTo>
                      <a:pt x="254473" y="80010"/>
                    </a:moveTo>
                    <a:lnTo>
                      <a:pt x="254683" y="90170"/>
                    </a:lnTo>
                    <a:lnTo>
                      <a:pt x="259939" y="91440"/>
                    </a:lnTo>
                    <a:lnTo>
                      <a:pt x="249762" y="97790"/>
                    </a:lnTo>
                    <a:lnTo>
                      <a:pt x="263324" y="97790"/>
                    </a:lnTo>
                    <a:lnTo>
                      <a:pt x="264923" y="93980"/>
                    </a:lnTo>
                    <a:lnTo>
                      <a:pt x="266107" y="91440"/>
                    </a:lnTo>
                    <a:lnTo>
                      <a:pt x="263740" y="88900"/>
                    </a:lnTo>
                    <a:lnTo>
                      <a:pt x="261845" y="88900"/>
                    </a:lnTo>
                    <a:lnTo>
                      <a:pt x="257897" y="82550"/>
                    </a:lnTo>
                    <a:lnTo>
                      <a:pt x="254473" y="80010"/>
                    </a:lnTo>
                    <a:close/>
                  </a:path>
                  <a:path w="382269" h="194309">
                    <a:moveTo>
                      <a:pt x="141911" y="81280"/>
                    </a:moveTo>
                    <a:lnTo>
                      <a:pt x="121032" y="81280"/>
                    </a:lnTo>
                    <a:lnTo>
                      <a:pt x="128467" y="82550"/>
                    </a:lnTo>
                    <a:lnTo>
                      <a:pt x="138676" y="86360"/>
                    </a:lnTo>
                    <a:lnTo>
                      <a:pt x="145953" y="90170"/>
                    </a:lnTo>
                    <a:lnTo>
                      <a:pt x="150183" y="88900"/>
                    </a:lnTo>
                    <a:lnTo>
                      <a:pt x="153230" y="87630"/>
                    </a:lnTo>
                    <a:lnTo>
                      <a:pt x="155618" y="86360"/>
                    </a:lnTo>
                    <a:lnTo>
                      <a:pt x="155371" y="83820"/>
                    </a:lnTo>
                    <a:lnTo>
                      <a:pt x="143189" y="83820"/>
                    </a:lnTo>
                    <a:lnTo>
                      <a:pt x="141911" y="81280"/>
                    </a:lnTo>
                    <a:close/>
                  </a:path>
                  <a:path w="382269" h="194309">
                    <a:moveTo>
                      <a:pt x="263166" y="88283"/>
                    </a:moveTo>
                    <a:lnTo>
                      <a:pt x="261845" y="88900"/>
                    </a:lnTo>
                    <a:lnTo>
                      <a:pt x="263740" y="88900"/>
                    </a:lnTo>
                    <a:lnTo>
                      <a:pt x="263166" y="88283"/>
                    </a:lnTo>
                    <a:close/>
                  </a:path>
                  <a:path w="382269" h="194309">
                    <a:moveTo>
                      <a:pt x="264567" y="87630"/>
                    </a:moveTo>
                    <a:lnTo>
                      <a:pt x="262557" y="87630"/>
                    </a:lnTo>
                    <a:lnTo>
                      <a:pt x="263166" y="88283"/>
                    </a:lnTo>
                    <a:lnTo>
                      <a:pt x="264567" y="87630"/>
                    </a:lnTo>
                    <a:close/>
                  </a:path>
                  <a:path w="382269" h="194309">
                    <a:moveTo>
                      <a:pt x="145932" y="76200"/>
                    </a:moveTo>
                    <a:lnTo>
                      <a:pt x="144058" y="77470"/>
                    </a:lnTo>
                    <a:lnTo>
                      <a:pt x="142184" y="77470"/>
                    </a:lnTo>
                    <a:lnTo>
                      <a:pt x="146362" y="83820"/>
                    </a:lnTo>
                    <a:lnTo>
                      <a:pt x="155371" y="83820"/>
                    </a:lnTo>
                    <a:lnTo>
                      <a:pt x="155247" y="82550"/>
                    </a:lnTo>
                    <a:lnTo>
                      <a:pt x="148320" y="82550"/>
                    </a:lnTo>
                    <a:lnTo>
                      <a:pt x="145932" y="76200"/>
                    </a:lnTo>
                    <a:close/>
                  </a:path>
                  <a:path w="382269" h="194309">
                    <a:moveTo>
                      <a:pt x="136425" y="72390"/>
                    </a:moveTo>
                    <a:lnTo>
                      <a:pt x="129503" y="78740"/>
                    </a:lnTo>
                    <a:lnTo>
                      <a:pt x="121881" y="78740"/>
                    </a:lnTo>
                    <a:lnTo>
                      <a:pt x="115682" y="82550"/>
                    </a:lnTo>
                    <a:lnTo>
                      <a:pt x="116373" y="82550"/>
                    </a:lnTo>
                    <a:lnTo>
                      <a:pt x="121032" y="81280"/>
                    </a:lnTo>
                    <a:lnTo>
                      <a:pt x="141911" y="81280"/>
                    </a:lnTo>
                    <a:lnTo>
                      <a:pt x="139995" y="77470"/>
                    </a:lnTo>
                    <a:lnTo>
                      <a:pt x="138906" y="74930"/>
                    </a:lnTo>
                    <a:lnTo>
                      <a:pt x="136425" y="72390"/>
                    </a:lnTo>
                    <a:close/>
                  </a:path>
                  <a:path w="382269" h="194309">
                    <a:moveTo>
                      <a:pt x="152487" y="78740"/>
                    </a:moveTo>
                    <a:lnTo>
                      <a:pt x="148320" y="82550"/>
                    </a:lnTo>
                    <a:lnTo>
                      <a:pt x="155247" y="82550"/>
                    </a:lnTo>
                    <a:lnTo>
                      <a:pt x="155000" y="80010"/>
                    </a:lnTo>
                    <a:lnTo>
                      <a:pt x="152487" y="78740"/>
                    </a:lnTo>
                    <a:close/>
                  </a:path>
                  <a:path w="382269" h="194309">
                    <a:moveTo>
                      <a:pt x="129168" y="71120"/>
                    </a:moveTo>
                    <a:lnTo>
                      <a:pt x="122132" y="71120"/>
                    </a:lnTo>
                    <a:lnTo>
                      <a:pt x="126069" y="73660"/>
                    </a:lnTo>
                    <a:lnTo>
                      <a:pt x="127545" y="72390"/>
                    </a:lnTo>
                    <a:lnTo>
                      <a:pt x="129168" y="71120"/>
                    </a:lnTo>
                    <a:close/>
                  </a:path>
                  <a:path w="382269" h="194309">
                    <a:moveTo>
                      <a:pt x="137147" y="53340"/>
                    </a:moveTo>
                    <a:lnTo>
                      <a:pt x="131734" y="53340"/>
                    </a:lnTo>
                    <a:lnTo>
                      <a:pt x="134383" y="54610"/>
                    </a:lnTo>
                    <a:lnTo>
                      <a:pt x="134686" y="55880"/>
                    </a:lnTo>
                    <a:lnTo>
                      <a:pt x="135032" y="57150"/>
                    </a:lnTo>
                    <a:lnTo>
                      <a:pt x="129723" y="59690"/>
                    </a:lnTo>
                    <a:lnTo>
                      <a:pt x="126006" y="62230"/>
                    </a:lnTo>
                    <a:lnTo>
                      <a:pt x="121692" y="68580"/>
                    </a:lnTo>
                    <a:lnTo>
                      <a:pt x="128367" y="68580"/>
                    </a:lnTo>
                    <a:lnTo>
                      <a:pt x="127849" y="67310"/>
                    </a:lnTo>
                    <a:lnTo>
                      <a:pt x="129399" y="66040"/>
                    </a:lnTo>
                    <a:lnTo>
                      <a:pt x="131545" y="66040"/>
                    </a:lnTo>
                    <a:lnTo>
                      <a:pt x="135095" y="63500"/>
                    </a:lnTo>
                    <a:lnTo>
                      <a:pt x="136508" y="62230"/>
                    </a:lnTo>
                    <a:lnTo>
                      <a:pt x="137932" y="62230"/>
                    </a:lnTo>
                    <a:lnTo>
                      <a:pt x="145304" y="60960"/>
                    </a:lnTo>
                    <a:lnTo>
                      <a:pt x="148142" y="60960"/>
                    </a:lnTo>
                    <a:lnTo>
                      <a:pt x="138948" y="58420"/>
                    </a:lnTo>
                    <a:lnTo>
                      <a:pt x="137147" y="53340"/>
                    </a:lnTo>
                    <a:close/>
                  </a:path>
                  <a:path w="382269" h="194309">
                    <a:moveTo>
                      <a:pt x="159492" y="52070"/>
                    </a:moveTo>
                    <a:lnTo>
                      <a:pt x="152895" y="59690"/>
                    </a:lnTo>
                    <a:lnTo>
                      <a:pt x="151230" y="60960"/>
                    </a:lnTo>
                    <a:lnTo>
                      <a:pt x="145304" y="60960"/>
                    </a:lnTo>
                    <a:lnTo>
                      <a:pt x="151901" y="64770"/>
                    </a:lnTo>
                    <a:lnTo>
                      <a:pt x="154916" y="62230"/>
                    </a:lnTo>
                    <a:lnTo>
                      <a:pt x="158592" y="58420"/>
                    </a:lnTo>
                    <a:lnTo>
                      <a:pt x="161167" y="57150"/>
                    </a:lnTo>
                    <a:lnTo>
                      <a:pt x="163481" y="55880"/>
                    </a:lnTo>
                    <a:lnTo>
                      <a:pt x="159492" y="52070"/>
                    </a:lnTo>
                    <a:close/>
                  </a:path>
                  <a:path w="382269" h="194309">
                    <a:moveTo>
                      <a:pt x="185680" y="43180"/>
                    </a:moveTo>
                    <a:lnTo>
                      <a:pt x="170141" y="43180"/>
                    </a:lnTo>
                    <a:lnTo>
                      <a:pt x="173251" y="44450"/>
                    </a:lnTo>
                    <a:lnTo>
                      <a:pt x="172603" y="46990"/>
                    </a:lnTo>
                    <a:lnTo>
                      <a:pt x="168573" y="49530"/>
                    </a:lnTo>
                    <a:lnTo>
                      <a:pt x="164955" y="50800"/>
                    </a:lnTo>
                    <a:lnTo>
                      <a:pt x="165544" y="53340"/>
                    </a:lnTo>
                    <a:lnTo>
                      <a:pt x="167418" y="54610"/>
                    </a:lnTo>
                    <a:lnTo>
                      <a:pt x="175921" y="48260"/>
                    </a:lnTo>
                    <a:lnTo>
                      <a:pt x="185680" y="43180"/>
                    </a:lnTo>
                    <a:close/>
                  </a:path>
                  <a:path w="382269" h="194309">
                    <a:moveTo>
                      <a:pt x="172547" y="40640"/>
                    </a:moveTo>
                    <a:lnTo>
                      <a:pt x="138728" y="40640"/>
                    </a:lnTo>
                    <a:lnTo>
                      <a:pt x="139116" y="43180"/>
                    </a:lnTo>
                    <a:lnTo>
                      <a:pt x="138435" y="45720"/>
                    </a:lnTo>
                    <a:lnTo>
                      <a:pt x="136163" y="48260"/>
                    </a:lnTo>
                    <a:lnTo>
                      <a:pt x="131786" y="50800"/>
                    </a:lnTo>
                    <a:lnTo>
                      <a:pt x="138702" y="50800"/>
                    </a:lnTo>
                    <a:lnTo>
                      <a:pt x="140707" y="49530"/>
                    </a:lnTo>
                    <a:lnTo>
                      <a:pt x="147492" y="46990"/>
                    </a:lnTo>
                    <a:lnTo>
                      <a:pt x="156770" y="46990"/>
                    </a:lnTo>
                    <a:lnTo>
                      <a:pt x="163963" y="45720"/>
                    </a:lnTo>
                    <a:lnTo>
                      <a:pt x="170141" y="43180"/>
                    </a:lnTo>
                    <a:lnTo>
                      <a:pt x="185680" y="43180"/>
                    </a:lnTo>
                    <a:lnTo>
                      <a:pt x="172193" y="41910"/>
                    </a:lnTo>
                    <a:lnTo>
                      <a:pt x="172547" y="40640"/>
                    </a:lnTo>
                    <a:close/>
                  </a:path>
                  <a:path w="382269" h="194309">
                    <a:moveTo>
                      <a:pt x="165284" y="29210"/>
                    </a:moveTo>
                    <a:lnTo>
                      <a:pt x="156392" y="30480"/>
                    </a:lnTo>
                    <a:lnTo>
                      <a:pt x="172073" y="30480"/>
                    </a:lnTo>
                    <a:lnTo>
                      <a:pt x="165284" y="29210"/>
                    </a:lnTo>
                    <a:close/>
                  </a:path>
                </a:pathLst>
              </a:custGeom>
              <a:solidFill>
                <a:srgbClr val="FFFFFF"/>
              </a:solidFill>
            </p:spPr>
            <p:txBody>
              <a:bodyPr wrap="square" lIns="0" tIns="0" rIns="0" bIns="0" rtlCol="0"/>
              <a:lstStyle/>
              <a:p>
                <a:endParaRPr sz="1092" dirty="0"/>
              </a:p>
            </p:txBody>
          </p:sp>
        </p:grpSp>
        <p:sp>
          <p:nvSpPr>
            <p:cNvPr id="30" name="object 36">
              <a:extLst>
                <a:ext uri="{FF2B5EF4-FFF2-40B4-BE49-F238E27FC236}">
                  <a16:creationId xmlns:a16="http://schemas.microsoft.com/office/drawing/2014/main" id="{14033B1B-B079-0A42-AC1F-D2FEF597C980}"/>
                </a:ext>
              </a:extLst>
            </p:cNvPr>
            <p:cNvSpPr txBox="1"/>
            <p:nvPr/>
          </p:nvSpPr>
          <p:spPr>
            <a:xfrm>
              <a:off x="14075598" y="9390604"/>
              <a:ext cx="1558926" cy="528060"/>
            </a:xfrm>
            <a:prstGeom prst="rect">
              <a:avLst/>
            </a:prstGeom>
          </p:spPr>
          <p:txBody>
            <a:bodyPr vert="horz" wrap="square" lIns="0" tIns="12065" rIns="0" bIns="0" rtlCol="0">
              <a:spAutoFit/>
            </a:bodyPr>
            <a:lstStyle/>
            <a:p>
              <a:pPr marL="7701">
                <a:lnSpc>
                  <a:spcPct val="100000"/>
                </a:lnSpc>
                <a:spcBef>
                  <a:spcPts val="58"/>
                </a:spcBef>
              </a:pPr>
              <a:r>
                <a:rPr sz="1001" spc="9" dirty="0">
                  <a:solidFill>
                    <a:srgbClr val="3CAF48"/>
                  </a:solidFill>
                  <a:latin typeface="Calibre-Medium"/>
                  <a:cs typeface="Calibre-Medium"/>
                </a:rPr>
                <a:t>15</a:t>
              </a:r>
              <a:r>
                <a:rPr sz="1001" spc="39" dirty="0">
                  <a:solidFill>
                    <a:srgbClr val="3CAF48"/>
                  </a:solidFill>
                  <a:latin typeface="Calibre-Medium"/>
                  <a:cs typeface="Calibre-Medium"/>
                </a:rPr>
                <a:t> </a:t>
              </a:r>
              <a:r>
                <a:rPr sz="1001" spc="-3" dirty="0">
                  <a:solidFill>
                    <a:srgbClr val="3CAF48"/>
                  </a:solidFill>
                  <a:latin typeface="Calibre-Medium"/>
                  <a:cs typeface="Calibre-Medium"/>
                </a:rPr>
                <a:t>—</a:t>
              </a:r>
              <a:r>
                <a:rPr sz="1001" spc="39" dirty="0">
                  <a:solidFill>
                    <a:srgbClr val="3CAF48"/>
                  </a:solidFill>
                  <a:latin typeface="Calibre-Medium"/>
                  <a:cs typeface="Calibre-Medium"/>
                </a:rPr>
                <a:t> </a:t>
              </a:r>
              <a:r>
                <a:rPr sz="1001" spc="3" dirty="0">
                  <a:solidFill>
                    <a:srgbClr val="3CAF48"/>
                  </a:solidFill>
                  <a:latin typeface="Calibre-Medium"/>
                  <a:cs typeface="Calibre-Medium"/>
                </a:rPr>
                <a:t>Life</a:t>
              </a:r>
              <a:r>
                <a:rPr sz="1001" spc="39" dirty="0">
                  <a:solidFill>
                    <a:srgbClr val="3CAF48"/>
                  </a:solidFill>
                  <a:latin typeface="Calibre-Medium"/>
                  <a:cs typeface="Calibre-Medium"/>
                </a:rPr>
                <a:t> </a:t>
              </a:r>
              <a:r>
                <a:rPr sz="1001" spc="6" dirty="0">
                  <a:solidFill>
                    <a:srgbClr val="3CAF48"/>
                  </a:solidFill>
                  <a:latin typeface="Calibre-Medium"/>
                  <a:cs typeface="Calibre-Medium"/>
                </a:rPr>
                <a:t>on</a:t>
              </a:r>
              <a:r>
                <a:rPr sz="1001" spc="39" dirty="0">
                  <a:solidFill>
                    <a:srgbClr val="3CAF48"/>
                  </a:solidFill>
                  <a:latin typeface="Calibre-Medium"/>
                  <a:cs typeface="Calibre-Medium"/>
                </a:rPr>
                <a:t> </a:t>
              </a:r>
              <a:r>
                <a:rPr sz="1001" spc="12" dirty="0">
                  <a:solidFill>
                    <a:srgbClr val="3CAF48"/>
                  </a:solidFill>
                  <a:latin typeface="Calibre-Medium"/>
                  <a:cs typeface="Calibre-Medium"/>
                </a:rPr>
                <a:t>Land</a:t>
              </a:r>
              <a:endParaRPr sz="1001" dirty="0">
                <a:latin typeface="Calibre-Medium"/>
                <a:cs typeface="Calibre-Medium"/>
              </a:endParaRPr>
            </a:p>
          </p:txBody>
        </p:sp>
        <p:grpSp>
          <p:nvGrpSpPr>
            <p:cNvPr id="31" name="object 37">
              <a:extLst>
                <a:ext uri="{FF2B5EF4-FFF2-40B4-BE49-F238E27FC236}">
                  <a16:creationId xmlns:a16="http://schemas.microsoft.com/office/drawing/2014/main" id="{BC4E52AE-953F-7244-B1AD-957B5D006F0C}"/>
                </a:ext>
              </a:extLst>
            </p:cNvPr>
            <p:cNvGrpSpPr/>
            <p:nvPr/>
          </p:nvGrpSpPr>
          <p:grpSpPr>
            <a:xfrm>
              <a:off x="13392356" y="9238577"/>
              <a:ext cx="487045" cy="487045"/>
              <a:chOff x="13392356" y="9238577"/>
              <a:chExt cx="487045" cy="487045"/>
            </a:xfrm>
          </p:grpSpPr>
          <p:sp>
            <p:nvSpPr>
              <p:cNvPr id="32" name="object 38">
                <a:extLst>
                  <a:ext uri="{FF2B5EF4-FFF2-40B4-BE49-F238E27FC236}">
                    <a16:creationId xmlns:a16="http://schemas.microsoft.com/office/drawing/2014/main" id="{554C8C04-8E99-9346-B109-BFD38421E621}"/>
                  </a:ext>
                </a:extLst>
              </p:cNvPr>
              <p:cNvSpPr/>
              <p:nvPr/>
            </p:nvSpPr>
            <p:spPr>
              <a:xfrm>
                <a:off x="13392356" y="9238577"/>
                <a:ext cx="487045" cy="487045"/>
              </a:xfrm>
              <a:custGeom>
                <a:avLst/>
                <a:gdLst/>
                <a:ahLst/>
                <a:cxnLst/>
                <a:rect l="l" t="t" r="r" b="b"/>
                <a:pathLst>
                  <a:path w="487044" h="487045">
                    <a:moveTo>
                      <a:pt x="486498" y="0"/>
                    </a:moveTo>
                    <a:lnTo>
                      <a:pt x="0" y="0"/>
                    </a:lnTo>
                    <a:lnTo>
                      <a:pt x="0" y="486508"/>
                    </a:lnTo>
                    <a:lnTo>
                      <a:pt x="486498" y="486508"/>
                    </a:lnTo>
                    <a:lnTo>
                      <a:pt x="486498" y="0"/>
                    </a:lnTo>
                    <a:close/>
                  </a:path>
                </a:pathLst>
              </a:custGeom>
              <a:solidFill>
                <a:srgbClr val="3FAE49"/>
              </a:solidFill>
            </p:spPr>
            <p:txBody>
              <a:bodyPr wrap="square" lIns="0" tIns="0" rIns="0" bIns="0" rtlCol="0"/>
              <a:lstStyle/>
              <a:p>
                <a:endParaRPr sz="1092" dirty="0"/>
              </a:p>
            </p:txBody>
          </p:sp>
          <p:sp>
            <p:nvSpPr>
              <p:cNvPr id="33" name="object 39">
                <a:extLst>
                  <a:ext uri="{FF2B5EF4-FFF2-40B4-BE49-F238E27FC236}">
                    <a16:creationId xmlns:a16="http://schemas.microsoft.com/office/drawing/2014/main" id="{AF64D51A-6EFC-3E48-8B71-3A4B47C330CF}"/>
                  </a:ext>
                </a:extLst>
              </p:cNvPr>
              <p:cNvSpPr/>
              <p:nvPr/>
            </p:nvSpPr>
            <p:spPr>
              <a:xfrm>
                <a:off x="13489063" y="9447218"/>
                <a:ext cx="293370" cy="178435"/>
              </a:xfrm>
              <a:custGeom>
                <a:avLst/>
                <a:gdLst/>
                <a:ahLst/>
                <a:cxnLst/>
                <a:rect l="l" t="t" r="r" b="b"/>
                <a:pathLst>
                  <a:path w="293369" h="178434">
                    <a:moveTo>
                      <a:pt x="99517" y="58267"/>
                    </a:moveTo>
                    <a:lnTo>
                      <a:pt x="98945" y="57670"/>
                    </a:lnTo>
                    <a:lnTo>
                      <a:pt x="98209" y="57670"/>
                    </a:lnTo>
                    <a:lnTo>
                      <a:pt x="79844" y="57670"/>
                    </a:lnTo>
                    <a:lnTo>
                      <a:pt x="79260" y="58267"/>
                    </a:lnTo>
                    <a:lnTo>
                      <a:pt x="79260" y="103276"/>
                    </a:lnTo>
                    <a:lnTo>
                      <a:pt x="79844" y="103873"/>
                    </a:lnTo>
                    <a:lnTo>
                      <a:pt x="98945" y="103873"/>
                    </a:lnTo>
                    <a:lnTo>
                      <a:pt x="99517" y="103276"/>
                    </a:lnTo>
                    <a:lnTo>
                      <a:pt x="99517" y="58267"/>
                    </a:lnTo>
                    <a:close/>
                  </a:path>
                  <a:path w="293369" h="178434">
                    <a:moveTo>
                      <a:pt x="285927" y="11303"/>
                    </a:moveTo>
                    <a:lnTo>
                      <a:pt x="261543" y="0"/>
                    </a:lnTo>
                    <a:lnTo>
                      <a:pt x="253225" y="1054"/>
                    </a:lnTo>
                    <a:lnTo>
                      <a:pt x="246037" y="3619"/>
                    </a:lnTo>
                    <a:lnTo>
                      <a:pt x="240322" y="6731"/>
                    </a:lnTo>
                    <a:lnTo>
                      <a:pt x="236474" y="9474"/>
                    </a:lnTo>
                    <a:lnTo>
                      <a:pt x="232676" y="6794"/>
                    </a:lnTo>
                    <a:lnTo>
                      <a:pt x="226974" y="3670"/>
                    </a:lnTo>
                    <a:lnTo>
                      <a:pt x="219748" y="1079"/>
                    </a:lnTo>
                    <a:lnTo>
                      <a:pt x="211353" y="0"/>
                    </a:lnTo>
                    <a:lnTo>
                      <a:pt x="202920" y="0"/>
                    </a:lnTo>
                    <a:lnTo>
                      <a:pt x="195059" y="3340"/>
                    </a:lnTo>
                    <a:lnTo>
                      <a:pt x="187540" y="10388"/>
                    </a:lnTo>
                    <a:lnTo>
                      <a:pt x="187248" y="11049"/>
                    </a:lnTo>
                    <a:lnTo>
                      <a:pt x="187248" y="14097"/>
                    </a:lnTo>
                    <a:lnTo>
                      <a:pt x="187515" y="14820"/>
                    </a:lnTo>
                    <a:lnTo>
                      <a:pt x="188722" y="15773"/>
                    </a:lnTo>
                    <a:lnTo>
                      <a:pt x="189369" y="15963"/>
                    </a:lnTo>
                    <a:lnTo>
                      <a:pt x="191223" y="15443"/>
                    </a:lnTo>
                    <a:lnTo>
                      <a:pt x="193649" y="13703"/>
                    </a:lnTo>
                    <a:lnTo>
                      <a:pt x="197802" y="12293"/>
                    </a:lnTo>
                    <a:lnTo>
                      <a:pt x="203758" y="12293"/>
                    </a:lnTo>
                    <a:lnTo>
                      <a:pt x="209384" y="12725"/>
                    </a:lnTo>
                    <a:lnTo>
                      <a:pt x="216649" y="14478"/>
                    </a:lnTo>
                    <a:lnTo>
                      <a:pt x="224942" y="18288"/>
                    </a:lnTo>
                    <a:lnTo>
                      <a:pt x="233946" y="25069"/>
                    </a:lnTo>
                    <a:lnTo>
                      <a:pt x="234607" y="25755"/>
                    </a:lnTo>
                    <a:lnTo>
                      <a:pt x="235508" y="26123"/>
                    </a:lnTo>
                    <a:lnTo>
                      <a:pt x="237388" y="26123"/>
                    </a:lnTo>
                    <a:lnTo>
                      <a:pt x="238340" y="25742"/>
                    </a:lnTo>
                    <a:lnTo>
                      <a:pt x="239153" y="24866"/>
                    </a:lnTo>
                    <a:lnTo>
                      <a:pt x="247942" y="18288"/>
                    </a:lnTo>
                    <a:lnTo>
                      <a:pt x="256260" y="14490"/>
                    </a:lnTo>
                    <a:lnTo>
                      <a:pt x="263512" y="12725"/>
                    </a:lnTo>
                    <a:lnTo>
                      <a:pt x="269138" y="12293"/>
                    </a:lnTo>
                    <a:lnTo>
                      <a:pt x="275120" y="12293"/>
                    </a:lnTo>
                    <a:lnTo>
                      <a:pt x="279260" y="13703"/>
                    </a:lnTo>
                    <a:lnTo>
                      <a:pt x="281724" y="15455"/>
                    </a:lnTo>
                    <a:lnTo>
                      <a:pt x="283400" y="15938"/>
                    </a:lnTo>
                    <a:lnTo>
                      <a:pt x="285178" y="15443"/>
                    </a:lnTo>
                    <a:lnTo>
                      <a:pt x="285927" y="14490"/>
                    </a:lnTo>
                    <a:lnTo>
                      <a:pt x="285927" y="11303"/>
                    </a:lnTo>
                    <a:close/>
                  </a:path>
                  <a:path w="293369" h="178434">
                    <a:moveTo>
                      <a:pt x="293065" y="158432"/>
                    </a:moveTo>
                    <a:lnTo>
                      <a:pt x="292442" y="157848"/>
                    </a:lnTo>
                    <a:lnTo>
                      <a:pt x="291731" y="157848"/>
                    </a:lnTo>
                    <a:lnTo>
                      <a:pt x="596" y="157848"/>
                    </a:lnTo>
                    <a:lnTo>
                      <a:pt x="0" y="158432"/>
                    </a:lnTo>
                    <a:lnTo>
                      <a:pt x="0" y="177673"/>
                    </a:lnTo>
                    <a:lnTo>
                      <a:pt x="596" y="178282"/>
                    </a:lnTo>
                    <a:lnTo>
                      <a:pt x="292442" y="178282"/>
                    </a:lnTo>
                    <a:lnTo>
                      <a:pt x="293065" y="177673"/>
                    </a:lnTo>
                    <a:lnTo>
                      <a:pt x="293065" y="158432"/>
                    </a:lnTo>
                    <a:close/>
                  </a:path>
                  <a:path w="293369" h="178434">
                    <a:moveTo>
                      <a:pt x="293065" y="123202"/>
                    </a:moveTo>
                    <a:lnTo>
                      <a:pt x="292442" y="122567"/>
                    </a:lnTo>
                    <a:lnTo>
                      <a:pt x="291731" y="122567"/>
                    </a:lnTo>
                    <a:lnTo>
                      <a:pt x="596" y="122567"/>
                    </a:lnTo>
                    <a:lnTo>
                      <a:pt x="0" y="123202"/>
                    </a:lnTo>
                    <a:lnTo>
                      <a:pt x="0" y="142417"/>
                    </a:lnTo>
                    <a:lnTo>
                      <a:pt x="596" y="143002"/>
                    </a:lnTo>
                    <a:lnTo>
                      <a:pt x="292442" y="143002"/>
                    </a:lnTo>
                    <a:lnTo>
                      <a:pt x="293065" y="142417"/>
                    </a:lnTo>
                    <a:lnTo>
                      <a:pt x="293065" y="123202"/>
                    </a:lnTo>
                    <a:close/>
                  </a:path>
                </a:pathLst>
              </a:custGeom>
              <a:solidFill>
                <a:srgbClr val="FFFFFF"/>
              </a:solidFill>
            </p:spPr>
            <p:txBody>
              <a:bodyPr wrap="square" lIns="0" tIns="0" rIns="0" bIns="0" rtlCol="0"/>
              <a:lstStyle/>
              <a:p>
                <a:endParaRPr sz="1092" dirty="0"/>
              </a:p>
            </p:txBody>
          </p:sp>
          <p:pic>
            <p:nvPicPr>
              <p:cNvPr id="34" name="object 40">
                <a:extLst>
                  <a:ext uri="{FF2B5EF4-FFF2-40B4-BE49-F238E27FC236}">
                    <a16:creationId xmlns:a16="http://schemas.microsoft.com/office/drawing/2014/main" id="{50E1E1B9-911A-CB49-9E71-CFC03DB7E581}"/>
                  </a:ext>
                </a:extLst>
              </p:cNvPr>
              <p:cNvPicPr/>
              <p:nvPr/>
            </p:nvPicPr>
            <p:blipFill>
              <a:blip r:embed="rId10" cstate="screen">
                <a:extLst>
                  <a:ext uri="{28A0092B-C50C-407E-A947-70E740481C1C}">
                    <a14:useLocalDpi xmlns:a14="http://schemas.microsoft.com/office/drawing/2010/main"/>
                  </a:ext>
                </a:extLst>
              </a:blip>
              <a:stretch>
                <a:fillRect/>
              </a:stretch>
            </p:blipFill>
            <p:spPr>
              <a:xfrm>
                <a:off x="13499195" y="9338190"/>
                <a:ext cx="269287" cy="155210"/>
              </a:xfrm>
              <a:prstGeom prst="rect">
                <a:avLst/>
              </a:prstGeom>
            </p:spPr>
          </p:pic>
        </p:grpSp>
      </p:grpSp>
      <p:sp>
        <p:nvSpPr>
          <p:cNvPr id="48" name="object 28">
            <a:extLst>
              <a:ext uri="{FF2B5EF4-FFF2-40B4-BE49-F238E27FC236}">
                <a16:creationId xmlns:a16="http://schemas.microsoft.com/office/drawing/2014/main" id="{121F77EC-F329-AF4D-8BED-09AB5FB1D2AC}"/>
              </a:ext>
            </a:extLst>
          </p:cNvPr>
          <p:cNvSpPr txBox="1"/>
          <p:nvPr userDrawn="1"/>
        </p:nvSpPr>
        <p:spPr>
          <a:xfrm>
            <a:off x="8535984" y="4913955"/>
            <a:ext cx="2166525" cy="315420"/>
          </a:xfrm>
          <a:prstGeom prst="rect">
            <a:avLst/>
          </a:prstGeom>
        </p:spPr>
        <p:txBody>
          <a:bodyPr vert="horz" wrap="square" lIns="0" tIns="7316" rIns="0" bIns="0" rtlCol="0">
            <a:spAutoFit/>
          </a:bodyPr>
          <a:lstStyle/>
          <a:p>
            <a:pPr marL="7701">
              <a:lnSpc>
                <a:spcPct val="100000"/>
              </a:lnSpc>
              <a:spcBef>
                <a:spcPts val="58"/>
              </a:spcBef>
            </a:pPr>
            <a:r>
              <a:rPr sz="1001" spc="-3" dirty="0">
                <a:solidFill>
                  <a:srgbClr val="F36E27"/>
                </a:solidFill>
                <a:latin typeface="Calibre-Medium"/>
                <a:cs typeface="Calibre-Medium"/>
              </a:rPr>
              <a:t>9</a:t>
            </a:r>
            <a:r>
              <a:rPr sz="1001" spc="45" dirty="0">
                <a:solidFill>
                  <a:srgbClr val="F36E27"/>
                </a:solidFill>
                <a:latin typeface="Calibre-Medium"/>
                <a:cs typeface="Calibre-Medium"/>
              </a:rPr>
              <a:t> </a:t>
            </a:r>
            <a:r>
              <a:rPr sz="1001" spc="-3" dirty="0">
                <a:solidFill>
                  <a:srgbClr val="F36E27"/>
                </a:solidFill>
                <a:latin typeface="Calibre-Medium"/>
                <a:cs typeface="Calibre-Medium"/>
              </a:rPr>
              <a:t>—</a:t>
            </a:r>
            <a:r>
              <a:rPr sz="1001" spc="45" dirty="0">
                <a:solidFill>
                  <a:srgbClr val="F36E27"/>
                </a:solidFill>
                <a:latin typeface="Calibre-Medium"/>
                <a:cs typeface="Calibre-Medium"/>
              </a:rPr>
              <a:t> </a:t>
            </a:r>
            <a:r>
              <a:rPr sz="1001" spc="9" dirty="0">
                <a:solidFill>
                  <a:srgbClr val="F36E27"/>
                </a:solidFill>
                <a:latin typeface="Calibre-Medium"/>
                <a:cs typeface="Calibre-Medium"/>
              </a:rPr>
              <a:t>Industry,</a:t>
            </a:r>
            <a:r>
              <a:rPr sz="1001" spc="49" dirty="0">
                <a:solidFill>
                  <a:srgbClr val="F36E27"/>
                </a:solidFill>
                <a:latin typeface="Calibre-Medium"/>
                <a:cs typeface="Calibre-Medium"/>
              </a:rPr>
              <a:t> </a:t>
            </a:r>
            <a:r>
              <a:rPr sz="1001" spc="9" dirty="0">
                <a:solidFill>
                  <a:srgbClr val="F36E27"/>
                </a:solidFill>
                <a:latin typeface="Calibre-Medium"/>
                <a:cs typeface="Calibre-Medium"/>
              </a:rPr>
              <a:t>Innovation</a:t>
            </a:r>
            <a:r>
              <a:rPr sz="1001" spc="45" dirty="0">
                <a:solidFill>
                  <a:srgbClr val="F36E27"/>
                </a:solidFill>
                <a:latin typeface="Calibre-Medium"/>
                <a:cs typeface="Calibre-Medium"/>
              </a:rPr>
              <a:t> </a:t>
            </a:r>
            <a:r>
              <a:rPr sz="1001" spc="-3" dirty="0">
                <a:solidFill>
                  <a:srgbClr val="F36E27"/>
                </a:solidFill>
                <a:latin typeface="Calibre-Medium"/>
                <a:cs typeface="Calibre-Medium"/>
              </a:rPr>
              <a:t>&amp;</a:t>
            </a:r>
            <a:r>
              <a:rPr sz="1001" spc="49" dirty="0">
                <a:solidFill>
                  <a:srgbClr val="F36E27"/>
                </a:solidFill>
                <a:latin typeface="Calibre-Medium"/>
                <a:cs typeface="Calibre-Medium"/>
              </a:rPr>
              <a:t> </a:t>
            </a:r>
            <a:r>
              <a:rPr sz="1001" spc="9" dirty="0">
                <a:solidFill>
                  <a:srgbClr val="F36E27"/>
                </a:solidFill>
                <a:latin typeface="Calibre-Medium"/>
                <a:cs typeface="Calibre-Medium"/>
              </a:rPr>
              <a:t>Infrastructure</a:t>
            </a:r>
            <a:endParaRPr sz="1001" dirty="0">
              <a:latin typeface="Calibre-Medium"/>
              <a:cs typeface="Calibre-Medium"/>
            </a:endParaRPr>
          </a:p>
        </p:txBody>
      </p:sp>
      <p:sp>
        <p:nvSpPr>
          <p:cNvPr id="9" name="object 2">
            <a:extLst>
              <a:ext uri="{FF2B5EF4-FFF2-40B4-BE49-F238E27FC236}">
                <a16:creationId xmlns:a16="http://schemas.microsoft.com/office/drawing/2014/main" id="{99FFBC9E-074C-5A47-AF6E-125C9CEB0C5E}"/>
              </a:ext>
            </a:extLst>
          </p:cNvPr>
          <p:cNvSpPr txBox="1"/>
          <p:nvPr userDrawn="1"/>
        </p:nvSpPr>
        <p:spPr>
          <a:xfrm>
            <a:off x="1344848" y="2881345"/>
            <a:ext cx="2236551" cy="167888"/>
          </a:xfrm>
          <a:prstGeom prst="rect">
            <a:avLst/>
          </a:prstGeom>
        </p:spPr>
        <p:txBody>
          <a:bodyPr vert="horz" wrap="square" lIns="0" tIns="7316" rIns="0" bIns="0" rtlCol="0">
            <a:noAutofit/>
          </a:bodyPr>
          <a:lstStyle/>
          <a:p>
            <a:pPr marL="7701">
              <a:lnSpc>
                <a:spcPct val="100000"/>
              </a:lnSpc>
              <a:spcBef>
                <a:spcPts val="58"/>
              </a:spcBef>
            </a:pPr>
            <a:r>
              <a:rPr lang="en-AU" sz="1001" spc="12" dirty="0">
                <a:solidFill>
                  <a:srgbClr val="282471"/>
                </a:solidFill>
                <a:latin typeface="Calibre Regular"/>
                <a:cs typeface="Calibre Regular"/>
              </a:rPr>
              <a:t>Critical Minerals</a:t>
            </a:r>
            <a:endParaRPr sz="1001" dirty="0">
              <a:latin typeface="Calibre Regular"/>
              <a:cs typeface="Calibre Regular"/>
            </a:endParaRPr>
          </a:p>
        </p:txBody>
      </p:sp>
    </p:spTree>
    <p:extLst>
      <p:ext uri="{BB962C8B-B14F-4D97-AF65-F5344CB8AC3E}">
        <p14:creationId xmlns:p14="http://schemas.microsoft.com/office/powerpoint/2010/main" val="2564412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portunit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lang="en-US" sz="2971" spc="9" dirty="0">
                <a:solidFill>
                  <a:srgbClr val="282471"/>
                </a:solidFill>
                <a:latin typeface="Calibre-Light"/>
                <a:cs typeface="Calibre-Light"/>
              </a:rPr>
              <a:t>Opportunity</a:t>
            </a:r>
            <a:endParaRPr sz="2971" dirty="0">
              <a:latin typeface="Calibre-Light"/>
              <a:cs typeface="Calibre-Light"/>
            </a:endParaRPr>
          </a:p>
        </p:txBody>
      </p:sp>
      <p:grpSp>
        <p:nvGrpSpPr>
          <p:cNvPr id="46" name="Group 45">
            <a:extLst>
              <a:ext uri="{FF2B5EF4-FFF2-40B4-BE49-F238E27FC236}">
                <a16:creationId xmlns:a16="http://schemas.microsoft.com/office/drawing/2014/main" id="{4C5E4EE8-D30A-5344-B72B-FF82C737E33B}"/>
              </a:ext>
            </a:extLst>
          </p:cNvPr>
          <p:cNvGrpSpPr/>
          <p:nvPr userDrawn="1"/>
        </p:nvGrpSpPr>
        <p:grpSpPr>
          <a:xfrm>
            <a:off x="5245101" y="915559"/>
            <a:ext cx="4041151" cy="5276901"/>
            <a:chOff x="8648952" y="1509824"/>
            <a:chExt cx="6663690" cy="8702001"/>
          </a:xfrm>
        </p:grpSpPr>
        <p:grpSp>
          <p:nvGrpSpPr>
            <p:cNvPr id="47" name="object 4">
              <a:extLst>
                <a:ext uri="{FF2B5EF4-FFF2-40B4-BE49-F238E27FC236}">
                  <a16:creationId xmlns:a16="http://schemas.microsoft.com/office/drawing/2014/main" id="{B182E58E-B7FD-C644-B71E-5122EC0F2EE8}"/>
                </a:ext>
              </a:extLst>
            </p:cNvPr>
            <p:cNvGrpSpPr/>
            <p:nvPr/>
          </p:nvGrpSpPr>
          <p:grpSpPr>
            <a:xfrm>
              <a:off x="8648952" y="1509824"/>
              <a:ext cx="6663690" cy="8702001"/>
              <a:chOff x="8648952" y="1509824"/>
              <a:chExt cx="6663690" cy="8702001"/>
            </a:xfrm>
          </p:grpSpPr>
          <p:pic>
            <p:nvPicPr>
              <p:cNvPr id="94" name="object 5">
                <a:extLst>
                  <a:ext uri="{FF2B5EF4-FFF2-40B4-BE49-F238E27FC236}">
                    <a16:creationId xmlns:a16="http://schemas.microsoft.com/office/drawing/2014/main" id="{D9F64467-D4B5-2E4D-B598-3BE8781BAE0E}"/>
                  </a:ext>
                </a:extLst>
              </p:cNvPr>
              <p:cNvPicPr/>
              <p:nvPr/>
            </p:nvPicPr>
            <p:blipFill>
              <a:blip r:embed="rId2">
                <a:extLst>
                  <a:ext uri="{28A0092B-C50C-407E-A947-70E740481C1C}">
                    <a14:useLocalDpi xmlns:a14="http://schemas.microsoft.com/office/drawing/2010/main"/>
                  </a:ext>
                </a:extLst>
              </a:blip>
              <a:srcRect/>
              <a:stretch/>
            </p:blipFill>
            <p:spPr>
              <a:xfrm>
                <a:off x="11036200" y="1509824"/>
                <a:ext cx="1882980" cy="1882980"/>
              </a:xfrm>
              <a:prstGeom prst="rect">
                <a:avLst/>
              </a:prstGeom>
              <a:noFill/>
            </p:spPr>
          </p:pic>
          <p:sp>
            <p:nvSpPr>
              <p:cNvPr id="95" name="object 6">
                <a:extLst>
                  <a:ext uri="{FF2B5EF4-FFF2-40B4-BE49-F238E27FC236}">
                    <a16:creationId xmlns:a16="http://schemas.microsoft.com/office/drawing/2014/main" id="{3069DA49-DA28-6B48-9ECF-E89323EE981B}"/>
                  </a:ext>
                </a:extLst>
              </p:cNvPr>
              <p:cNvSpPr/>
              <p:nvPr/>
            </p:nvSpPr>
            <p:spPr>
              <a:xfrm>
                <a:off x="11195426" y="2886768"/>
                <a:ext cx="1570990" cy="1656714"/>
              </a:xfrm>
              <a:custGeom>
                <a:avLst/>
                <a:gdLst/>
                <a:ahLst/>
                <a:cxnLst/>
                <a:rect l="l" t="t" r="r" b="b"/>
                <a:pathLst>
                  <a:path w="1570990" h="1656714">
                    <a:moveTo>
                      <a:pt x="0" y="0"/>
                    </a:moveTo>
                    <a:lnTo>
                      <a:pt x="785190" y="1656462"/>
                    </a:lnTo>
                    <a:lnTo>
                      <a:pt x="802572" y="1619793"/>
                    </a:lnTo>
                    <a:lnTo>
                      <a:pt x="785190" y="1619793"/>
                    </a:lnTo>
                    <a:lnTo>
                      <a:pt x="93766" y="161136"/>
                    </a:lnTo>
                    <a:lnTo>
                      <a:pt x="114938" y="161136"/>
                    </a:lnTo>
                    <a:lnTo>
                      <a:pt x="108183" y="153787"/>
                    </a:lnTo>
                    <a:lnTo>
                      <a:pt x="78229" y="117599"/>
                    </a:lnTo>
                    <a:lnTo>
                      <a:pt x="50166" y="79856"/>
                    </a:lnTo>
                    <a:lnTo>
                      <a:pt x="24065" y="40632"/>
                    </a:lnTo>
                    <a:lnTo>
                      <a:pt x="0" y="0"/>
                    </a:lnTo>
                    <a:close/>
                  </a:path>
                  <a:path w="1570990" h="1656714">
                    <a:moveTo>
                      <a:pt x="1494009" y="161146"/>
                    </a:moveTo>
                    <a:lnTo>
                      <a:pt x="1476614" y="161146"/>
                    </a:lnTo>
                    <a:lnTo>
                      <a:pt x="785190" y="1619793"/>
                    </a:lnTo>
                    <a:lnTo>
                      <a:pt x="802572" y="1619793"/>
                    </a:lnTo>
                    <a:lnTo>
                      <a:pt x="1494009" y="161146"/>
                    </a:lnTo>
                    <a:close/>
                  </a:path>
                  <a:path w="1570990" h="1656714">
                    <a:moveTo>
                      <a:pt x="114938" y="161136"/>
                    </a:moveTo>
                    <a:lnTo>
                      <a:pt x="93766" y="161136"/>
                    </a:lnTo>
                    <a:lnTo>
                      <a:pt x="126912" y="197411"/>
                    </a:lnTo>
                    <a:lnTo>
                      <a:pt x="161824" y="231731"/>
                    </a:lnTo>
                    <a:lnTo>
                      <a:pt x="198421" y="264052"/>
                    </a:lnTo>
                    <a:lnTo>
                      <a:pt x="236608" y="294320"/>
                    </a:lnTo>
                    <a:lnTo>
                      <a:pt x="276293" y="322479"/>
                    </a:lnTo>
                    <a:lnTo>
                      <a:pt x="317384" y="348477"/>
                    </a:lnTo>
                    <a:lnTo>
                      <a:pt x="359788" y="372257"/>
                    </a:lnTo>
                    <a:lnTo>
                      <a:pt x="403412" y="393766"/>
                    </a:lnTo>
                    <a:lnTo>
                      <a:pt x="448163" y="412949"/>
                    </a:lnTo>
                    <a:lnTo>
                      <a:pt x="493948" y="429751"/>
                    </a:lnTo>
                    <a:lnTo>
                      <a:pt x="540675" y="444118"/>
                    </a:lnTo>
                    <a:lnTo>
                      <a:pt x="588251" y="455995"/>
                    </a:lnTo>
                    <a:lnTo>
                      <a:pt x="636584" y="465328"/>
                    </a:lnTo>
                    <a:lnTo>
                      <a:pt x="685579" y="472061"/>
                    </a:lnTo>
                    <a:lnTo>
                      <a:pt x="735146" y="476142"/>
                    </a:lnTo>
                    <a:lnTo>
                      <a:pt x="785190" y="477514"/>
                    </a:lnTo>
                    <a:lnTo>
                      <a:pt x="835236" y="476142"/>
                    </a:lnTo>
                    <a:lnTo>
                      <a:pt x="884804" y="472061"/>
                    </a:lnTo>
                    <a:lnTo>
                      <a:pt x="933802" y="465328"/>
                    </a:lnTo>
                    <a:lnTo>
                      <a:pt x="952032" y="461807"/>
                    </a:lnTo>
                    <a:lnTo>
                      <a:pt x="785190" y="461807"/>
                    </a:lnTo>
                    <a:lnTo>
                      <a:pt x="734877" y="460422"/>
                    </a:lnTo>
                    <a:lnTo>
                      <a:pt x="685292" y="456313"/>
                    </a:lnTo>
                    <a:lnTo>
                      <a:pt x="636506" y="449555"/>
                    </a:lnTo>
                    <a:lnTo>
                      <a:pt x="588594" y="440219"/>
                    </a:lnTo>
                    <a:lnTo>
                      <a:pt x="541628" y="428380"/>
                    </a:lnTo>
                    <a:lnTo>
                      <a:pt x="495680" y="414110"/>
                    </a:lnTo>
                    <a:lnTo>
                      <a:pt x="450822" y="397483"/>
                    </a:lnTo>
                    <a:lnTo>
                      <a:pt x="407129" y="378571"/>
                    </a:lnTo>
                    <a:lnTo>
                      <a:pt x="364671" y="357447"/>
                    </a:lnTo>
                    <a:lnTo>
                      <a:pt x="323522" y="334184"/>
                    </a:lnTo>
                    <a:lnTo>
                      <a:pt x="283755" y="308856"/>
                    </a:lnTo>
                    <a:lnTo>
                      <a:pt x="245442" y="281535"/>
                    </a:lnTo>
                    <a:lnTo>
                      <a:pt x="208655" y="252295"/>
                    </a:lnTo>
                    <a:lnTo>
                      <a:pt x="173468" y="221208"/>
                    </a:lnTo>
                    <a:lnTo>
                      <a:pt x="139953" y="188348"/>
                    </a:lnTo>
                    <a:lnTo>
                      <a:pt x="114938" y="161136"/>
                    </a:lnTo>
                    <a:close/>
                  </a:path>
                  <a:path w="1570990" h="1656714">
                    <a:moveTo>
                      <a:pt x="1570391" y="10"/>
                    </a:moveTo>
                    <a:lnTo>
                      <a:pt x="1546324" y="40642"/>
                    </a:lnTo>
                    <a:lnTo>
                      <a:pt x="1520222" y="79866"/>
                    </a:lnTo>
                    <a:lnTo>
                      <a:pt x="1492158" y="117609"/>
                    </a:lnTo>
                    <a:lnTo>
                      <a:pt x="1462203" y="153797"/>
                    </a:lnTo>
                    <a:lnTo>
                      <a:pt x="1430432" y="188357"/>
                    </a:lnTo>
                    <a:lnTo>
                      <a:pt x="1396916" y="221217"/>
                    </a:lnTo>
                    <a:lnTo>
                      <a:pt x="1361728" y="252303"/>
                    </a:lnTo>
                    <a:lnTo>
                      <a:pt x="1324941" y="281542"/>
                    </a:lnTo>
                    <a:lnTo>
                      <a:pt x="1286627" y="308862"/>
                    </a:lnTo>
                    <a:lnTo>
                      <a:pt x="1246859" y="334190"/>
                    </a:lnTo>
                    <a:lnTo>
                      <a:pt x="1205710" y="357451"/>
                    </a:lnTo>
                    <a:lnTo>
                      <a:pt x="1163253" y="378574"/>
                    </a:lnTo>
                    <a:lnTo>
                      <a:pt x="1119559" y="397486"/>
                    </a:lnTo>
                    <a:lnTo>
                      <a:pt x="1074701" y="414113"/>
                    </a:lnTo>
                    <a:lnTo>
                      <a:pt x="1028753" y="428382"/>
                    </a:lnTo>
                    <a:lnTo>
                      <a:pt x="981786" y="440220"/>
                    </a:lnTo>
                    <a:lnTo>
                      <a:pt x="933874" y="449555"/>
                    </a:lnTo>
                    <a:lnTo>
                      <a:pt x="885089" y="456313"/>
                    </a:lnTo>
                    <a:lnTo>
                      <a:pt x="835504" y="460422"/>
                    </a:lnTo>
                    <a:lnTo>
                      <a:pt x="785190" y="461807"/>
                    </a:lnTo>
                    <a:lnTo>
                      <a:pt x="952032" y="461807"/>
                    </a:lnTo>
                    <a:lnTo>
                      <a:pt x="1029712" y="444118"/>
                    </a:lnTo>
                    <a:lnTo>
                      <a:pt x="1076440" y="429751"/>
                    </a:lnTo>
                    <a:lnTo>
                      <a:pt x="1122227" y="412948"/>
                    </a:lnTo>
                    <a:lnTo>
                      <a:pt x="1166978" y="393765"/>
                    </a:lnTo>
                    <a:lnTo>
                      <a:pt x="1210603" y="372256"/>
                    </a:lnTo>
                    <a:lnTo>
                      <a:pt x="1253008" y="348474"/>
                    </a:lnTo>
                    <a:lnTo>
                      <a:pt x="1294099" y="322476"/>
                    </a:lnTo>
                    <a:lnTo>
                      <a:pt x="1333786" y="294315"/>
                    </a:lnTo>
                    <a:lnTo>
                      <a:pt x="1371974" y="264046"/>
                    </a:lnTo>
                    <a:lnTo>
                      <a:pt x="1408572" y="231724"/>
                    </a:lnTo>
                    <a:lnTo>
                      <a:pt x="1443485" y="197402"/>
                    </a:lnTo>
                    <a:lnTo>
                      <a:pt x="1476614" y="161146"/>
                    </a:lnTo>
                    <a:lnTo>
                      <a:pt x="1494014" y="161136"/>
                    </a:lnTo>
                    <a:lnTo>
                      <a:pt x="1570391" y="10"/>
                    </a:lnTo>
                    <a:close/>
                  </a:path>
                </a:pathLst>
              </a:custGeom>
              <a:solidFill>
                <a:srgbClr val="F8819A"/>
              </a:solidFill>
            </p:spPr>
            <p:txBody>
              <a:bodyPr wrap="square" lIns="0" tIns="0" rIns="0" bIns="0" rtlCol="0"/>
              <a:lstStyle/>
              <a:p>
                <a:endParaRPr sz="1092" dirty="0"/>
              </a:p>
            </p:txBody>
          </p:sp>
          <p:pic>
            <p:nvPicPr>
              <p:cNvPr id="96" name="object 7">
                <a:extLst>
                  <a:ext uri="{FF2B5EF4-FFF2-40B4-BE49-F238E27FC236}">
                    <a16:creationId xmlns:a16="http://schemas.microsoft.com/office/drawing/2014/main" id="{EECF88AD-2475-E54C-8A95-EB2F0F5BDBF6}"/>
                  </a:ext>
                </a:extLst>
              </p:cNvPr>
              <p:cNvPicPr/>
              <p:nvPr/>
            </p:nvPicPr>
            <p:blipFill>
              <a:blip r:embed="rId3" cstate="screen">
                <a:extLst>
                  <a:ext uri="{28A0092B-C50C-407E-A947-70E740481C1C}">
                    <a14:useLocalDpi xmlns:a14="http://schemas.microsoft.com/office/drawing/2010/main"/>
                  </a:ext>
                </a:extLst>
              </a:blip>
              <a:stretch>
                <a:fillRect/>
              </a:stretch>
            </p:blipFill>
            <p:spPr>
              <a:xfrm>
                <a:off x="9951225" y="6153319"/>
                <a:ext cx="4058506" cy="4058506"/>
              </a:xfrm>
              <a:prstGeom prst="rect">
                <a:avLst/>
              </a:prstGeom>
            </p:spPr>
          </p:pic>
          <p:sp>
            <p:nvSpPr>
              <p:cNvPr id="97" name="object 8">
                <a:extLst>
                  <a:ext uri="{FF2B5EF4-FFF2-40B4-BE49-F238E27FC236}">
                    <a16:creationId xmlns:a16="http://schemas.microsoft.com/office/drawing/2014/main" id="{DACB9D96-BC95-254C-8135-A9810CE8415E}"/>
                  </a:ext>
                </a:extLst>
              </p:cNvPr>
              <p:cNvSpPr/>
              <p:nvPr/>
            </p:nvSpPr>
            <p:spPr>
              <a:xfrm>
                <a:off x="8648952" y="1544488"/>
                <a:ext cx="6663690" cy="6654800"/>
              </a:xfrm>
              <a:custGeom>
                <a:avLst/>
                <a:gdLst/>
                <a:ahLst/>
                <a:cxnLst/>
                <a:rect l="l" t="t" r="r" b="b"/>
                <a:pathLst>
                  <a:path w="6663690" h="6654800">
                    <a:moveTo>
                      <a:pt x="3640747" y="6642100"/>
                    </a:moveTo>
                    <a:lnTo>
                      <a:pt x="3022593" y="6642100"/>
                    </a:lnTo>
                    <a:lnTo>
                      <a:pt x="3073770" y="6654800"/>
                    </a:lnTo>
                    <a:lnTo>
                      <a:pt x="3589570" y="6654800"/>
                    </a:lnTo>
                    <a:lnTo>
                      <a:pt x="3640747" y="6642100"/>
                    </a:lnTo>
                    <a:close/>
                  </a:path>
                  <a:path w="6663690" h="6654800">
                    <a:moveTo>
                      <a:pt x="2901262" y="6616700"/>
                    </a:moveTo>
                    <a:lnTo>
                      <a:pt x="2819370" y="6616700"/>
                    </a:lnTo>
                    <a:lnTo>
                      <a:pt x="2920677" y="6642100"/>
                    </a:lnTo>
                    <a:lnTo>
                      <a:pt x="3090704" y="6642100"/>
                    </a:lnTo>
                    <a:lnTo>
                      <a:pt x="3043052" y="6629400"/>
                    </a:lnTo>
                    <a:lnTo>
                      <a:pt x="2948326" y="6629400"/>
                    </a:lnTo>
                    <a:lnTo>
                      <a:pt x="2901262" y="6616700"/>
                    </a:lnTo>
                    <a:close/>
                  </a:path>
                  <a:path w="6663690" h="6654800">
                    <a:moveTo>
                      <a:pt x="3843973" y="6616700"/>
                    </a:moveTo>
                    <a:lnTo>
                      <a:pt x="3762075" y="6616700"/>
                    </a:lnTo>
                    <a:lnTo>
                      <a:pt x="3715011" y="6629400"/>
                    </a:lnTo>
                    <a:lnTo>
                      <a:pt x="3620285" y="6629400"/>
                    </a:lnTo>
                    <a:lnTo>
                      <a:pt x="3572633" y="6642100"/>
                    </a:lnTo>
                    <a:lnTo>
                      <a:pt x="3742665" y="6642100"/>
                    </a:lnTo>
                    <a:lnTo>
                      <a:pt x="3843973" y="6616700"/>
                    </a:lnTo>
                    <a:close/>
                  </a:path>
                  <a:path w="6663690" h="6654800">
                    <a:moveTo>
                      <a:pt x="2807756" y="50800"/>
                    </a:moveTo>
                    <a:lnTo>
                      <a:pt x="2718706" y="50800"/>
                    </a:lnTo>
                    <a:lnTo>
                      <a:pt x="2274555" y="165100"/>
                    </a:lnTo>
                    <a:lnTo>
                      <a:pt x="2226181" y="190500"/>
                    </a:lnTo>
                    <a:lnTo>
                      <a:pt x="2130067" y="215900"/>
                    </a:lnTo>
                    <a:lnTo>
                      <a:pt x="2082336" y="241300"/>
                    </a:lnTo>
                    <a:lnTo>
                      <a:pt x="2034828" y="254000"/>
                    </a:lnTo>
                    <a:lnTo>
                      <a:pt x="1940393" y="304800"/>
                    </a:lnTo>
                    <a:lnTo>
                      <a:pt x="1893768" y="317500"/>
                    </a:lnTo>
                    <a:lnTo>
                      <a:pt x="1756303" y="393700"/>
                    </a:lnTo>
                    <a:lnTo>
                      <a:pt x="1622536" y="469900"/>
                    </a:lnTo>
                    <a:lnTo>
                      <a:pt x="1492570" y="546100"/>
                    </a:lnTo>
                    <a:lnTo>
                      <a:pt x="1450111" y="584200"/>
                    </a:lnTo>
                    <a:lnTo>
                      <a:pt x="1366509" y="635000"/>
                    </a:lnTo>
                    <a:lnTo>
                      <a:pt x="1325373" y="673100"/>
                    </a:lnTo>
                    <a:lnTo>
                      <a:pt x="1284687" y="698500"/>
                    </a:lnTo>
                    <a:lnTo>
                      <a:pt x="1244454" y="736600"/>
                    </a:lnTo>
                    <a:lnTo>
                      <a:pt x="1204678" y="762000"/>
                    </a:lnTo>
                    <a:lnTo>
                      <a:pt x="1165362" y="800100"/>
                    </a:lnTo>
                    <a:lnTo>
                      <a:pt x="1126510" y="825500"/>
                    </a:lnTo>
                    <a:lnTo>
                      <a:pt x="1088127" y="863600"/>
                    </a:lnTo>
                    <a:lnTo>
                      <a:pt x="1050215" y="901700"/>
                    </a:lnTo>
                    <a:lnTo>
                      <a:pt x="1012779" y="939800"/>
                    </a:lnTo>
                    <a:lnTo>
                      <a:pt x="975823" y="977900"/>
                    </a:lnTo>
                    <a:lnTo>
                      <a:pt x="939423" y="1016000"/>
                    </a:lnTo>
                    <a:lnTo>
                      <a:pt x="903656" y="1054100"/>
                    </a:lnTo>
                    <a:lnTo>
                      <a:pt x="868526" y="1092200"/>
                    </a:lnTo>
                    <a:lnTo>
                      <a:pt x="834035" y="1130300"/>
                    </a:lnTo>
                    <a:lnTo>
                      <a:pt x="800185" y="1168400"/>
                    </a:lnTo>
                    <a:lnTo>
                      <a:pt x="766980" y="1206500"/>
                    </a:lnTo>
                    <a:lnTo>
                      <a:pt x="734420" y="1244600"/>
                    </a:lnTo>
                    <a:lnTo>
                      <a:pt x="702510" y="1282700"/>
                    </a:lnTo>
                    <a:lnTo>
                      <a:pt x="671252" y="1320800"/>
                    </a:lnTo>
                    <a:lnTo>
                      <a:pt x="640648" y="1358900"/>
                    </a:lnTo>
                    <a:lnTo>
                      <a:pt x="610700" y="1409700"/>
                    </a:lnTo>
                    <a:lnTo>
                      <a:pt x="581412" y="1447800"/>
                    </a:lnTo>
                    <a:lnTo>
                      <a:pt x="552786" y="1485900"/>
                    </a:lnTo>
                    <a:lnTo>
                      <a:pt x="524824" y="1536700"/>
                    </a:lnTo>
                    <a:lnTo>
                      <a:pt x="497529" y="1574800"/>
                    </a:lnTo>
                    <a:lnTo>
                      <a:pt x="470904" y="1625600"/>
                    </a:lnTo>
                    <a:lnTo>
                      <a:pt x="444951" y="1663700"/>
                    </a:lnTo>
                    <a:lnTo>
                      <a:pt x="419672" y="1714500"/>
                    </a:lnTo>
                    <a:lnTo>
                      <a:pt x="395070" y="1752600"/>
                    </a:lnTo>
                    <a:lnTo>
                      <a:pt x="371148" y="1803400"/>
                    </a:lnTo>
                    <a:lnTo>
                      <a:pt x="347909" y="1841500"/>
                    </a:lnTo>
                    <a:lnTo>
                      <a:pt x="325354" y="1892300"/>
                    </a:lnTo>
                    <a:lnTo>
                      <a:pt x="303487" y="1943100"/>
                    </a:lnTo>
                    <a:lnTo>
                      <a:pt x="282309" y="1981200"/>
                    </a:lnTo>
                    <a:lnTo>
                      <a:pt x="261824" y="2032000"/>
                    </a:lnTo>
                    <a:lnTo>
                      <a:pt x="242158" y="2082800"/>
                    </a:lnTo>
                    <a:lnTo>
                      <a:pt x="223253" y="2133600"/>
                    </a:lnTo>
                    <a:lnTo>
                      <a:pt x="205110" y="2171700"/>
                    </a:lnTo>
                    <a:lnTo>
                      <a:pt x="187730" y="2222500"/>
                    </a:lnTo>
                    <a:lnTo>
                      <a:pt x="171113" y="2273300"/>
                    </a:lnTo>
                    <a:lnTo>
                      <a:pt x="155260" y="2324100"/>
                    </a:lnTo>
                    <a:lnTo>
                      <a:pt x="140172" y="2374900"/>
                    </a:lnTo>
                    <a:lnTo>
                      <a:pt x="125851" y="2413000"/>
                    </a:lnTo>
                    <a:lnTo>
                      <a:pt x="112296" y="2463800"/>
                    </a:lnTo>
                    <a:lnTo>
                      <a:pt x="99509" y="2514600"/>
                    </a:lnTo>
                    <a:lnTo>
                      <a:pt x="87490" y="2565400"/>
                    </a:lnTo>
                    <a:lnTo>
                      <a:pt x="76241" y="2616200"/>
                    </a:lnTo>
                    <a:lnTo>
                      <a:pt x="65762" y="2667000"/>
                    </a:lnTo>
                    <a:lnTo>
                      <a:pt x="56054" y="2717800"/>
                    </a:lnTo>
                    <a:lnTo>
                      <a:pt x="47118" y="2768600"/>
                    </a:lnTo>
                    <a:lnTo>
                      <a:pt x="38954" y="2819400"/>
                    </a:lnTo>
                    <a:lnTo>
                      <a:pt x="31564" y="2870200"/>
                    </a:lnTo>
                    <a:lnTo>
                      <a:pt x="24948" y="2921000"/>
                    </a:lnTo>
                    <a:lnTo>
                      <a:pt x="19108" y="2971800"/>
                    </a:lnTo>
                    <a:lnTo>
                      <a:pt x="14043" y="3022600"/>
                    </a:lnTo>
                    <a:lnTo>
                      <a:pt x="9756" y="3073400"/>
                    </a:lnTo>
                    <a:lnTo>
                      <a:pt x="6246" y="3124200"/>
                    </a:lnTo>
                    <a:lnTo>
                      <a:pt x="3514" y="3175000"/>
                    </a:lnTo>
                    <a:lnTo>
                      <a:pt x="1562" y="3225800"/>
                    </a:lnTo>
                    <a:lnTo>
                      <a:pt x="390" y="3276600"/>
                    </a:lnTo>
                    <a:lnTo>
                      <a:pt x="0" y="3327400"/>
                    </a:lnTo>
                    <a:lnTo>
                      <a:pt x="390" y="3378200"/>
                    </a:lnTo>
                    <a:lnTo>
                      <a:pt x="1562" y="3429000"/>
                    </a:lnTo>
                    <a:lnTo>
                      <a:pt x="3514" y="3479800"/>
                    </a:lnTo>
                    <a:lnTo>
                      <a:pt x="6246" y="3530600"/>
                    </a:lnTo>
                    <a:lnTo>
                      <a:pt x="9756" y="3581400"/>
                    </a:lnTo>
                    <a:lnTo>
                      <a:pt x="14043" y="3644900"/>
                    </a:lnTo>
                    <a:lnTo>
                      <a:pt x="19108" y="3695700"/>
                    </a:lnTo>
                    <a:lnTo>
                      <a:pt x="24948" y="3746500"/>
                    </a:lnTo>
                    <a:lnTo>
                      <a:pt x="31564" y="3797300"/>
                    </a:lnTo>
                    <a:lnTo>
                      <a:pt x="38954" y="3848100"/>
                    </a:lnTo>
                    <a:lnTo>
                      <a:pt x="47118" y="3886200"/>
                    </a:lnTo>
                    <a:lnTo>
                      <a:pt x="56054" y="3937000"/>
                    </a:lnTo>
                    <a:lnTo>
                      <a:pt x="65762" y="3987800"/>
                    </a:lnTo>
                    <a:lnTo>
                      <a:pt x="76241" y="4038600"/>
                    </a:lnTo>
                    <a:lnTo>
                      <a:pt x="87490" y="4089400"/>
                    </a:lnTo>
                    <a:lnTo>
                      <a:pt x="99509" y="4140200"/>
                    </a:lnTo>
                    <a:lnTo>
                      <a:pt x="112296" y="4191000"/>
                    </a:lnTo>
                    <a:lnTo>
                      <a:pt x="125851" y="4241800"/>
                    </a:lnTo>
                    <a:lnTo>
                      <a:pt x="140172" y="4292600"/>
                    </a:lnTo>
                    <a:lnTo>
                      <a:pt x="155260" y="4343400"/>
                    </a:lnTo>
                    <a:lnTo>
                      <a:pt x="171113" y="4381500"/>
                    </a:lnTo>
                    <a:lnTo>
                      <a:pt x="187730" y="4432300"/>
                    </a:lnTo>
                    <a:lnTo>
                      <a:pt x="205110" y="4483100"/>
                    </a:lnTo>
                    <a:lnTo>
                      <a:pt x="223253" y="4533900"/>
                    </a:lnTo>
                    <a:lnTo>
                      <a:pt x="242158" y="4584700"/>
                    </a:lnTo>
                    <a:lnTo>
                      <a:pt x="261824" y="4622800"/>
                    </a:lnTo>
                    <a:lnTo>
                      <a:pt x="282309" y="4673600"/>
                    </a:lnTo>
                    <a:lnTo>
                      <a:pt x="303487" y="4724400"/>
                    </a:lnTo>
                    <a:lnTo>
                      <a:pt x="325354" y="4762500"/>
                    </a:lnTo>
                    <a:lnTo>
                      <a:pt x="347909" y="4813300"/>
                    </a:lnTo>
                    <a:lnTo>
                      <a:pt x="371148" y="4864100"/>
                    </a:lnTo>
                    <a:lnTo>
                      <a:pt x="395070" y="4902200"/>
                    </a:lnTo>
                    <a:lnTo>
                      <a:pt x="419672" y="4953000"/>
                    </a:lnTo>
                    <a:lnTo>
                      <a:pt x="444951" y="4991100"/>
                    </a:lnTo>
                    <a:lnTo>
                      <a:pt x="470904" y="5041900"/>
                    </a:lnTo>
                    <a:lnTo>
                      <a:pt x="497529" y="5080000"/>
                    </a:lnTo>
                    <a:lnTo>
                      <a:pt x="524824" y="5130800"/>
                    </a:lnTo>
                    <a:lnTo>
                      <a:pt x="552786" y="5168900"/>
                    </a:lnTo>
                    <a:lnTo>
                      <a:pt x="581412" y="5207000"/>
                    </a:lnTo>
                    <a:lnTo>
                      <a:pt x="610700" y="5257800"/>
                    </a:lnTo>
                    <a:lnTo>
                      <a:pt x="640648" y="5295900"/>
                    </a:lnTo>
                    <a:lnTo>
                      <a:pt x="671252" y="5334000"/>
                    </a:lnTo>
                    <a:lnTo>
                      <a:pt x="702510" y="5372100"/>
                    </a:lnTo>
                    <a:lnTo>
                      <a:pt x="734420" y="5422900"/>
                    </a:lnTo>
                    <a:lnTo>
                      <a:pt x="766980" y="5461000"/>
                    </a:lnTo>
                    <a:lnTo>
                      <a:pt x="800185" y="5499100"/>
                    </a:lnTo>
                    <a:lnTo>
                      <a:pt x="834035" y="5537200"/>
                    </a:lnTo>
                    <a:lnTo>
                      <a:pt x="868526" y="5575300"/>
                    </a:lnTo>
                    <a:lnTo>
                      <a:pt x="903656" y="5613400"/>
                    </a:lnTo>
                    <a:lnTo>
                      <a:pt x="939423" y="5651500"/>
                    </a:lnTo>
                    <a:lnTo>
                      <a:pt x="975823" y="5689600"/>
                    </a:lnTo>
                    <a:lnTo>
                      <a:pt x="1012779" y="5727700"/>
                    </a:lnTo>
                    <a:lnTo>
                      <a:pt x="1050215" y="5753100"/>
                    </a:lnTo>
                    <a:lnTo>
                      <a:pt x="1088127" y="5791200"/>
                    </a:lnTo>
                    <a:lnTo>
                      <a:pt x="1126510" y="5829300"/>
                    </a:lnTo>
                    <a:lnTo>
                      <a:pt x="1165362" y="5854700"/>
                    </a:lnTo>
                    <a:lnTo>
                      <a:pt x="1204678" y="5892800"/>
                    </a:lnTo>
                    <a:lnTo>
                      <a:pt x="1244454" y="5930900"/>
                    </a:lnTo>
                    <a:lnTo>
                      <a:pt x="1284687" y="5956300"/>
                    </a:lnTo>
                    <a:lnTo>
                      <a:pt x="1325373" y="5994400"/>
                    </a:lnTo>
                    <a:lnTo>
                      <a:pt x="1408089" y="6045200"/>
                    </a:lnTo>
                    <a:lnTo>
                      <a:pt x="1450111" y="6083300"/>
                    </a:lnTo>
                    <a:lnTo>
                      <a:pt x="1492570" y="6108700"/>
                    </a:lnTo>
                    <a:lnTo>
                      <a:pt x="1622536" y="6184900"/>
                    </a:lnTo>
                    <a:lnTo>
                      <a:pt x="1756303" y="6261100"/>
                    </a:lnTo>
                    <a:lnTo>
                      <a:pt x="1940393" y="6362700"/>
                    </a:lnTo>
                    <a:lnTo>
                      <a:pt x="1987414" y="6375400"/>
                    </a:lnTo>
                    <a:lnTo>
                      <a:pt x="2034828" y="6400800"/>
                    </a:lnTo>
                    <a:lnTo>
                      <a:pt x="2082336" y="6413500"/>
                    </a:lnTo>
                    <a:lnTo>
                      <a:pt x="2130067" y="6438900"/>
                    </a:lnTo>
                    <a:lnTo>
                      <a:pt x="2178017" y="6451600"/>
                    </a:lnTo>
                    <a:lnTo>
                      <a:pt x="2226181" y="6477000"/>
                    </a:lnTo>
                    <a:lnTo>
                      <a:pt x="2371919" y="6515100"/>
                    </a:lnTo>
                    <a:lnTo>
                      <a:pt x="2420899" y="6540500"/>
                    </a:lnTo>
                    <a:lnTo>
                      <a:pt x="2568987" y="6578600"/>
                    </a:lnTo>
                    <a:lnTo>
                      <a:pt x="2618717" y="6578600"/>
                    </a:lnTo>
                    <a:lnTo>
                      <a:pt x="2768956" y="6616700"/>
                    </a:lnTo>
                    <a:lnTo>
                      <a:pt x="2854404" y="6616700"/>
                    </a:lnTo>
                    <a:lnTo>
                      <a:pt x="2761323" y="6591300"/>
                    </a:lnTo>
                    <a:lnTo>
                      <a:pt x="2715110" y="6591300"/>
                    </a:lnTo>
                    <a:lnTo>
                      <a:pt x="2577835" y="6553200"/>
                    </a:lnTo>
                    <a:lnTo>
                      <a:pt x="2532548" y="6553200"/>
                    </a:lnTo>
                    <a:lnTo>
                      <a:pt x="2309856" y="6489700"/>
                    </a:lnTo>
                    <a:lnTo>
                      <a:pt x="2266100" y="6464300"/>
                    </a:lnTo>
                    <a:lnTo>
                      <a:pt x="2136481" y="6426200"/>
                    </a:lnTo>
                    <a:lnTo>
                      <a:pt x="2093841" y="6400800"/>
                    </a:lnTo>
                    <a:lnTo>
                      <a:pt x="2009436" y="6375400"/>
                    </a:lnTo>
                    <a:lnTo>
                      <a:pt x="1967681" y="6350000"/>
                    </a:lnTo>
                    <a:lnTo>
                      <a:pt x="1926232" y="6337300"/>
                    </a:lnTo>
                    <a:lnTo>
                      <a:pt x="1885092" y="6311900"/>
                    </a:lnTo>
                    <a:lnTo>
                      <a:pt x="1844266" y="6299200"/>
                    </a:lnTo>
                    <a:lnTo>
                      <a:pt x="1763577" y="6248400"/>
                    </a:lnTo>
                    <a:lnTo>
                      <a:pt x="1723723" y="6235700"/>
                    </a:lnTo>
                    <a:lnTo>
                      <a:pt x="1606178" y="6159500"/>
                    </a:lnTo>
                    <a:lnTo>
                      <a:pt x="1491761" y="6083300"/>
                    </a:lnTo>
                    <a:lnTo>
                      <a:pt x="1417284" y="6032500"/>
                    </a:lnTo>
                    <a:lnTo>
                      <a:pt x="1344290" y="5981700"/>
                    </a:lnTo>
                    <a:lnTo>
                      <a:pt x="1272819" y="5930900"/>
                    </a:lnTo>
                    <a:lnTo>
                      <a:pt x="1237667" y="5905500"/>
                    </a:lnTo>
                    <a:lnTo>
                      <a:pt x="1202909" y="5867400"/>
                    </a:lnTo>
                    <a:lnTo>
                      <a:pt x="1134596" y="5816600"/>
                    </a:lnTo>
                    <a:lnTo>
                      <a:pt x="1101051" y="5778500"/>
                    </a:lnTo>
                    <a:lnTo>
                      <a:pt x="1035206" y="5727700"/>
                    </a:lnTo>
                    <a:lnTo>
                      <a:pt x="1002916" y="5689600"/>
                    </a:lnTo>
                    <a:lnTo>
                      <a:pt x="971054" y="5664200"/>
                    </a:lnTo>
                    <a:lnTo>
                      <a:pt x="939625" y="5626100"/>
                    </a:lnTo>
                    <a:lnTo>
                      <a:pt x="908633" y="5588000"/>
                    </a:lnTo>
                    <a:lnTo>
                      <a:pt x="878083" y="5562600"/>
                    </a:lnTo>
                    <a:lnTo>
                      <a:pt x="847980" y="5524500"/>
                    </a:lnTo>
                    <a:lnTo>
                      <a:pt x="818328" y="5486400"/>
                    </a:lnTo>
                    <a:lnTo>
                      <a:pt x="789133" y="5461000"/>
                    </a:lnTo>
                    <a:lnTo>
                      <a:pt x="760399" y="5422900"/>
                    </a:lnTo>
                    <a:lnTo>
                      <a:pt x="732130" y="5384800"/>
                    </a:lnTo>
                    <a:lnTo>
                      <a:pt x="704332" y="5346700"/>
                    </a:lnTo>
                    <a:lnTo>
                      <a:pt x="677009" y="5321300"/>
                    </a:lnTo>
                    <a:lnTo>
                      <a:pt x="650166" y="5283200"/>
                    </a:lnTo>
                    <a:lnTo>
                      <a:pt x="623808" y="5245100"/>
                    </a:lnTo>
                    <a:lnTo>
                      <a:pt x="597939" y="5207000"/>
                    </a:lnTo>
                    <a:lnTo>
                      <a:pt x="572565" y="5168900"/>
                    </a:lnTo>
                    <a:lnTo>
                      <a:pt x="547689" y="5130800"/>
                    </a:lnTo>
                    <a:lnTo>
                      <a:pt x="523317" y="5092700"/>
                    </a:lnTo>
                    <a:lnTo>
                      <a:pt x="499453" y="5054600"/>
                    </a:lnTo>
                    <a:lnTo>
                      <a:pt x="476102" y="5016500"/>
                    </a:lnTo>
                    <a:lnTo>
                      <a:pt x="453269" y="4978400"/>
                    </a:lnTo>
                    <a:lnTo>
                      <a:pt x="430959" y="4940300"/>
                    </a:lnTo>
                    <a:lnTo>
                      <a:pt x="409176" y="4902200"/>
                    </a:lnTo>
                    <a:lnTo>
                      <a:pt x="387925" y="4851400"/>
                    </a:lnTo>
                    <a:lnTo>
                      <a:pt x="367210" y="4813300"/>
                    </a:lnTo>
                    <a:lnTo>
                      <a:pt x="347037" y="4775200"/>
                    </a:lnTo>
                    <a:lnTo>
                      <a:pt x="327410" y="4737100"/>
                    </a:lnTo>
                    <a:lnTo>
                      <a:pt x="308335" y="4699000"/>
                    </a:lnTo>
                    <a:lnTo>
                      <a:pt x="289814" y="4648200"/>
                    </a:lnTo>
                    <a:lnTo>
                      <a:pt x="271854" y="4610100"/>
                    </a:lnTo>
                    <a:lnTo>
                      <a:pt x="254460" y="4572000"/>
                    </a:lnTo>
                    <a:lnTo>
                      <a:pt x="237635" y="4521200"/>
                    </a:lnTo>
                    <a:lnTo>
                      <a:pt x="221385" y="4483100"/>
                    </a:lnTo>
                    <a:lnTo>
                      <a:pt x="205714" y="4432300"/>
                    </a:lnTo>
                    <a:lnTo>
                      <a:pt x="190627" y="4394200"/>
                    </a:lnTo>
                    <a:lnTo>
                      <a:pt x="176129" y="4356100"/>
                    </a:lnTo>
                    <a:lnTo>
                      <a:pt x="162224" y="4305300"/>
                    </a:lnTo>
                    <a:lnTo>
                      <a:pt x="148917" y="4267200"/>
                    </a:lnTo>
                    <a:lnTo>
                      <a:pt x="136214" y="4216400"/>
                    </a:lnTo>
                    <a:lnTo>
                      <a:pt x="124118" y="4178300"/>
                    </a:lnTo>
                    <a:lnTo>
                      <a:pt x="112635" y="4127500"/>
                    </a:lnTo>
                    <a:lnTo>
                      <a:pt x="101769" y="4089400"/>
                    </a:lnTo>
                    <a:lnTo>
                      <a:pt x="91525" y="4038600"/>
                    </a:lnTo>
                    <a:lnTo>
                      <a:pt x="81907" y="3987800"/>
                    </a:lnTo>
                    <a:lnTo>
                      <a:pt x="72921" y="3949700"/>
                    </a:lnTo>
                    <a:lnTo>
                      <a:pt x="64570" y="3898900"/>
                    </a:lnTo>
                    <a:lnTo>
                      <a:pt x="56861" y="3848100"/>
                    </a:lnTo>
                    <a:lnTo>
                      <a:pt x="49797" y="3810000"/>
                    </a:lnTo>
                    <a:lnTo>
                      <a:pt x="43384" y="3759200"/>
                    </a:lnTo>
                    <a:lnTo>
                      <a:pt x="37625" y="3708400"/>
                    </a:lnTo>
                    <a:lnTo>
                      <a:pt x="32527" y="3670300"/>
                    </a:lnTo>
                    <a:lnTo>
                      <a:pt x="28092" y="3619500"/>
                    </a:lnTo>
                    <a:lnTo>
                      <a:pt x="24327" y="3568700"/>
                    </a:lnTo>
                    <a:lnTo>
                      <a:pt x="21236" y="3517900"/>
                    </a:lnTo>
                    <a:lnTo>
                      <a:pt x="18824" y="3479800"/>
                    </a:lnTo>
                    <a:lnTo>
                      <a:pt x="17095" y="3429000"/>
                    </a:lnTo>
                    <a:lnTo>
                      <a:pt x="16054" y="3378200"/>
                    </a:lnTo>
                    <a:lnTo>
                      <a:pt x="15706" y="3327400"/>
                    </a:lnTo>
                    <a:lnTo>
                      <a:pt x="16054" y="3276600"/>
                    </a:lnTo>
                    <a:lnTo>
                      <a:pt x="17095" y="3238500"/>
                    </a:lnTo>
                    <a:lnTo>
                      <a:pt x="18824" y="3187700"/>
                    </a:lnTo>
                    <a:lnTo>
                      <a:pt x="21236" y="3136900"/>
                    </a:lnTo>
                    <a:lnTo>
                      <a:pt x="24327" y="3086100"/>
                    </a:lnTo>
                    <a:lnTo>
                      <a:pt x="28092" y="3035300"/>
                    </a:lnTo>
                    <a:lnTo>
                      <a:pt x="32527" y="2997200"/>
                    </a:lnTo>
                    <a:lnTo>
                      <a:pt x="37625" y="2946400"/>
                    </a:lnTo>
                    <a:lnTo>
                      <a:pt x="43384" y="2895600"/>
                    </a:lnTo>
                    <a:lnTo>
                      <a:pt x="49797" y="2857500"/>
                    </a:lnTo>
                    <a:lnTo>
                      <a:pt x="56861" y="2806700"/>
                    </a:lnTo>
                    <a:lnTo>
                      <a:pt x="64570" y="2755900"/>
                    </a:lnTo>
                    <a:lnTo>
                      <a:pt x="72921" y="2717800"/>
                    </a:lnTo>
                    <a:lnTo>
                      <a:pt x="81907" y="2667000"/>
                    </a:lnTo>
                    <a:lnTo>
                      <a:pt x="91525" y="2616200"/>
                    </a:lnTo>
                    <a:lnTo>
                      <a:pt x="101769" y="2578100"/>
                    </a:lnTo>
                    <a:lnTo>
                      <a:pt x="112635" y="2527300"/>
                    </a:lnTo>
                    <a:lnTo>
                      <a:pt x="124118" y="2489200"/>
                    </a:lnTo>
                    <a:lnTo>
                      <a:pt x="136214" y="2438400"/>
                    </a:lnTo>
                    <a:lnTo>
                      <a:pt x="148917" y="2400300"/>
                    </a:lnTo>
                    <a:lnTo>
                      <a:pt x="162224" y="2349500"/>
                    </a:lnTo>
                    <a:lnTo>
                      <a:pt x="176129" y="2311400"/>
                    </a:lnTo>
                    <a:lnTo>
                      <a:pt x="190627" y="2260600"/>
                    </a:lnTo>
                    <a:lnTo>
                      <a:pt x="205714" y="2222500"/>
                    </a:lnTo>
                    <a:lnTo>
                      <a:pt x="221385" y="2171700"/>
                    </a:lnTo>
                    <a:lnTo>
                      <a:pt x="237635" y="2133600"/>
                    </a:lnTo>
                    <a:lnTo>
                      <a:pt x="254460" y="2095500"/>
                    </a:lnTo>
                    <a:lnTo>
                      <a:pt x="271854" y="2044700"/>
                    </a:lnTo>
                    <a:lnTo>
                      <a:pt x="289814" y="2006600"/>
                    </a:lnTo>
                    <a:lnTo>
                      <a:pt x="308335" y="1968500"/>
                    </a:lnTo>
                    <a:lnTo>
                      <a:pt x="327410" y="1917700"/>
                    </a:lnTo>
                    <a:lnTo>
                      <a:pt x="347037" y="1879600"/>
                    </a:lnTo>
                    <a:lnTo>
                      <a:pt x="367210" y="1841500"/>
                    </a:lnTo>
                    <a:lnTo>
                      <a:pt x="387925" y="1803400"/>
                    </a:lnTo>
                    <a:lnTo>
                      <a:pt x="409176" y="1765300"/>
                    </a:lnTo>
                    <a:lnTo>
                      <a:pt x="430959" y="1727200"/>
                    </a:lnTo>
                    <a:lnTo>
                      <a:pt x="453269" y="1676400"/>
                    </a:lnTo>
                    <a:lnTo>
                      <a:pt x="476102" y="1638300"/>
                    </a:lnTo>
                    <a:lnTo>
                      <a:pt x="499453" y="1600200"/>
                    </a:lnTo>
                    <a:lnTo>
                      <a:pt x="523317" y="1562100"/>
                    </a:lnTo>
                    <a:lnTo>
                      <a:pt x="547689" y="1524000"/>
                    </a:lnTo>
                    <a:lnTo>
                      <a:pt x="572565" y="1485900"/>
                    </a:lnTo>
                    <a:lnTo>
                      <a:pt x="597939" y="1447800"/>
                    </a:lnTo>
                    <a:lnTo>
                      <a:pt x="623808" y="1409700"/>
                    </a:lnTo>
                    <a:lnTo>
                      <a:pt x="650166" y="1384300"/>
                    </a:lnTo>
                    <a:lnTo>
                      <a:pt x="677009" y="1346200"/>
                    </a:lnTo>
                    <a:lnTo>
                      <a:pt x="704332" y="1308100"/>
                    </a:lnTo>
                    <a:lnTo>
                      <a:pt x="732130" y="1270000"/>
                    </a:lnTo>
                    <a:lnTo>
                      <a:pt x="760399" y="1231900"/>
                    </a:lnTo>
                    <a:lnTo>
                      <a:pt x="789133" y="1206500"/>
                    </a:lnTo>
                    <a:lnTo>
                      <a:pt x="818328" y="1168400"/>
                    </a:lnTo>
                    <a:lnTo>
                      <a:pt x="847980" y="1130300"/>
                    </a:lnTo>
                    <a:lnTo>
                      <a:pt x="878083" y="1104900"/>
                    </a:lnTo>
                    <a:lnTo>
                      <a:pt x="908633" y="1066800"/>
                    </a:lnTo>
                    <a:lnTo>
                      <a:pt x="939625" y="1028700"/>
                    </a:lnTo>
                    <a:lnTo>
                      <a:pt x="971054" y="1003300"/>
                    </a:lnTo>
                    <a:lnTo>
                      <a:pt x="1002916" y="965200"/>
                    </a:lnTo>
                    <a:lnTo>
                      <a:pt x="1035206" y="939800"/>
                    </a:lnTo>
                    <a:lnTo>
                      <a:pt x="1067919" y="901700"/>
                    </a:lnTo>
                    <a:lnTo>
                      <a:pt x="1134596" y="850900"/>
                    </a:lnTo>
                    <a:lnTo>
                      <a:pt x="1168550" y="812800"/>
                    </a:lnTo>
                    <a:lnTo>
                      <a:pt x="1237667" y="762000"/>
                    </a:lnTo>
                    <a:lnTo>
                      <a:pt x="1272819" y="723900"/>
                    </a:lnTo>
                    <a:lnTo>
                      <a:pt x="1344290" y="673100"/>
                    </a:lnTo>
                    <a:lnTo>
                      <a:pt x="1417284" y="622300"/>
                    </a:lnTo>
                    <a:lnTo>
                      <a:pt x="1529545" y="546100"/>
                    </a:lnTo>
                    <a:lnTo>
                      <a:pt x="1645019" y="469900"/>
                    </a:lnTo>
                    <a:lnTo>
                      <a:pt x="1684202" y="457200"/>
                    </a:lnTo>
                    <a:lnTo>
                      <a:pt x="1803760" y="381000"/>
                    </a:lnTo>
                    <a:lnTo>
                      <a:pt x="1844266" y="368300"/>
                    </a:lnTo>
                    <a:lnTo>
                      <a:pt x="1885092" y="342900"/>
                    </a:lnTo>
                    <a:lnTo>
                      <a:pt x="1926232" y="330200"/>
                    </a:lnTo>
                    <a:lnTo>
                      <a:pt x="1967681" y="304800"/>
                    </a:lnTo>
                    <a:lnTo>
                      <a:pt x="2009436" y="292100"/>
                    </a:lnTo>
                    <a:lnTo>
                      <a:pt x="2051491" y="266700"/>
                    </a:lnTo>
                    <a:lnTo>
                      <a:pt x="2136481" y="241300"/>
                    </a:lnTo>
                    <a:lnTo>
                      <a:pt x="2179408" y="215900"/>
                    </a:lnTo>
                    <a:lnTo>
                      <a:pt x="2669121" y="76200"/>
                    </a:lnTo>
                    <a:lnTo>
                      <a:pt x="2715110" y="76200"/>
                    </a:lnTo>
                    <a:lnTo>
                      <a:pt x="2807756" y="50800"/>
                    </a:lnTo>
                    <a:close/>
                  </a:path>
                  <a:path w="6663690" h="6654800">
                    <a:moveTo>
                      <a:pt x="3944637" y="50800"/>
                    </a:moveTo>
                    <a:lnTo>
                      <a:pt x="3855582" y="50800"/>
                    </a:lnTo>
                    <a:lnTo>
                      <a:pt x="3948229" y="76200"/>
                    </a:lnTo>
                    <a:lnTo>
                      <a:pt x="3994218" y="76200"/>
                    </a:lnTo>
                    <a:lnTo>
                      <a:pt x="4483933" y="215900"/>
                    </a:lnTo>
                    <a:lnTo>
                      <a:pt x="4526860" y="241300"/>
                    </a:lnTo>
                    <a:lnTo>
                      <a:pt x="4611851" y="266700"/>
                    </a:lnTo>
                    <a:lnTo>
                      <a:pt x="4653906" y="292100"/>
                    </a:lnTo>
                    <a:lnTo>
                      <a:pt x="4695660" y="304800"/>
                    </a:lnTo>
                    <a:lnTo>
                      <a:pt x="4737110" y="330200"/>
                    </a:lnTo>
                    <a:lnTo>
                      <a:pt x="4778250" y="342900"/>
                    </a:lnTo>
                    <a:lnTo>
                      <a:pt x="4819076" y="368300"/>
                    </a:lnTo>
                    <a:lnTo>
                      <a:pt x="4859583" y="381000"/>
                    </a:lnTo>
                    <a:lnTo>
                      <a:pt x="4979141" y="457200"/>
                    </a:lnTo>
                    <a:lnTo>
                      <a:pt x="5018324" y="469900"/>
                    </a:lnTo>
                    <a:lnTo>
                      <a:pt x="5133798" y="546100"/>
                    </a:lnTo>
                    <a:lnTo>
                      <a:pt x="5246060" y="622300"/>
                    </a:lnTo>
                    <a:lnTo>
                      <a:pt x="5319053" y="673100"/>
                    </a:lnTo>
                    <a:lnTo>
                      <a:pt x="5390524" y="723900"/>
                    </a:lnTo>
                    <a:lnTo>
                      <a:pt x="5425677" y="762000"/>
                    </a:lnTo>
                    <a:lnTo>
                      <a:pt x="5494794" y="812800"/>
                    </a:lnTo>
                    <a:lnTo>
                      <a:pt x="5528748" y="850900"/>
                    </a:lnTo>
                    <a:lnTo>
                      <a:pt x="5595425" y="901700"/>
                    </a:lnTo>
                    <a:lnTo>
                      <a:pt x="5628138" y="939800"/>
                    </a:lnTo>
                    <a:lnTo>
                      <a:pt x="5660428" y="965200"/>
                    </a:lnTo>
                    <a:lnTo>
                      <a:pt x="5692290" y="1003300"/>
                    </a:lnTo>
                    <a:lnTo>
                      <a:pt x="5723720" y="1028700"/>
                    </a:lnTo>
                    <a:lnTo>
                      <a:pt x="5754712" y="1066800"/>
                    </a:lnTo>
                    <a:lnTo>
                      <a:pt x="5785262" y="1104900"/>
                    </a:lnTo>
                    <a:lnTo>
                      <a:pt x="5815365" y="1130300"/>
                    </a:lnTo>
                    <a:lnTo>
                      <a:pt x="5845017" y="1168400"/>
                    </a:lnTo>
                    <a:lnTo>
                      <a:pt x="5874212" y="1206500"/>
                    </a:lnTo>
                    <a:lnTo>
                      <a:pt x="5902946" y="1231900"/>
                    </a:lnTo>
                    <a:lnTo>
                      <a:pt x="5931215" y="1270000"/>
                    </a:lnTo>
                    <a:lnTo>
                      <a:pt x="5959013" y="1308100"/>
                    </a:lnTo>
                    <a:lnTo>
                      <a:pt x="5986336" y="1346200"/>
                    </a:lnTo>
                    <a:lnTo>
                      <a:pt x="6013179" y="1384300"/>
                    </a:lnTo>
                    <a:lnTo>
                      <a:pt x="6039537" y="1409700"/>
                    </a:lnTo>
                    <a:lnTo>
                      <a:pt x="6065406" y="1447800"/>
                    </a:lnTo>
                    <a:lnTo>
                      <a:pt x="6090781" y="1485900"/>
                    </a:lnTo>
                    <a:lnTo>
                      <a:pt x="6115656" y="1524000"/>
                    </a:lnTo>
                    <a:lnTo>
                      <a:pt x="6140028" y="1562100"/>
                    </a:lnTo>
                    <a:lnTo>
                      <a:pt x="6163892" y="1600200"/>
                    </a:lnTo>
                    <a:lnTo>
                      <a:pt x="6187243" y="1638300"/>
                    </a:lnTo>
                    <a:lnTo>
                      <a:pt x="6210076" y="1676400"/>
                    </a:lnTo>
                    <a:lnTo>
                      <a:pt x="6232387" y="1727200"/>
                    </a:lnTo>
                    <a:lnTo>
                      <a:pt x="6254170" y="1765300"/>
                    </a:lnTo>
                    <a:lnTo>
                      <a:pt x="6275421" y="1803400"/>
                    </a:lnTo>
                    <a:lnTo>
                      <a:pt x="6296135" y="1841500"/>
                    </a:lnTo>
                    <a:lnTo>
                      <a:pt x="6316308" y="1879600"/>
                    </a:lnTo>
                    <a:lnTo>
                      <a:pt x="6335935" y="1917700"/>
                    </a:lnTo>
                    <a:lnTo>
                      <a:pt x="6355011" y="1968500"/>
                    </a:lnTo>
                    <a:lnTo>
                      <a:pt x="6373531" y="2006600"/>
                    </a:lnTo>
                    <a:lnTo>
                      <a:pt x="6391491" y="2044700"/>
                    </a:lnTo>
                    <a:lnTo>
                      <a:pt x="6408886" y="2095500"/>
                    </a:lnTo>
                    <a:lnTo>
                      <a:pt x="6425711" y="2133600"/>
                    </a:lnTo>
                    <a:lnTo>
                      <a:pt x="6441961" y="2171700"/>
                    </a:lnTo>
                    <a:lnTo>
                      <a:pt x="6457632" y="2222500"/>
                    </a:lnTo>
                    <a:lnTo>
                      <a:pt x="6472719" y="2260600"/>
                    </a:lnTo>
                    <a:lnTo>
                      <a:pt x="6487217" y="2311400"/>
                    </a:lnTo>
                    <a:lnTo>
                      <a:pt x="6501122" y="2349500"/>
                    </a:lnTo>
                    <a:lnTo>
                      <a:pt x="6514428" y="2400300"/>
                    </a:lnTo>
                    <a:lnTo>
                      <a:pt x="6527132" y="2438400"/>
                    </a:lnTo>
                    <a:lnTo>
                      <a:pt x="6539228" y="2489200"/>
                    </a:lnTo>
                    <a:lnTo>
                      <a:pt x="6550711" y="2527300"/>
                    </a:lnTo>
                    <a:lnTo>
                      <a:pt x="6561577" y="2578100"/>
                    </a:lnTo>
                    <a:lnTo>
                      <a:pt x="6571821" y="2616200"/>
                    </a:lnTo>
                    <a:lnTo>
                      <a:pt x="6581439" y="2667000"/>
                    </a:lnTo>
                    <a:lnTo>
                      <a:pt x="6590425" y="2717800"/>
                    </a:lnTo>
                    <a:lnTo>
                      <a:pt x="6598775" y="2755900"/>
                    </a:lnTo>
                    <a:lnTo>
                      <a:pt x="6606485" y="2806700"/>
                    </a:lnTo>
                    <a:lnTo>
                      <a:pt x="6613548" y="2857500"/>
                    </a:lnTo>
                    <a:lnTo>
                      <a:pt x="6619962" y="2895600"/>
                    </a:lnTo>
                    <a:lnTo>
                      <a:pt x="6625721" y="2946400"/>
                    </a:lnTo>
                    <a:lnTo>
                      <a:pt x="6630819" y="2997200"/>
                    </a:lnTo>
                    <a:lnTo>
                      <a:pt x="6635254" y="3035300"/>
                    </a:lnTo>
                    <a:lnTo>
                      <a:pt x="6639019" y="3086100"/>
                    </a:lnTo>
                    <a:lnTo>
                      <a:pt x="6642110" y="3136900"/>
                    </a:lnTo>
                    <a:lnTo>
                      <a:pt x="6644522" y="3187700"/>
                    </a:lnTo>
                    <a:lnTo>
                      <a:pt x="6646251" y="3238500"/>
                    </a:lnTo>
                    <a:lnTo>
                      <a:pt x="6647292" y="3276600"/>
                    </a:lnTo>
                    <a:lnTo>
                      <a:pt x="6647640" y="3327400"/>
                    </a:lnTo>
                    <a:lnTo>
                      <a:pt x="6647292" y="3378200"/>
                    </a:lnTo>
                    <a:lnTo>
                      <a:pt x="6646251" y="3429000"/>
                    </a:lnTo>
                    <a:lnTo>
                      <a:pt x="6644522" y="3479800"/>
                    </a:lnTo>
                    <a:lnTo>
                      <a:pt x="6642110" y="3517900"/>
                    </a:lnTo>
                    <a:lnTo>
                      <a:pt x="6639019" y="3568700"/>
                    </a:lnTo>
                    <a:lnTo>
                      <a:pt x="6635254" y="3619500"/>
                    </a:lnTo>
                    <a:lnTo>
                      <a:pt x="6630819" y="3670300"/>
                    </a:lnTo>
                    <a:lnTo>
                      <a:pt x="6625721" y="3708400"/>
                    </a:lnTo>
                    <a:lnTo>
                      <a:pt x="6619962" y="3759200"/>
                    </a:lnTo>
                    <a:lnTo>
                      <a:pt x="6613548" y="3810000"/>
                    </a:lnTo>
                    <a:lnTo>
                      <a:pt x="6606485" y="3848100"/>
                    </a:lnTo>
                    <a:lnTo>
                      <a:pt x="6598775" y="3898900"/>
                    </a:lnTo>
                    <a:lnTo>
                      <a:pt x="6590425" y="3949700"/>
                    </a:lnTo>
                    <a:lnTo>
                      <a:pt x="6581439" y="3987800"/>
                    </a:lnTo>
                    <a:lnTo>
                      <a:pt x="6571821" y="4038600"/>
                    </a:lnTo>
                    <a:lnTo>
                      <a:pt x="6561577" y="4089400"/>
                    </a:lnTo>
                    <a:lnTo>
                      <a:pt x="6550711" y="4127500"/>
                    </a:lnTo>
                    <a:lnTo>
                      <a:pt x="6539228" y="4178300"/>
                    </a:lnTo>
                    <a:lnTo>
                      <a:pt x="6527132" y="4216400"/>
                    </a:lnTo>
                    <a:lnTo>
                      <a:pt x="6514428" y="4267200"/>
                    </a:lnTo>
                    <a:lnTo>
                      <a:pt x="6501122" y="4305300"/>
                    </a:lnTo>
                    <a:lnTo>
                      <a:pt x="6487217" y="4356100"/>
                    </a:lnTo>
                    <a:lnTo>
                      <a:pt x="6472719" y="4394200"/>
                    </a:lnTo>
                    <a:lnTo>
                      <a:pt x="6457632" y="4432300"/>
                    </a:lnTo>
                    <a:lnTo>
                      <a:pt x="6441961" y="4483100"/>
                    </a:lnTo>
                    <a:lnTo>
                      <a:pt x="6425711" y="4521200"/>
                    </a:lnTo>
                    <a:lnTo>
                      <a:pt x="6408886" y="4572000"/>
                    </a:lnTo>
                    <a:lnTo>
                      <a:pt x="6391491" y="4610100"/>
                    </a:lnTo>
                    <a:lnTo>
                      <a:pt x="6373531" y="4648200"/>
                    </a:lnTo>
                    <a:lnTo>
                      <a:pt x="6355011" y="4699000"/>
                    </a:lnTo>
                    <a:lnTo>
                      <a:pt x="6335935" y="4737100"/>
                    </a:lnTo>
                    <a:lnTo>
                      <a:pt x="6316308" y="4775200"/>
                    </a:lnTo>
                    <a:lnTo>
                      <a:pt x="6296135" y="4813300"/>
                    </a:lnTo>
                    <a:lnTo>
                      <a:pt x="6275421" y="4851400"/>
                    </a:lnTo>
                    <a:lnTo>
                      <a:pt x="6254170" y="4902200"/>
                    </a:lnTo>
                    <a:lnTo>
                      <a:pt x="6232387" y="4940300"/>
                    </a:lnTo>
                    <a:lnTo>
                      <a:pt x="6210076" y="4978400"/>
                    </a:lnTo>
                    <a:lnTo>
                      <a:pt x="6187243" y="5016500"/>
                    </a:lnTo>
                    <a:lnTo>
                      <a:pt x="6163892" y="5054600"/>
                    </a:lnTo>
                    <a:lnTo>
                      <a:pt x="6140028" y="5092700"/>
                    </a:lnTo>
                    <a:lnTo>
                      <a:pt x="6115656" y="5130800"/>
                    </a:lnTo>
                    <a:lnTo>
                      <a:pt x="6090781" y="5168900"/>
                    </a:lnTo>
                    <a:lnTo>
                      <a:pt x="6065406" y="5207000"/>
                    </a:lnTo>
                    <a:lnTo>
                      <a:pt x="6039537" y="5245100"/>
                    </a:lnTo>
                    <a:lnTo>
                      <a:pt x="6013179" y="5283200"/>
                    </a:lnTo>
                    <a:lnTo>
                      <a:pt x="5986336" y="5321300"/>
                    </a:lnTo>
                    <a:lnTo>
                      <a:pt x="5959013" y="5346700"/>
                    </a:lnTo>
                    <a:lnTo>
                      <a:pt x="5931215" y="5384800"/>
                    </a:lnTo>
                    <a:lnTo>
                      <a:pt x="5902946" y="5422900"/>
                    </a:lnTo>
                    <a:lnTo>
                      <a:pt x="5874212" y="5461000"/>
                    </a:lnTo>
                    <a:lnTo>
                      <a:pt x="5845017" y="5486400"/>
                    </a:lnTo>
                    <a:lnTo>
                      <a:pt x="5815365" y="5524500"/>
                    </a:lnTo>
                    <a:lnTo>
                      <a:pt x="5785262" y="5562600"/>
                    </a:lnTo>
                    <a:lnTo>
                      <a:pt x="5754712" y="5588000"/>
                    </a:lnTo>
                    <a:lnTo>
                      <a:pt x="5723720" y="5626100"/>
                    </a:lnTo>
                    <a:lnTo>
                      <a:pt x="5692290" y="5664200"/>
                    </a:lnTo>
                    <a:lnTo>
                      <a:pt x="5660428" y="5689600"/>
                    </a:lnTo>
                    <a:lnTo>
                      <a:pt x="5628138" y="5727700"/>
                    </a:lnTo>
                    <a:lnTo>
                      <a:pt x="5562293" y="5778500"/>
                    </a:lnTo>
                    <a:lnTo>
                      <a:pt x="5528748" y="5816600"/>
                    </a:lnTo>
                    <a:lnTo>
                      <a:pt x="5460435" y="5867400"/>
                    </a:lnTo>
                    <a:lnTo>
                      <a:pt x="5425677" y="5905500"/>
                    </a:lnTo>
                    <a:lnTo>
                      <a:pt x="5390524" y="5930900"/>
                    </a:lnTo>
                    <a:lnTo>
                      <a:pt x="5319053" y="5981700"/>
                    </a:lnTo>
                    <a:lnTo>
                      <a:pt x="5246060" y="6032500"/>
                    </a:lnTo>
                    <a:lnTo>
                      <a:pt x="5171582" y="6083300"/>
                    </a:lnTo>
                    <a:lnTo>
                      <a:pt x="5057165" y="6159500"/>
                    </a:lnTo>
                    <a:lnTo>
                      <a:pt x="4939620" y="6235700"/>
                    </a:lnTo>
                    <a:lnTo>
                      <a:pt x="4899766" y="6248400"/>
                    </a:lnTo>
                    <a:lnTo>
                      <a:pt x="4819076" y="6299200"/>
                    </a:lnTo>
                    <a:lnTo>
                      <a:pt x="4778250" y="6311900"/>
                    </a:lnTo>
                    <a:lnTo>
                      <a:pt x="4737110" y="6337300"/>
                    </a:lnTo>
                    <a:lnTo>
                      <a:pt x="4695660" y="6350000"/>
                    </a:lnTo>
                    <a:lnTo>
                      <a:pt x="4653906" y="6375400"/>
                    </a:lnTo>
                    <a:lnTo>
                      <a:pt x="4569501" y="6400800"/>
                    </a:lnTo>
                    <a:lnTo>
                      <a:pt x="4526860" y="6426200"/>
                    </a:lnTo>
                    <a:lnTo>
                      <a:pt x="4397240" y="6464300"/>
                    </a:lnTo>
                    <a:lnTo>
                      <a:pt x="4353484" y="6489700"/>
                    </a:lnTo>
                    <a:lnTo>
                      <a:pt x="4130792" y="6553200"/>
                    </a:lnTo>
                    <a:lnTo>
                      <a:pt x="4085504" y="6553200"/>
                    </a:lnTo>
                    <a:lnTo>
                      <a:pt x="3948229" y="6591300"/>
                    </a:lnTo>
                    <a:lnTo>
                      <a:pt x="3902015" y="6591300"/>
                    </a:lnTo>
                    <a:lnTo>
                      <a:pt x="3808934" y="6616700"/>
                    </a:lnTo>
                    <a:lnTo>
                      <a:pt x="3894387" y="6616700"/>
                    </a:lnTo>
                    <a:lnTo>
                      <a:pt x="4044626" y="6578600"/>
                    </a:lnTo>
                    <a:lnTo>
                      <a:pt x="4094356" y="6578600"/>
                    </a:lnTo>
                    <a:lnTo>
                      <a:pt x="4242443" y="6540500"/>
                    </a:lnTo>
                    <a:lnTo>
                      <a:pt x="4291423" y="6515100"/>
                    </a:lnTo>
                    <a:lnTo>
                      <a:pt x="4437159" y="6477000"/>
                    </a:lnTo>
                    <a:lnTo>
                      <a:pt x="4485322" y="6451600"/>
                    </a:lnTo>
                    <a:lnTo>
                      <a:pt x="4533271" y="6438900"/>
                    </a:lnTo>
                    <a:lnTo>
                      <a:pt x="4581001" y="6413500"/>
                    </a:lnTo>
                    <a:lnTo>
                      <a:pt x="4628508" y="6400800"/>
                    </a:lnTo>
                    <a:lnTo>
                      <a:pt x="4675922" y="6375400"/>
                    </a:lnTo>
                    <a:lnTo>
                      <a:pt x="4722944" y="6362700"/>
                    </a:lnTo>
                    <a:lnTo>
                      <a:pt x="4907036" y="6261100"/>
                    </a:lnTo>
                    <a:lnTo>
                      <a:pt x="5040802" y="6184900"/>
                    </a:lnTo>
                    <a:lnTo>
                      <a:pt x="5170766" y="6108700"/>
                    </a:lnTo>
                    <a:lnTo>
                      <a:pt x="5213224" y="6083300"/>
                    </a:lnTo>
                    <a:lnTo>
                      <a:pt x="5255246" y="6045200"/>
                    </a:lnTo>
                    <a:lnTo>
                      <a:pt x="5337960" y="5994400"/>
                    </a:lnTo>
                    <a:lnTo>
                      <a:pt x="5378646" y="5956300"/>
                    </a:lnTo>
                    <a:lnTo>
                      <a:pt x="5418878" y="5930900"/>
                    </a:lnTo>
                    <a:lnTo>
                      <a:pt x="5458655" y="5892800"/>
                    </a:lnTo>
                    <a:lnTo>
                      <a:pt x="5497971" y="5854700"/>
                    </a:lnTo>
                    <a:lnTo>
                      <a:pt x="5536822" y="5829300"/>
                    </a:lnTo>
                    <a:lnTo>
                      <a:pt x="5575206" y="5791200"/>
                    </a:lnTo>
                    <a:lnTo>
                      <a:pt x="5613118" y="5753100"/>
                    </a:lnTo>
                    <a:lnTo>
                      <a:pt x="5650555" y="5727700"/>
                    </a:lnTo>
                    <a:lnTo>
                      <a:pt x="5687512" y="5689600"/>
                    </a:lnTo>
                    <a:lnTo>
                      <a:pt x="5723914" y="5651500"/>
                    </a:lnTo>
                    <a:lnTo>
                      <a:pt x="5759681" y="5613400"/>
                    </a:lnTo>
                    <a:lnTo>
                      <a:pt x="5794812" y="5575300"/>
                    </a:lnTo>
                    <a:lnTo>
                      <a:pt x="5829305" y="5537200"/>
                    </a:lnTo>
                    <a:lnTo>
                      <a:pt x="5863155" y="5499100"/>
                    </a:lnTo>
                    <a:lnTo>
                      <a:pt x="5896362" y="5461000"/>
                    </a:lnTo>
                    <a:lnTo>
                      <a:pt x="5928922" y="5422900"/>
                    </a:lnTo>
                    <a:lnTo>
                      <a:pt x="5960832" y="5372100"/>
                    </a:lnTo>
                    <a:lnTo>
                      <a:pt x="5992091" y="5334000"/>
                    </a:lnTo>
                    <a:lnTo>
                      <a:pt x="6022696" y="5295900"/>
                    </a:lnTo>
                    <a:lnTo>
                      <a:pt x="6052644" y="5257800"/>
                    </a:lnTo>
                    <a:lnTo>
                      <a:pt x="6081932" y="5207000"/>
                    </a:lnTo>
                    <a:lnTo>
                      <a:pt x="6110559" y="5168900"/>
                    </a:lnTo>
                    <a:lnTo>
                      <a:pt x="6138521" y="5130800"/>
                    </a:lnTo>
                    <a:lnTo>
                      <a:pt x="6165816" y="5080000"/>
                    </a:lnTo>
                    <a:lnTo>
                      <a:pt x="6192441" y="5041900"/>
                    </a:lnTo>
                    <a:lnTo>
                      <a:pt x="6218395" y="4991100"/>
                    </a:lnTo>
                    <a:lnTo>
                      <a:pt x="6243674" y="4953000"/>
                    </a:lnTo>
                    <a:lnTo>
                      <a:pt x="6268275" y="4902200"/>
                    </a:lnTo>
                    <a:lnTo>
                      <a:pt x="6292197" y="4864100"/>
                    </a:lnTo>
                    <a:lnTo>
                      <a:pt x="6315437" y="4813300"/>
                    </a:lnTo>
                    <a:lnTo>
                      <a:pt x="6337992" y="4762500"/>
                    </a:lnTo>
                    <a:lnTo>
                      <a:pt x="6359859" y="4724400"/>
                    </a:lnTo>
                    <a:lnTo>
                      <a:pt x="6381037" y="4673600"/>
                    </a:lnTo>
                    <a:lnTo>
                      <a:pt x="6401522" y="4622800"/>
                    </a:lnTo>
                    <a:lnTo>
                      <a:pt x="6421187" y="4584700"/>
                    </a:lnTo>
                    <a:lnTo>
                      <a:pt x="6440091" y="4533900"/>
                    </a:lnTo>
                    <a:lnTo>
                      <a:pt x="6458233" y="4483100"/>
                    </a:lnTo>
                    <a:lnTo>
                      <a:pt x="6475613" y="4432300"/>
                    </a:lnTo>
                    <a:lnTo>
                      <a:pt x="6492229" y="4381500"/>
                    </a:lnTo>
                    <a:lnTo>
                      <a:pt x="6508082" y="4343400"/>
                    </a:lnTo>
                    <a:lnTo>
                      <a:pt x="6523169" y="4292600"/>
                    </a:lnTo>
                    <a:lnTo>
                      <a:pt x="6537491" y="4241800"/>
                    </a:lnTo>
                    <a:lnTo>
                      <a:pt x="6551045" y="4191000"/>
                    </a:lnTo>
                    <a:lnTo>
                      <a:pt x="6563832" y="4140200"/>
                    </a:lnTo>
                    <a:lnTo>
                      <a:pt x="6575851" y="4089400"/>
                    </a:lnTo>
                    <a:lnTo>
                      <a:pt x="6587101" y="4038600"/>
                    </a:lnTo>
                    <a:lnTo>
                      <a:pt x="6597580" y="3987800"/>
                    </a:lnTo>
                    <a:lnTo>
                      <a:pt x="6607288" y="3937000"/>
                    </a:lnTo>
                    <a:lnTo>
                      <a:pt x="6616225" y="3886200"/>
                    </a:lnTo>
                    <a:lnTo>
                      <a:pt x="6624389" y="3848100"/>
                    </a:lnTo>
                    <a:lnTo>
                      <a:pt x="6631779" y="3797300"/>
                    </a:lnTo>
                    <a:lnTo>
                      <a:pt x="6638396" y="3746500"/>
                    </a:lnTo>
                    <a:lnTo>
                      <a:pt x="6644236" y="3695700"/>
                    </a:lnTo>
                    <a:lnTo>
                      <a:pt x="6649301" y="3644900"/>
                    </a:lnTo>
                    <a:lnTo>
                      <a:pt x="6653589" y="3581400"/>
                    </a:lnTo>
                    <a:lnTo>
                      <a:pt x="6657100" y="3530600"/>
                    </a:lnTo>
                    <a:lnTo>
                      <a:pt x="6659831" y="3479800"/>
                    </a:lnTo>
                    <a:lnTo>
                      <a:pt x="6661784" y="3429000"/>
                    </a:lnTo>
                    <a:lnTo>
                      <a:pt x="6662956" y="3378200"/>
                    </a:lnTo>
                    <a:lnTo>
                      <a:pt x="6663346" y="3327400"/>
                    </a:lnTo>
                    <a:lnTo>
                      <a:pt x="6662956" y="3276600"/>
                    </a:lnTo>
                    <a:lnTo>
                      <a:pt x="6661784" y="3225800"/>
                    </a:lnTo>
                    <a:lnTo>
                      <a:pt x="6659831" y="3175000"/>
                    </a:lnTo>
                    <a:lnTo>
                      <a:pt x="6657100" y="3124200"/>
                    </a:lnTo>
                    <a:lnTo>
                      <a:pt x="6653589" y="3073400"/>
                    </a:lnTo>
                    <a:lnTo>
                      <a:pt x="6649301" y="3022600"/>
                    </a:lnTo>
                    <a:lnTo>
                      <a:pt x="6644236" y="2971800"/>
                    </a:lnTo>
                    <a:lnTo>
                      <a:pt x="6638396" y="2921000"/>
                    </a:lnTo>
                    <a:lnTo>
                      <a:pt x="6631779" y="2870200"/>
                    </a:lnTo>
                    <a:lnTo>
                      <a:pt x="6624389" y="2819400"/>
                    </a:lnTo>
                    <a:lnTo>
                      <a:pt x="6616225" y="2768600"/>
                    </a:lnTo>
                    <a:lnTo>
                      <a:pt x="6607288" y="2717800"/>
                    </a:lnTo>
                    <a:lnTo>
                      <a:pt x="6597580" y="2667000"/>
                    </a:lnTo>
                    <a:lnTo>
                      <a:pt x="6587101" y="2616200"/>
                    </a:lnTo>
                    <a:lnTo>
                      <a:pt x="6575851" y="2565400"/>
                    </a:lnTo>
                    <a:lnTo>
                      <a:pt x="6563832" y="2514600"/>
                    </a:lnTo>
                    <a:lnTo>
                      <a:pt x="6551045" y="2463800"/>
                    </a:lnTo>
                    <a:lnTo>
                      <a:pt x="6537491" y="2413000"/>
                    </a:lnTo>
                    <a:lnTo>
                      <a:pt x="6523169" y="2374900"/>
                    </a:lnTo>
                    <a:lnTo>
                      <a:pt x="6508082" y="2324100"/>
                    </a:lnTo>
                    <a:lnTo>
                      <a:pt x="6492229" y="2273300"/>
                    </a:lnTo>
                    <a:lnTo>
                      <a:pt x="6475613" y="2222500"/>
                    </a:lnTo>
                    <a:lnTo>
                      <a:pt x="6458233" y="2171700"/>
                    </a:lnTo>
                    <a:lnTo>
                      <a:pt x="6440091" y="2133600"/>
                    </a:lnTo>
                    <a:lnTo>
                      <a:pt x="6421187" y="2082800"/>
                    </a:lnTo>
                    <a:lnTo>
                      <a:pt x="6401522" y="2032000"/>
                    </a:lnTo>
                    <a:lnTo>
                      <a:pt x="6381037" y="1981200"/>
                    </a:lnTo>
                    <a:lnTo>
                      <a:pt x="6359859" y="1943100"/>
                    </a:lnTo>
                    <a:lnTo>
                      <a:pt x="6337992" y="1892300"/>
                    </a:lnTo>
                    <a:lnTo>
                      <a:pt x="6315437" y="1841500"/>
                    </a:lnTo>
                    <a:lnTo>
                      <a:pt x="6292197" y="1803400"/>
                    </a:lnTo>
                    <a:lnTo>
                      <a:pt x="6268275" y="1752600"/>
                    </a:lnTo>
                    <a:lnTo>
                      <a:pt x="6243674" y="1714500"/>
                    </a:lnTo>
                    <a:lnTo>
                      <a:pt x="6218395" y="1663700"/>
                    </a:lnTo>
                    <a:lnTo>
                      <a:pt x="6192441" y="1625600"/>
                    </a:lnTo>
                    <a:lnTo>
                      <a:pt x="6165816" y="1574800"/>
                    </a:lnTo>
                    <a:lnTo>
                      <a:pt x="6138521" y="1536700"/>
                    </a:lnTo>
                    <a:lnTo>
                      <a:pt x="6110559" y="1485900"/>
                    </a:lnTo>
                    <a:lnTo>
                      <a:pt x="6081932" y="1447800"/>
                    </a:lnTo>
                    <a:lnTo>
                      <a:pt x="6052644" y="1409700"/>
                    </a:lnTo>
                    <a:lnTo>
                      <a:pt x="6022696" y="1358900"/>
                    </a:lnTo>
                    <a:lnTo>
                      <a:pt x="5992091" y="1320800"/>
                    </a:lnTo>
                    <a:lnTo>
                      <a:pt x="5960832" y="1282700"/>
                    </a:lnTo>
                    <a:lnTo>
                      <a:pt x="5928922" y="1244600"/>
                    </a:lnTo>
                    <a:lnTo>
                      <a:pt x="5896362" y="1206500"/>
                    </a:lnTo>
                    <a:lnTo>
                      <a:pt x="5863155" y="1168400"/>
                    </a:lnTo>
                    <a:lnTo>
                      <a:pt x="5829305" y="1130300"/>
                    </a:lnTo>
                    <a:lnTo>
                      <a:pt x="5794812" y="1092200"/>
                    </a:lnTo>
                    <a:lnTo>
                      <a:pt x="5759681" y="1054100"/>
                    </a:lnTo>
                    <a:lnTo>
                      <a:pt x="5723914" y="1016000"/>
                    </a:lnTo>
                    <a:lnTo>
                      <a:pt x="5687512" y="977900"/>
                    </a:lnTo>
                    <a:lnTo>
                      <a:pt x="5650555" y="939800"/>
                    </a:lnTo>
                    <a:lnTo>
                      <a:pt x="5613118" y="901700"/>
                    </a:lnTo>
                    <a:lnTo>
                      <a:pt x="5575206" y="863600"/>
                    </a:lnTo>
                    <a:lnTo>
                      <a:pt x="5536822" y="825500"/>
                    </a:lnTo>
                    <a:lnTo>
                      <a:pt x="5497971" y="800100"/>
                    </a:lnTo>
                    <a:lnTo>
                      <a:pt x="5458655" y="762000"/>
                    </a:lnTo>
                    <a:lnTo>
                      <a:pt x="5418878" y="736600"/>
                    </a:lnTo>
                    <a:lnTo>
                      <a:pt x="5378646" y="698500"/>
                    </a:lnTo>
                    <a:lnTo>
                      <a:pt x="5337960" y="673100"/>
                    </a:lnTo>
                    <a:lnTo>
                      <a:pt x="5296825" y="635000"/>
                    </a:lnTo>
                    <a:lnTo>
                      <a:pt x="5213224" y="584200"/>
                    </a:lnTo>
                    <a:lnTo>
                      <a:pt x="5170766" y="546100"/>
                    </a:lnTo>
                    <a:lnTo>
                      <a:pt x="5040802" y="469900"/>
                    </a:lnTo>
                    <a:lnTo>
                      <a:pt x="4907036" y="393700"/>
                    </a:lnTo>
                    <a:lnTo>
                      <a:pt x="4769570" y="317500"/>
                    </a:lnTo>
                    <a:lnTo>
                      <a:pt x="4722944" y="304800"/>
                    </a:lnTo>
                    <a:lnTo>
                      <a:pt x="4628508" y="254000"/>
                    </a:lnTo>
                    <a:lnTo>
                      <a:pt x="4581001" y="241300"/>
                    </a:lnTo>
                    <a:lnTo>
                      <a:pt x="4533271" y="215900"/>
                    </a:lnTo>
                    <a:lnTo>
                      <a:pt x="4437159" y="190500"/>
                    </a:lnTo>
                    <a:lnTo>
                      <a:pt x="4388785" y="165100"/>
                    </a:lnTo>
                    <a:lnTo>
                      <a:pt x="3944637" y="50800"/>
                    </a:lnTo>
                    <a:close/>
                  </a:path>
                  <a:path w="6663690" h="6654800">
                    <a:moveTo>
                      <a:pt x="2995591" y="25400"/>
                    </a:moveTo>
                    <a:lnTo>
                      <a:pt x="2869946" y="25400"/>
                    </a:lnTo>
                    <a:lnTo>
                      <a:pt x="2768956" y="50800"/>
                    </a:lnTo>
                    <a:lnTo>
                      <a:pt x="2854404" y="50800"/>
                    </a:lnTo>
                    <a:lnTo>
                      <a:pt x="2901262" y="38100"/>
                    </a:lnTo>
                    <a:lnTo>
                      <a:pt x="2948326" y="38100"/>
                    </a:lnTo>
                    <a:lnTo>
                      <a:pt x="2995591" y="25400"/>
                    </a:lnTo>
                    <a:close/>
                  </a:path>
                  <a:path w="6663690" h="6654800">
                    <a:moveTo>
                      <a:pt x="3793397" y="25400"/>
                    </a:moveTo>
                    <a:lnTo>
                      <a:pt x="3667746" y="25400"/>
                    </a:lnTo>
                    <a:lnTo>
                      <a:pt x="3715011" y="38100"/>
                    </a:lnTo>
                    <a:lnTo>
                      <a:pt x="3762075" y="38100"/>
                    </a:lnTo>
                    <a:lnTo>
                      <a:pt x="3808934" y="50800"/>
                    </a:lnTo>
                    <a:lnTo>
                      <a:pt x="3894387" y="50800"/>
                    </a:lnTo>
                    <a:lnTo>
                      <a:pt x="3793397" y="25400"/>
                    </a:lnTo>
                    <a:close/>
                  </a:path>
                  <a:path w="6663690" h="6654800">
                    <a:moveTo>
                      <a:pt x="3186563" y="12700"/>
                    </a:moveTo>
                    <a:lnTo>
                      <a:pt x="2971561" y="12700"/>
                    </a:lnTo>
                    <a:lnTo>
                      <a:pt x="2920677" y="25400"/>
                    </a:lnTo>
                    <a:lnTo>
                      <a:pt x="3138542" y="25400"/>
                    </a:lnTo>
                    <a:lnTo>
                      <a:pt x="3186563" y="12700"/>
                    </a:lnTo>
                    <a:close/>
                  </a:path>
                  <a:path w="6663690" h="6654800">
                    <a:moveTo>
                      <a:pt x="3691780" y="12700"/>
                    </a:moveTo>
                    <a:lnTo>
                      <a:pt x="3476774" y="12700"/>
                    </a:lnTo>
                    <a:lnTo>
                      <a:pt x="3524794" y="25400"/>
                    </a:lnTo>
                    <a:lnTo>
                      <a:pt x="3742665" y="25400"/>
                    </a:lnTo>
                    <a:lnTo>
                      <a:pt x="3691780" y="12700"/>
                    </a:lnTo>
                    <a:close/>
                  </a:path>
                  <a:path w="6663690" h="6654800">
                    <a:moveTo>
                      <a:pt x="3538253" y="0"/>
                    </a:moveTo>
                    <a:lnTo>
                      <a:pt x="3125086" y="0"/>
                    </a:lnTo>
                    <a:lnTo>
                      <a:pt x="3073770" y="12700"/>
                    </a:lnTo>
                    <a:lnTo>
                      <a:pt x="3589570" y="12700"/>
                    </a:lnTo>
                    <a:lnTo>
                      <a:pt x="3538253" y="0"/>
                    </a:lnTo>
                    <a:close/>
                  </a:path>
                </a:pathLst>
              </a:custGeom>
              <a:solidFill>
                <a:srgbClr val="ED7156"/>
              </a:solidFill>
            </p:spPr>
            <p:txBody>
              <a:bodyPr wrap="square" lIns="0" tIns="0" rIns="0" bIns="0" rtlCol="0"/>
              <a:lstStyle/>
              <a:p>
                <a:endParaRPr sz="1092" dirty="0"/>
              </a:p>
            </p:txBody>
          </p:sp>
          <p:sp>
            <p:nvSpPr>
              <p:cNvPr id="98" name="object 9">
                <a:extLst>
                  <a:ext uri="{FF2B5EF4-FFF2-40B4-BE49-F238E27FC236}">
                    <a16:creationId xmlns:a16="http://schemas.microsoft.com/office/drawing/2014/main" id="{F2E796FC-D78B-034E-8C8E-00ABF32B7431}"/>
                  </a:ext>
                </a:extLst>
              </p:cNvPr>
              <p:cNvSpPr/>
              <p:nvPr/>
            </p:nvSpPr>
            <p:spPr>
              <a:xfrm>
                <a:off x="11980621" y="6155503"/>
                <a:ext cx="0" cy="264795"/>
              </a:xfrm>
              <a:custGeom>
                <a:avLst/>
                <a:gdLst/>
                <a:ahLst/>
                <a:cxnLst/>
                <a:rect l="l" t="t" r="r" b="b"/>
                <a:pathLst>
                  <a:path h="264795">
                    <a:moveTo>
                      <a:pt x="0" y="0"/>
                    </a:moveTo>
                    <a:lnTo>
                      <a:pt x="0" y="264243"/>
                    </a:lnTo>
                  </a:path>
                </a:pathLst>
              </a:custGeom>
              <a:ln w="15706">
                <a:solidFill>
                  <a:srgbClr val="F8819A"/>
                </a:solidFill>
              </a:ln>
            </p:spPr>
            <p:txBody>
              <a:bodyPr wrap="square" lIns="0" tIns="0" rIns="0" bIns="0" rtlCol="0"/>
              <a:lstStyle/>
              <a:p>
                <a:endParaRPr sz="1092" dirty="0"/>
              </a:p>
            </p:txBody>
          </p:sp>
          <p:sp>
            <p:nvSpPr>
              <p:cNvPr id="99" name="object 10">
                <a:extLst>
                  <a:ext uri="{FF2B5EF4-FFF2-40B4-BE49-F238E27FC236}">
                    <a16:creationId xmlns:a16="http://schemas.microsoft.com/office/drawing/2014/main" id="{455CF485-C0E8-F742-BA1D-1E3629C40463}"/>
                  </a:ext>
                </a:extLst>
              </p:cNvPr>
              <p:cNvSpPr/>
              <p:nvPr/>
            </p:nvSpPr>
            <p:spPr>
              <a:xfrm>
                <a:off x="13116266" y="7533386"/>
                <a:ext cx="9525" cy="24765"/>
              </a:xfrm>
              <a:custGeom>
                <a:avLst/>
                <a:gdLst/>
                <a:ahLst/>
                <a:cxnLst/>
                <a:rect l="l" t="t" r="r" b="b"/>
                <a:pathLst>
                  <a:path w="9525" h="24765">
                    <a:moveTo>
                      <a:pt x="9360" y="24449"/>
                    </a:moveTo>
                    <a:lnTo>
                      <a:pt x="0" y="0"/>
                    </a:lnTo>
                  </a:path>
                </a:pathLst>
              </a:custGeom>
              <a:ln w="5235">
                <a:solidFill>
                  <a:srgbClr val="FB392A"/>
                </a:solidFill>
              </a:ln>
            </p:spPr>
            <p:txBody>
              <a:bodyPr wrap="square" lIns="0" tIns="0" rIns="0" bIns="0" rtlCol="0"/>
              <a:lstStyle/>
              <a:p>
                <a:endParaRPr sz="1092" dirty="0"/>
              </a:p>
            </p:txBody>
          </p:sp>
          <p:sp>
            <p:nvSpPr>
              <p:cNvPr id="100" name="object 11">
                <a:extLst>
                  <a:ext uri="{FF2B5EF4-FFF2-40B4-BE49-F238E27FC236}">
                    <a16:creationId xmlns:a16="http://schemas.microsoft.com/office/drawing/2014/main" id="{9208341B-8C04-5E40-A804-8B45DCEFF097}"/>
                  </a:ext>
                </a:extLst>
              </p:cNvPr>
              <p:cNvSpPr/>
              <p:nvPr/>
            </p:nvSpPr>
            <p:spPr>
              <a:xfrm>
                <a:off x="11999220" y="4616925"/>
                <a:ext cx="1099185" cy="2868295"/>
              </a:xfrm>
              <a:custGeom>
                <a:avLst/>
                <a:gdLst/>
                <a:ahLst/>
                <a:cxnLst/>
                <a:rect l="l" t="t" r="r" b="b"/>
                <a:pathLst>
                  <a:path w="1099184" h="2868295">
                    <a:moveTo>
                      <a:pt x="1098584" y="2868258"/>
                    </a:moveTo>
                    <a:lnTo>
                      <a:pt x="0" y="0"/>
                    </a:lnTo>
                  </a:path>
                </a:pathLst>
              </a:custGeom>
              <a:ln w="5235">
                <a:solidFill>
                  <a:srgbClr val="FB392A"/>
                </a:solidFill>
                <a:prstDash val="dash"/>
              </a:ln>
            </p:spPr>
            <p:txBody>
              <a:bodyPr wrap="square" lIns="0" tIns="0" rIns="0" bIns="0" rtlCol="0"/>
              <a:lstStyle/>
              <a:p>
                <a:endParaRPr sz="1092" dirty="0"/>
              </a:p>
            </p:txBody>
          </p:sp>
          <p:sp>
            <p:nvSpPr>
              <p:cNvPr id="101" name="object 12">
                <a:extLst>
                  <a:ext uri="{FF2B5EF4-FFF2-40B4-BE49-F238E27FC236}">
                    <a16:creationId xmlns:a16="http://schemas.microsoft.com/office/drawing/2014/main" id="{1D00396E-FFF3-E14D-8E64-F93340A89A35}"/>
                  </a:ext>
                </a:extLst>
              </p:cNvPr>
              <p:cNvSpPr/>
              <p:nvPr/>
            </p:nvSpPr>
            <p:spPr>
              <a:xfrm>
                <a:off x="11980615" y="4568378"/>
                <a:ext cx="9525" cy="24765"/>
              </a:xfrm>
              <a:custGeom>
                <a:avLst/>
                <a:gdLst/>
                <a:ahLst/>
                <a:cxnLst/>
                <a:rect l="l" t="t" r="r" b="b"/>
                <a:pathLst>
                  <a:path w="9525" h="24764">
                    <a:moveTo>
                      <a:pt x="9371" y="24449"/>
                    </a:moveTo>
                    <a:lnTo>
                      <a:pt x="0" y="0"/>
                    </a:lnTo>
                  </a:path>
                </a:pathLst>
              </a:custGeom>
              <a:ln w="5235">
                <a:solidFill>
                  <a:srgbClr val="FB392A"/>
                </a:solidFill>
              </a:ln>
            </p:spPr>
            <p:txBody>
              <a:bodyPr wrap="square" lIns="0" tIns="0" rIns="0" bIns="0" rtlCol="0"/>
              <a:lstStyle/>
              <a:p>
                <a:endParaRPr sz="1092" dirty="0"/>
              </a:p>
            </p:txBody>
          </p:sp>
          <p:sp>
            <p:nvSpPr>
              <p:cNvPr id="102" name="object 13">
                <a:extLst>
                  <a:ext uri="{FF2B5EF4-FFF2-40B4-BE49-F238E27FC236}">
                    <a16:creationId xmlns:a16="http://schemas.microsoft.com/office/drawing/2014/main" id="{DCDAC3C8-0CC8-3642-8DA5-34F7117335AD}"/>
                  </a:ext>
                </a:extLst>
              </p:cNvPr>
              <p:cNvSpPr/>
              <p:nvPr/>
            </p:nvSpPr>
            <p:spPr>
              <a:xfrm>
                <a:off x="12505220" y="6640916"/>
                <a:ext cx="6985" cy="25400"/>
              </a:xfrm>
              <a:custGeom>
                <a:avLst/>
                <a:gdLst/>
                <a:ahLst/>
                <a:cxnLst/>
                <a:rect l="l" t="t" r="r" b="b"/>
                <a:pathLst>
                  <a:path w="6984" h="25400">
                    <a:moveTo>
                      <a:pt x="6418" y="25381"/>
                    </a:moveTo>
                    <a:lnTo>
                      <a:pt x="0" y="0"/>
                    </a:lnTo>
                  </a:path>
                </a:pathLst>
              </a:custGeom>
              <a:ln w="5235">
                <a:solidFill>
                  <a:srgbClr val="FB392A"/>
                </a:solidFill>
              </a:ln>
            </p:spPr>
            <p:txBody>
              <a:bodyPr wrap="square" lIns="0" tIns="0" rIns="0" bIns="0" rtlCol="0"/>
              <a:lstStyle/>
              <a:p>
                <a:endParaRPr sz="1092" dirty="0"/>
              </a:p>
            </p:txBody>
          </p:sp>
          <p:sp>
            <p:nvSpPr>
              <p:cNvPr id="103" name="object 14">
                <a:extLst>
                  <a:ext uri="{FF2B5EF4-FFF2-40B4-BE49-F238E27FC236}">
                    <a16:creationId xmlns:a16="http://schemas.microsoft.com/office/drawing/2014/main" id="{46E8E792-562A-5242-A59D-D7F29C4BB556}"/>
                  </a:ext>
                </a:extLst>
              </p:cNvPr>
              <p:cNvSpPr/>
              <p:nvPr/>
            </p:nvSpPr>
            <p:spPr>
              <a:xfrm>
                <a:off x="11993358" y="4618722"/>
                <a:ext cx="499745" cy="1972310"/>
              </a:xfrm>
              <a:custGeom>
                <a:avLst/>
                <a:gdLst/>
                <a:ahLst/>
                <a:cxnLst/>
                <a:rect l="l" t="t" r="r" b="b"/>
                <a:pathLst>
                  <a:path w="499745" h="1972309">
                    <a:moveTo>
                      <a:pt x="499220" y="1972264"/>
                    </a:moveTo>
                    <a:lnTo>
                      <a:pt x="0" y="0"/>
                    </a:lnTo>
                  </a:path>
                </a:pathLst>
              </a:custGeom>
              <a:ln w="5235">
                <a:solidFill>
                  <a:srgbClr val="FB392A"/>
                </a:solidFill>
                <a:prstDash val="dash"/>
              </a:ln>
            </p:spPr>
            <p:txBody>
              <a:bodyPr wrap="square" lIns="0" tIns="0" rIns="0" bIns="0" rtlCol="0"/>
              <a:lstStyle/>
              <a:p>
                <a:endParaRPr sz="1092" dirty="0"/>
              </a:p>
            </p:txBody>
          </p:sp>
          <p:sp>
            <p:nvSpPr>
              <p:cNvPr id="104" name="object 15">
                <a:extLst>
                  <a:ext uri="{FF2B5EF4-FFF2-40B4-BE49-F238E27FC236}">
                    <a16:creationId xmlns:a16="http://schemas.microsoft.com/office/drawing/2014/main" id="{7357DBDD-3484-CD4A-B315-05DF94C4ED41}"/>
                  </a:ext>
                </a:extLst>
              </p:cNvPr>
              <p:cNvSpPr/>
              <p:nvPr/>
            </p:nvSpPr>
            <p:spPr>
              <a:xfrm>
                <a:off x="11980624" y="4568376"/>
                <a:ext cx="6985" cy="25400"/>
              </a:xfrm>
              <a:custGeom>
                <a:avLst/>
                <a:gdLst/>
                <a:ahLst/>
                <a:cxnLst/>
                <a:rect l="l" t="t" r="r" b="b"/>
                <a:pathLst>
                  <a:path w="6984" h="25400">
                    <a:moveTo>
                      <a:pt x="6418" y="25381"/>
                    </a:moveTo>
                    <a:lnTo>
                      <a:pt x="0" y="0"/>
                    </a:lnTo>
                  </a:path>
                </a:pathLst>
              </a:custGeom>
              <a:ln w="5235">
                <a:solidFill>
                  <a:srgbClr val="FB392A"/>
                </a:solidFill>
              </a:ln>
            </p:spPr>
            <p:txBody>
              <a:bodyPr wrap="square" lIns="0" tIns="0" rIns="0" bIns="0" rtlCol="0"/>
              <a:lstStyle/>
              <a:p>
                <a:endParaRPr sz="1092" dirty="0"/>
              </a:p>
            </p:txBody>
          </p:sp>
          <p:sp>
            <p:nvSpPr>
              <p:cNvPr id="105" name="object 16">
                <a:extLst>
                  <a:ext uri="{FF2B5EF4-FFF2-40B4-BE49-F238E27FC236}">
                    <a16:creationId xmlns:a16="http://schemas.microsoft.com/office/drawing/2014/main" id="{AAF239F6-60DC-2248-B224-09BB82A4956F}"/>
                  </a:ext>
                </a:extLst>
              </p:cNvPr>
              <p:cNvSpPr/>
              <p:nvPr/>
            </p:nvSpPr>
            <p:spPr>
              <a:xfrm>
                <a:off x="12448779" y="7890753"/>
                <a:ext cx="3810" cy="26034"/>
              </a:xfrm>
              <a:custGeom>
                <a:avLst/>
                <a:gdLst/>
                <a:ahLst/>
                <a:cxnLst/>
                <a:rect l="l" t="t" r="r" b="b"/>
                <a:pathLst>
                  <a:path w="3809" h="26034">
                    <a:moveTo>
                      <a:pt x="3664" y="25925"/>
                    </a:moveTo>
                    <a:lnTo>
                      <a:pt x="0" y="0"/>
                    </a:lnTo>
                  </a:path>
                </a:pathLst>
              </a:custGeom>
              <a:ln w="5235">
                <a:solidFill>
                  <a:srgbClr val="FB392A"/>
                </a:solidFill>
              </a:ln>
            </p:spPr>
            <p:txBody>
              <a:bodyPr wrap="square" lIns="0" tIns="0" rIns="0" bIns="0" rtlCol="0"/>
              <a:lstStyle/>
              <a:p>
                <a:endParaRPr sz="1092" dirty="0"/>
              </a:p>
            </p:txBody>
          </p:sp>
          <p:sp>
            <p:nvSpPr>
              <p:cNvPr id="106" name="object 17">
                <a:extLst>
                  <a:ext uri="{FF2B5EF4-FFF2-40B4-BE49-F238E27FC236}">
                    <a16:creationId xmlns:a16="http://schemas.microsoft.com/office/drawing/2014/main" id="{7E72250F-C7D9-574E-8B78-10793BBA6D60}"/>
                  </a:ext>
                </a:extLst>
              </p:cNvPr>
              <p:cNvSpPr/>
              <p:nvPr/>
            </p:nvSpPr>
            <p:spPr>
              <a:xfrm>
                <a:off x="11987958" y="4620457"/>
                <a:ext cx="454025" cy="3218180"/>
              </a:xfrm>
              <a:custGeom>
                <a:avLst/>
                <a:gdLst/>
                <a:ahLst/>
                <a:cxnLst/>
                <a:rect l="l" t="t" r="r" b="b"/>
                <a:pathLst>
                  <a:path w="454025" h="3218179">
                    <a:moveTo>
                      <a:pt x="453462" y="3217975"/>
                    </a:moveTo>
                    <a:lnTo>
                      <a:pt x="0" y="0"/>
                    </a:lnTo>
                  </a:path>
                </a:pathLst>
              </a:custGeom>
              <a:ln w="5235">
                <a:solidFill>
                  <a:srgbClr val="FB392A"/>
                </a:solidFill>
                <a:prstDash val="dash"/>
              </a:ln>
            </p:spPr>
            <p:txBody>
              <a:bodyPr wrap="square" lIns="0" tIns="0" rIns="0" bIns="0" rtlCol="0"/>
              <a:lstStyle/>
              <a:p>
                <a:endParaRPr sz="1092" dirty="0"/>
              </a:p>
            </p:txBody>
          </p:sp>
          <p:sp>
            <p:nvSpPr>
              <p:cNvPr id="107" name="object 18">
                <a:extLst>
                  <a:ext uri="{FF2B5EF4-FFF2-40B4-BE49-F238E27FC236}">
                    <a16:creationId xmlns:a16="http://schemas.microsoft.com/office/drawing/2014/main" id="{CA4863E2-3801-AA41-BAD7-E9C183F2DE9A}"/>
                  </a:ext>
                </a:extLst>
              </p:cNvPr>
              <p:cNvSpPr/>
              <p:nvPr/>
            </p:nvSpPr>
            <p:spPr>
              <a:xfrm>
                <a:off x="11980616" y="4568372"/>
                <a:ext cx="3810" cy="26034"/>
              </a:xfrm>
              <a:custGeom>
                <a:avLst/>
                <a:gdLst/>
                <a:ahLst/>
                <a:cxnLst/>
                <a:rect l="l" t="t" r="r" b="b"/>
                <a:pathLst>
                  <a:path w="3809" h="26035">
                    <a:moveTo>
                      <a:pt x="3664" y="25925"/>
                    </a:moveTo>
                    <a:lnTo>
                      <a:pt x="0" y="0"/>
                    </a:lnTo>
                  </a:path>
                </a:pathLst>
              </a:custGeom>
              <a:ln w="5235">
                <a:solidFill>
                  <a:srgbClr val="FB392A"/>
                </a:solidFill>
              </a:ln>
            </p:spPr>
            <p:txBody>
              <a:bodyPr wrap="square" lIns="0" tIns="0" rIns="0" bIns="0" rtlCol="0"/>
              <a:lstStyle/>
              <a:p>
                <a:endParaRPr sz="1092" dirty="0"/>
              </a:p>
            </p:txBody>
          </p:sp>
          <p:sp>
            <p:nvSpPr>
              <p:cNvPr id="108" name="object 19">
                <a:extLst>
                  <a:ext uri="{FF2B5EF4-FFF2-40B4-BE49-F238E27FC236}">
                    <a16:creationId xmlns:a16="http://schemas.microsoft.com/office/drawing/2014/main" id="{BF59C5E8-5F56-BE46-9816-AEBEFD7FD73F}"/>
                  </a:ext>
                </a:extLst>
              </p:cNvPr>
              <p:cNvSpPr/>
              <p:nvPr/>
            </p:nvSpPr>
            <p:spPr>
              <a:xfrm>
                <a:off x="13464439" y="7146853"/>
                <a:ext cx="13335" cy="22860"/>
              </a:xfrm>
              <a:custGeom>
                <a:avLst/>
                <a:gdLst/>
                <a:ahLst/>
                <a:cxnLst/>
                <a:rect l="l" t="t" r="r" b="b"/>
                <a:pathLst>
                  <a:path w="13334" h="22859">
                    <a:moveTo>
                      <a:pt x="13057" y="22690"/>
                    </a:moveTo>
                    <a:lnTo>
                      <a:pt x="0" y="0"/>
                    </a:lnTo>
                  </a:path>
                </a:pathLst>
              </a:custGeom>
              <a:ln w="5235">
                <a:solidFill>
                  <a:srgbClr val="FB392A"/>
                </a:solidFill>
              </a:ln>
            </p:spPr>
            <p:txBody>
              <a:bodyPr wrap="square" lIns="0" tIns="0" rIns="0" bIns="0" rtlCol="0"/>
              <a:lstStyle/>
              <a:p>
                <a:endParaRPr sz="1092" dirty="0"/>
              </a:p>
            </p:txBody>
          </p:sp>
          <p:sp>
            <p:nvSpPr>
              <p:cNvPr id="109" name="object 20">
                <a:extLst>
                  <a:ext uri="{FF2B5EF4-FFF2-40B4-BE49-F238E27FC236}">
                    <a16:creationId xmlns:a16="http://schemas.microsoft.com/office/drawing/2014/main" id="{196B0048-D10E-9B46-AF03-E40D7482DF08}"/>
                  </a:ext>
                </a:extLst>
              </p:cNvPr>
              <p:cNvSpPr/>
              <p:nvPr/>
            </p:nvSpPr>
            <p:spPr>
              <a:xfrm>
                <a:off x="12006579" y="4613483"/>
                <a:ext cx="1432560" cy="2488565"/>
              </a:xfrm>
              <a:custGeom>
                <a:avLst/>
                <a:gdLst/>
                <a:ahLst/>
                <a:cxnLst/>
                <a:rect l="l" t="t" r="r" b="b"/>
                <a:pathLst>
                  <a:path w="1432559" h="2488565">
                    <a:moveTo>
                      <a:pt x="1432050" y="2488531"/>
                    </a:moveTo>
                    <a:lnTo>
                      <a:pt x="0" y="0"/>
                    </a:lnTo>
                  </a:path>
                </a:pathLst>
              </a:custGeom>
              <a:ln w="5235">
                <a:solidFill>
                  <a:srgbClr val="FB392A"/>
                </a:solidFill>
                <a:prstDash val="dash"/>
              </a:ln>
            </p:spPr>
            <p:txBody>
              <a:bodyPr wrap="square" lIns="0" tIns="0" rIns="0" bIns="0" rtlCol="0"/>
              <a:lstStyle/>
              <a:p>
                <a:endParaRPr sz="1092" dirty="0"/>
              </a:p>
            </p:txBody>
          </p:sp>
          <p:sp>
            <p:nvSpPr>
              <p:cNvPr id="110" name="object 21">
                <a:extLst>
                  <a:ext uri="{FF2B5EF4-FFF2-40B4-BE49-F238E27FC236}">
                    <a16:creationId xmlns:a16="http://schemas.microsoft.com/office/drawing/2014/main" id="{96659F74-8C64-BE43-BC58-6364F3007875}"/>
                  </a:ext>
                </a:extLst>
              </p:cNvPr>
              <p:cNvSpPr/>
              <p:nvPr/>
            </p:nvSpPr>
            <p:spPr>
              <a:xfrm>
                <a:off x="11980621" y="4568377"/>
                <a:ext cx="13335" cy="22860"/>
              </a:xfrm>
              <a:custGeom>
                <a:avLst/>
                <a:gdLst/>
                <a:ahLst/>
                <a:cxnLst/>
                <a:rect l="l" t="t" r="r" b="b"/>
                <a:pathLst>
                  <a:path w="13334" h="22860">
                    <a:moveTo>
                      <a:pt x="13057" y="22690"/>
                    </a:moveTo>
                    <a:lnTo>
                      <a:pt x="0" y="0"/>
                    </a:lnTo>
                  </a:path>
                </a:pathLst>
              </a:custGeom>
              <a:ln w="5235">
                <a:solidFill>
                  <a:srgbClr val="FB392A"/>
                </a:solidFill>
              </a:ln>
            </p:spPr>
            <p:txBody>
              <a:bodyPr wrap="square" lIns="0" tIns="0" rIns="0" bIns="0" rtlCol="0"/>
              <a:lstStyle/>
              <a:p>
                <a:endParaRPr sz="1092" dirty="0"/>
              </a:p>
            </p:txBody>
          </p:sp>
          <p:sp>
            <p:nvSpPr>
              <p:cNvPr id="111" name="object 22">
                <a:extLst>
                  <a:ext uri="{FF2B5EF4-FFF2-40B4-BE49-F238E27FC236}">
                    <a16:creationId xmlns:a16="http://schemas.microsoft.com/office/drawing/2014/main" id="{91CD6D0E-6EE7-4B4F-862A-212084314190}"/>
                  </a:ext>
                </a:extLst>
              </p:cNvPr>
              <p:cNvSpPr/>
              <p:nvPr/>
            </p:nvSpPr>
            <p:spPr>
              <a:xfrm>
                <a:off x="10835612" y="7533386"/>
                <a:ext cx="9525" cy="24765"/>
              </a:xfrm>
              <a:custGeom>
                <a:avLst/>
                <a:gdLst/>
                <a:ahLst/>
                <a:cxnLst/>
                <a:rect l="l" t="t" r="r" b="b"/>
                <a:pathLst>
                  <a:path w="9525" h="24765">
                    <a:moveTo>
                      <a:pt x="0" y="24449"/>
                    </a:moveTo>
                    <a:lnTo>
                      <a:pt x="9371" y="0"/>
                    </a:lnTo>
                  </a:path>
                </a:pathLst>
              </a:custGeom>
              <a:ln w="5235">
                <a:solidFill>
                  <a:srgbClr val="FB392A"/>
                </a:solidFill>
              </a:ln>
            </p:spPr>
            <p:txBody>
              <a:bodyPr wrap="square" lIns="0" tIns="0" rIns="0" bIns="0" rtlCol="0"/>
              <a:lstStyle/>
              <a:p>
                <a:endParaRPr sz="1092" dirty="0"/>
              </a:p>
            </p:txBody>
          </p:sp>
          <p:sp>
            <p:nvSpPr>
              <p:cNvPr id="112" name="object 23">
                <a:extLst>
                  <a:ext uri="{FF2B5EF4-FFF2-40B4-BE49-F238E27FC236}">
                    <a16:creationId xmlns:a16="http://schemas.microsoft.com/office/drawing/2014/main" id="{09E720E1-4668-6949-8FE9-747BC581952A}"/>
                  </a:ext>
                </a:extLst>
              </p:cNvPr>
              <p:cNvSpPr/>
              <p:nvPr/>
            </p:nvSpPr>
            <p:spPr>
              <a:xfrm>
                <a:off x="10863446" y="4616925"/>
                <a:ext cx="1099185" cy="2868295"/>
              </a:xfrm>
              <a:custGeom>
                <a:avLst/>
                <a:gdLst/>
                <a:ahLst/>
                <a:cxnLst/>
                <a:rect l="l" t="t" r="r" b="b"/>
                <a:pathLst>
                  <a:path w="1099184" h="2868295">
                    <a:moveTo>
                      <a:pt x="0" y="2868258"/>
                    </a:moveTo>
                    <a:lnTo>
                      <a:pt x="1098584" y="0"/>
                    </a:lnTo>
                  </a:path>
                </a:pathLst>
              </a:custGeom>
              <a:ln w="5235">
                <a:solidFill>
                  <a:srgbClr val="FB392A"/>
                </a:solidFill>
                <a:prstDash val="dash"/>
              </a:ln>
            </p:spPr>
            <p:txBody>
              <a:bodyPr wrap="square" lIns="0" tIns="0" rIns="0" bIns="0" rtlCol="0"/>
              <a:lstStyle/>
              <a:p>
                <a:endParaRPr sz="1092" dirty="0"/>
              </a:p>
            </p:txBody>
          </p:sp>
          <p:sp>
            <p:nvSpPr>
              <p:cNvPr id="113" name="object 24">
                <a:extLst>
                  <a:ext uri="{FF2B5EF4-FFF2-40B4-BE49-F238E27FC236}">
                    <a16:creationId xmlns:a16="http://schemas.microsoft.com/office/drawing/2014/main" id="{97D3E068-41A6-E245-844E-1A6713C63AA7}"/>
                  </a:ext>
                </a:extLst>
              </p:cNvPr>
              <p:cNvSpPr/>
              <p:nvPr/>
            </p:nvSpPr>
            <p:spPr>
              <a:xfrm>
                <a:off x="11971264" y="4568378"/>
                <a:ext cx="9525" cy="24765"/>
              </a:xfrm>
              <a:custGeom>
                <a:avLst/>
                <a:gdLst/>
                <a:ahLst/>
                <a:cxnLst/>
                <a:rect l="l" t="t" r="r" b="b"/>
                <a:pathLst>
                  <a:path w="9525" h="24764">
                    <a:moveTo>
                      <a:pt x="0" y="24449"/>
                    </a:moveTo>
                    <a:lnTo>
                      <a:pt x="9360" y="0"/>
                    </a:lnTo>
                  </a:path>
                </a:pathLst>
              </a:custGeom>
              <a:ln w="5235">
                <a:solidFill>
                  <a:srgbClr val="FB392A"/>
                </a:solidFill>
              </a:ln>
            </p:spPr>
            <p:txBody>
              <a:bodyPr wrap="square" lIns="0" tIns="0" rIns="0" bIns="0" rtlCol="0"/>
              <a:lstStyle/>
              <a:p>
                <a:endParaRPr sz="1092" dirty="0"/>
              </a:p>
            </p:txBody>
          </p:sp>
          <p:sp>
            <p:nvSpPr>
              <p:cNvPr id="114" name="object 25">
                <a:extLst>
                  <a:ext uri="{FF2B5EF4-FFF2-40B4-BE49-F238E27FC236}">
                    <a16:creationId xmlns:a16="http://schemas.microsoft.com/office/drawing/2014/main" id="{AC8B9B09-3B61-564A-B077-884952AF9907}"/>
                  </a:ext>
                </a:extLst>
              </p:cNvPr>
              <p:cNvSpPr/>
              <p:nvPr/>
            </p:nvSpPr>
            <p:spPr>
              <a:xfrm>
                <a:off x="11449611" y="6640916"/>
                <a:ext cx="6985" cy="25400"/>
              </a:xfrm>
              <a:custGeom>
                <a:avLst/>
                <a:gdLst/>
                <a:ahLst/>
                <a:cxnLst/>
                <a:rect l="l" t="t" r="r" b="b"/>
                <a:pathLst>
                  <a:path w="6984" h="25400">
                    <a:moveTo>
                      <a:pt x="0" y="25381"/>
                    </a:moveTo>
                    <a:lnTo>
                      <a:pt x="6418" y="0"/>
                    </a:lnTo>
                  </a:path>
                </a:pathLst>
              </a:custGeom>
              <a:ln w="5235">
                <a:solidFill>
                  <a:srgbClr val="FB392A"/>
                </a:solidFill>
              </a:ln>
            </p:spPr>
            <p:txBody>
              <a:bodyPr wrap="square" lIns="0" tIns="0" rIns="0" bIns="0" rtlCol="0"/>
              <a:lstStyle/>
              <a:p>
                <a:endParaRPr sz="1092" dirty="0"/>
              </a:p>
            </p:txBody>
          </p:sp>
          <p:sp>
            <p:nvSpPr>
              <p:cNvPr id="115" name="object 26">
                <a:extLst>
                  <a:ext uri="{FF2B5EF4-FFF2-40B4-BE49-F238E27FC236}">
                    <a16:creationId xmlns:a16="http://schemas.microsoft.com/office/drawing/2014/main" id="{4E0C6D33-DB14-1247-B97A-5BF3B46C9BD4}"/>
                  </a:ext>
                </a:extLst>
              </p:cNvPr>
              <p:cNvSpPr/>
              <p:nvPr/>
            </p:nvSpPr>
            <p:spPr>
              <a:xfrm>
                <a:off x="11468672" y="4618722"/>
                <a:ext cx="499745" cy="1972310"/>
              </a:xfrm>
              <a:custGeom>
                <a:avLst/>
                <a:gdLst/>
                <a:ahLst/>
                <a:cxnLst/>
                <a:rect l="l" t="t" r="r" b="b"/>
                <a:pathLst>
                  <a:path w="499745" h="1972309">
                    <a:moveTo>
                      <a:pt x="0" y="1972264"/>
                    </a:moveTo>
                    <a:lnTo>
                      <a:pt x="499209" y="0"/>
                    </a:lnTo>
                  </a:path>
                </a:pathLst>
              </a:custGeom>
              <a:ln w="5235">
                <a:solidFill>
                  <a:srgbClr val="FB392A"/>
                </a:solidFill>
                <a:prstDash val="dash"/>
              </a:ln>
            </p:spPr>
            <p:txBody>
              <a:bodyPr wrap="square" lIns="0" tIns="0" rIns="0" bIns="0" rtlCol="0"/>
              <a:lstStyle/>
              <a:p>
                <a:endParaRPr sz="1092" dirty="0"/>
              </a:p>
            </p:txBody>
          </p:sp>
          <p:sp>
            <p:nvSpPr>
              <p:cNvPr id="116" name="object 27">
                <a:extLst>
                  <a:ext uri="{FF2B5EF4-FFF2-40B4-BE49-F238E27FC236}">
                    <a16:creationId xmlns:a16="http://schemas.microsoft.com/office/drawing/2014/main" id="{6EFB3499-E2BF-EB49-BCF7-EFC79B9C54E9}"/>
                  </a:ext>
                </a:extLst>
              </p:cNvPr>
              <p:cNvSpPr/>
              <p:nvPr/>
            </p:nvSpPr>
            <p:spPr>
              <a:xfrm>
                <a:off x="11974198" y="4568376"/>
                <a:ext cx="6985" cy="25400"/>
              </a:xfrm>
              <a:custGeom>
                <a:avLst/>
                <a:gdLst/>
                <a:ahLst/>
                <a:cxnLst/>
                <a:rect l="l" t="t" r="r" b="b"/>
                <a:pathLst>
                  <a:path w="6984" h="25400">
                    <a:moveTo>
                      <a:pt x="0" y="25381"/>
                    </a:moveTo>
                    <a:lnTo>
                      <a:pt x="6418" y="0"/>
                    </a:lnTo>
                  </a:path>
                </a:pathLst>
              </a:custGeom>
              <a:ln w="5235">
                <a:solidFill>
                  <a:srgbClr val="FB392A"/>
                </a:solidFill>
              </a:ln>
            </p:spPr>
            <p:txBody>
              <a:bodyPr wrap="square" lIns="0" tIns="0" rIns="0" bIns="0" rtlCol="0"/>
              <a:lstStyle/>
              <a:p>
                <a:endParaRPr sz="1092" dirty="0"/>
              </a:p>
            </p:txBody>
          </p:sp>
          <p:sp>
            <p:nvSpPr>
              <p:cNvPr id="117" name="object 28">
                <a:extLst>
                  <a:ext uri="{FF2B5EF4-FFF2-40B4-BE49-F238E27FC236}">
                    <a16:creationId xmlns:a16="http://schemas.microsoft.com/office/drawing/2014/main" id="{BFE4827C-C1D0-B64C-B6ED-341515B3445A}"/>
                  </a:ext>
                </a:extLst>
              </p:cNvPr>
              <p:cNvSpPr/>
              <p:nvPr/>
            </p:nvSpPr>
            <p:spPr>
              <a:xfrm>
                <a:off x="11508807" y="7890753"/>
                <a:ext cx="3810" cy="26034"/>
              </a:xfrm>
              <a:custGeom>
                <a:avLst/>
                <a:gdLst/>
                <a:ahLst/>
                <a:cxnLst/>
                <a:rect l="l" t="t" r="r" b="b"/>
                <a:pathLst>
                  <a:path w="3809" h="26034">
                    <a:moveTo>
                      <a:pt x="0" y="25925"/>
                    </a:moveTo>
                    <a:lnTo>
                      <a:pt x="3654" y="0"/>
                    </a:lnTo>
                  </a:path>
                </a:pathLst>
              </a:custGeom>
              <a:ln w="5235">
                <a:solidFill>
                  <a:srgbClr val="FB392A"/>
                </a:solidFill>
              </a:ln>
            </p:spPr>
            <p:txBody>
              <a:bodyPr wrap="square" lIns="0" tIns="0" rIns="0" bIns="0" rtlCol="0"/>
              <a:lstStyle/>
              <a:p>
                <a:endParaRPr sz="1092" dirty="0"/>
              </a:p>
            </p:txBody>
          </p:sp>
          <p:sp>
            <p:nvSpPr>
              <p:cNvPr id="118" name="object 29">
                <a:extLst>
                  <a:ext uri="{FF2B5EF4-FFF2-40B4-BE49-F238E27FC236}">
                    <a16:creationId xmlns:a16="http://schemas.microsoft.com/office/drawing/2014/main" id="{E41B3C9C-F641-1E43-9342-DEEFC28DC3D4}"/>
                  </a:ext>
                </a:extLst>
              </p:cNvPr>
              <p:cNvSpPr/>
              <p:nvPr/>
            </p:nvSpPr>
            <p:spPr>
              <a:xfrm>
                <a:off x="11519829" y="4620457"/>
                <a:ext cx="454025" cy="3218180"/>
              </a:xfrm>
              <a:custGeom>
                <a:avLst/>
                <a:gdLst/>
                <a:ahLst/>
                <a:cxnLst/>
                <a:rect l="l" t="t" r="r" b="b"/>
                <a:pathLst>
                  <a:path w="454025" h="3218179">
                    <a:moveTo>
                      <a:pt x="0" y="3217975"/>
                    </a:moveTo>
                    <a:lnTo>
                      <a:pt x="453452" y="0"/>
                    </a:lnTo>
                  </a:path>
                </a:pathLst>
              </a:custGeom>
              <a:ln w="5235">
                <a:solidFill>
                  <a:srgbClr val="FB392A"/>
                </a:solidFill>
                <a:prstDash val="dash"/>
              </a:ln>
            </p:spPr>
            <p:txBody>
              <a:bodyPr wrap="square" lIns="0" tIns="0" rIns="0" bIns="0" rtlCol="0"/>
              <a:lstStyle/>
              <a:p>
                <a:endParaRPr sz="1092" dirty="0"/>
              </a:p>
            </p:txBody>
          </p:sp>
          <p:sp>
            <p:nvSpPr>
              <p:cNvPr id="119" name="object 30">
                <a:extLst>
                  <a:ext uri="{FF2B5EF4-FFF2-40B4-BE49-F238E27FC236}">
                    <a16:creationId xmlns:a16="http://schemas.microsoft.com/office/drawing/2014/main" id="{2ED38EAB-296A-394C-B6B3-6AC0574227C5}"/>
                  </a:ext>
                </a:extLst>
              </p:cNvPr>
              <p:cNvSpPr/>
              <p:nvPr/>
            </p:nvSpPr>
            <p:spPr>
              <a:xfrm>
                <a:off x="11976969" y="4568372"/>
                <a:ext cx="3810" cy="26034"/>
              </a:xfrm>
              <a:custGeom>
                <a:avLst/>
                <a:gdLst/>
                <a:ahLst/>
                <a:cxnLst/>
                <a:rect l="l" t="t" r="r" b="b"/>
                <a:pathLst>
                  <a:path w="3809" h="26035">
                    <a:moveTo>
                      <a:pt x="0" y="25925"/>
                    </a:moveTo>
                    <a:lnTo>
                      <a:pt x="3654" y="0"/>
                    </a:lnTo>
                  </a:path>
                </a:pathLst>
              </a:custGeom>
              <a:ln w="5235">
                <a:solidFill>
                  <a:srgbClr val="FB392A"/>
                </a:solidFill>
              </a:ln>
            </p:spPr>
            <p:txBody>
              <a:bodyPr wrap="square" lIns="0" tIns="0" rIns="0" bIns="0" rtlCol="0"/>
              <a:lstStyle/>
              <a:p>
                <a:endParaRPr sz="1092" dirty="0"/>
              </a:p>
            </p:txBody>
          </p:sp>
          <p:sp>
            <p:nvSpPr>
              <p:cNvPr id="120" name="object 31">
                <a:extLst>
                  <a:ext uri="{FF2B5EF4-FFF2-40B4-BE49-F238E27FC236}">
                    <a16:creationId xmlns:a16="http://schemas.microsoft.com/office/drawing/2014/main" id="{53A568E3-FB60-6F44-BB95-CAB02481D21D}"/>
                  </a:ext>
                </a:extLst>
              </p:cNvPr>
              <p:cNvSpPr/>
              <p:nvPr/>
            </p:nvSpPr>
            <p:spPr>
              <a:xfrm>
                <a:off x="10483753" y="7146853"/>
                <a:ext cx="13335" cy="22860"/>
              </a:xfrm>
              <a:custGeom>
                <a:avLst/>
                <a:gdLst/>
                <a:ahLst/>
                <a:cxnLst/>
                <a:rect l="l" t="t" r="r" b="b"/>
                <a:pathLst>
                  <a:path w="13334" h="22859">
                    <a:moveTo>
                      <a:pt x="0" y="22690"/>
                    </a:moveTo>
                    <a:lnTo>
                      <a:pt x="13057" y="0"/>
                    </a:lnTo>
                  </a:path>
                </a:pathLst>
              </a:custGeom>
              <a:ln w="5235">
                <a:solidFill>
                  <a:srgbClr val="FB392A"/>
                </a:solidFill>
              </a:ln>
            </p:spPr>
            <p:txBody>
              <a:bodyPr wrap="square" lIns="0" tIns="0" rIns="0" bIns="0" rtlCol="0"/>
              <a:lstStyle/>
              <a:p>
                <a:endParaRPr sz="1092" dirty="0"/>
              </a:p>
            </p:txBody>
          </p:sp>
          <p:sp>
            <p:nvSpPr>
              <p:cNvPr id="121" name="object 32">
                <a:extLst>
                  <a:ext uri="{FF2B5EF4-FFF2-40B4-BE49-F238E27FC236}">
                    <a16:creationId xmlns:a16="http://schemas.microsoft.com/office/drawing/2014/main" id="{657C4AA7-CB39-E748-A313-8E5B876F894D}"/>
                  </a:ext>
                </a:extLst>
              </p:cNvPr>
              <p:cNvSpPr/>
              <p:nvPr/>
            </p:nvSpPr>
            <p:spPr>
              <a:xfrm>
                <a:off x="10522610" y="4613483"/>
                <a:ext cx="1432560" cy="2488565"/>
              </a:xfrm>
              <a:custGeom>
                <a:avLst/>
                <a:gdLst/>
                <a:ahLst/>
                <a:cxnLst/>
                <a:rect l="l" t="t" r="r" b="b"/>
                <a:pathLst>
                  <a:path w="1432559" h="2488565">
                    <a:moveTo>
                      <a:pt x="0" y="2488531"/>
                    </a:moveTo>
                    <a:lnTo>
                      <a:pt x="1432061" y="0"/>
                    </a:lnTo>
                  </a:path>
                </a:pathLst>
              </a:custGeom>
              <a:ln w="5235">
                <a:solidFill>
                  <a:srgbClr val="FB392A"/>
                </a:solidFill>
                <a:prstDash val="dash"/>
              </a:ln>
            </p:spPr>
            <p:txBody>
              <a:bodyPr wrap="square" lIns="0" tIns="0" rIns="0" bIns="0" rtlCol="0"/>
              <a:lstStyle/>
              <a:p>
                <a:endParaRPr sz="1092" dirty="0"/>
              </a:p>
            </p:txBody>
          </p:sp>
          <p:sp>
            <p:nvSpPr>
              <p:cNvPr id="122" name="object 33">
                <a:extLst>
                  <a:ext uri="{FF2B5EF4-FFF2-40B4-BE49-F238E27FC236}">
                    <a16:creationId xmlns:a16="http://schemas.microsoft.com/office/drawing/2014/main" id="{89DC2FF5-5774-814E-9123-07BD094B491D}"/>
                  </a:ext>
                </a:extLst>
              </p:cNvPr>
              <p:cNvSpPr/>
              <p:nvPr/>
            </p:nvSpPr>
            <p:spPr>
              <a:xfrm>
                <a:off x="11967573" y="4568377"/>
                <a:ext cx="13335" cy="22860"/>
              </a:xfrm>
              <a:custGeom>
                <a:avLst/>
                <a:gdLst/>
                <a:ahLst/>
                <a:cxnLst/>
                <a:rect l="l" t="t" r="r" b="b"/>
                <a:pathLst>
                  <a:path w="13334" h="22860">
                    <a:moveTo>
                      <a:pt x="0" y="22690"/>
                    </a:moveTo>
                    <a:lnTo>
                      <a:pt x="13046" y="0"/>
                    </a:lnTo>
                  </a:path>
                </a:pathLst>
              </a:custGeom>
              <a:ln w="5235">
                <a:solidFill>
                  <a:srgbClr val="FB392A"/>
                </a:solidFill>
              </a:ln>
            </p:spPr>
            <p:txBody>
              <a:bodyPr wrap="square" lIns="0" tIns="0" rIns="0" bIns="0" rtlCol="0"/>
              <a:lstStyle/>
              <a:p>
                <a:endParaRPr sz="1092" dirty="0"/>
              </a:p>
            </p:txBody>
          </p:sp>
          <p:sp>
            <p:nvSpPr>
              <p:cNvPr id="123" name="object 34">
                <a:extLst>
                  <a:ext uri="{FF2B5EF4-FFF2-40B4-BE49-F238E27FC236}">
                    <a16:creationId xmlns:a16="http://schemas.microsoft.com/office/drawing/2014/main" id="{2F20F8D5-E8F1-8B48-8D98-59A27072E7F5}"/>
                  </a:ext>
                </a:extLst>
              </p:cNvPr>
              <p:cNvSpPr/>
              <p:nvPr/>
            </p:nvSpPr>
            <p:spPr>
              <a:xfrm>
                <a:off x="11616880" y="3775888"/>
                <a:ext cx="727710" cy="69850"/>
              </a:xfrm>
              <a:custGeom>
                <a:avLst/>
                <a:gdLst/>
                <a:ahLst/>
                <a:cxnLst/>
                <a:rect l="l" t="t" r="r" b="b"/>
                <a:pathLst>
                  <a:path w="727709" h="69850">
                    <a:moveTo>
                      <a:pt x="0" y="0"/>
                    </a:moveTo>
                    <a:lnTo>
                      <a:pt x="76855" y="27086"/>
                    </a:lnTo>
                    <a:lnTo>
                      <a:pt x="122700" y="39800"/>
                    </a:lnTo>
                    <a:lnTo>
                      <a:pt x="169408" y="50341"/>
                    </a:lnTo>
                    <a:lnTo>
                      <a:pt x="216922" y="58647"/>
                    </a:lnTo>
                    <a:lnTo>
                      <a:pt x="265186" y="64656"/>
                    </a:lnTo>
                    <a:lnTo>
                      <a:pt x="314145" y="68307"/>
                    </a:lnTo>
                    <a:lnTo>
                      <a:pt x="363743" y="69537"/>
                    </a:lnTo>
                    <a:lnTo>
                      <a:pt x="413342" y="68307"/>
                    </a:lnTo>
                    <a:lnTo>
                      <a:pt x="462301" y="64656"/>
                    </a:lnTo>
                    <a:lnTo>
                      <a:pt x="510565" y="58647"/>
                    </a:lnTo>
                    <a:lnTo>
                      <a:pt x="558079" y="50341"/>
                    </a:lnTo>
                    <a:lnTo>
                      <a:pt x="604787" y="39800"/>
                    </a:lnTo>
                    <a:lnTo>
                      <a:pt x="650632" y="27086"/>
                    </a:lnTo>
                    <a:lnTo>
                      <a:pt x="695559" y="12259"/>
                    </a:lnTo>
                    <a:lnTo>
                      <a:pt x="727466" y="8"/>
                    </a:lnTo>
                  </a:path>
                </a:pathLst>
              </a:custGeom>
              <a:ln w="15706">
                <a:solidFill>
                  <a:srgbClr val="F8819A"/>
                </a:solidFill>
              </a:ln>
            </p:spPr>
            <p:txBody>
              <a:bodyPr wrap="square" lIns="0" tIns="0" rIns="0" bIns="0" rtlCol="0"/>
              <a:lstStyle/>
              <a:p>
                <a:endParaRPr sz="1092" dirty="0"/>
              </a:p>
            </p:txBody>
          </p:sp>
        </p:grpSp>
        <p:sp>
          <p:nvSpPr>
            <p:cNvPr id="89" name="object 35">
              <a:extLst>
                <a:ext uri="{FF2B5EF4-FFF2-40B4-BE49-F238E27FC236}">
                  <a16:creationId xmlns:a16="http://schemas.microsoft.com/office/drawing/2014/main" id="{22AEC472-3CF4-904F-93C9-E472D0EF8677}"/>
                </a:ext>
              </a:extLst>
            </p:cNvPr>
            <p:cNvSpPr txBox="1"/>
            <p:nvPr/>
          </p:nvSpPr>
          <p:spPr>
            <a:xfrm>
              <a:off x="11587529" y="8609561"/>
              <a:ext cx="786764" cy="452034"/>
            </a:xfrm>
            <a:prstGeom prst="rect">
              <a:avLst/>
            </a:prstGeom>
          </p:spPr>
          <p:txBody>
            <a:bodyPr vert="horz" wrap="square" lIns="0" tIns="12700" rIns="0" bIns="0" rtlCol="0">
              <a:spAutoFit/>
            </a:bodyPr>
            <a:lstStyle/>
            <a:p>
              <a:pPr marL="7701">
                <a:lnSpc>
                  <a:spcPct val="100000"/>
                </a:lnSpc>
                <a:spcBef>
                  <a:spcPts val="61"/>
                </a:spcBef>
              </a:pPr>
              <a:r>
                <a:rPr sz="1698" spc="-6" dirty="0">
                  <a:solidFill>
                    <a:srgbClr val="FFFFFF"/>
                  </a:solidFill>
                  <a:latin typeface="Calibre-Medium"/>
                  <a:cs typeface="Calibre-Medium"/>
                </a:rPr>
                <a:t>Ea</a:t>
              </a:r>
              <a:r>
                <a:rPr sz="1698" spc="21" dirty="0">
                  <a:solidFill>
                    <a:srgbClr val="FFFFFF"/>
                  </a:solidFill>
                  <a:latin typeface="Calibre-Medium"/>
                  <a:cs typeface="Calibre-Medium"/>
                </a:rPr>
                <a:t>r</a:t>
              </a:r>
              <a:r>
                <a:rPr sz="1698" spc="-24" dirty="0">
                  <a:solidFill>
                    <a:srgbClr val="FFFFFF"/>
                  </a:solidFill>
                  <a:latin typeface="Calibre-Medium"/>
                  <a:cs typeface="Calibre-Medium"/>
                </a:rPr>
                <a:t>t</a:t>
              </a:r>
              <a:r>
                <a:rPr sz="1698" dirty="0">
                  <a:solidFill>
                    <a:srgbClr val="FFFFFF"/>
                  </a:solidFill>
                  <a:latin typeface="Calibre-Medium"/>
                  <a:cs typeface="Calibre-Medium"/>
                </a:rPr>
                <a:t>h</a:t>
              </a:r>
              <a:endParaRPr sz="1698" dirty="0">
                <a:latin typeface="Calibre-Medium"/>
                <a:cs typeface="Calibre-Medium"/>
              </a:endParaRPr>
            </a:p>
          </p:txBody>
        </p:sp>
        <p:grpSp>
          <p:nvGrpSpPr>
            <p:cNvPr id="90" name="object 36">
              <a:extLst>
                <a:ext uri="{FF2B5EF4-FFF2-40B4-BE49-F238E27FC236}">
                  <a16:creationId xmlns:a16="http://schemas.microsoft.com/office/drawing/2014/main" id="{3E191EFA-35AD-6943-B464-96B177332641}"/>
                </a:ext>
              </a:extLst>
            </p:cNvPr>
            <p:cNvGrpSpPr/>
            <p:nvPr/>
          </p:nvGrpSpPr>
          <p:grpSpPr>
            <a:xfrm>
              <a:off x="10223910" y="4520910"/>
              <a:ext cx="3513454" cy="3662679"/>
              <a:chOff x="10223910" y="4520910"/>
              <a:chExt cx="3513454" cy="3662679"/>
            </a:xfrm>
          </p:grpSpPr>
          <p:sp>
            <p:nvSpPr>
              <p:cNvPr id="91" name="object 37">
                <a:extLst>
                  <a:ext uri="{FF2B5EF4-FFF2-40B4-BE49-F238E27FC236}">
                    <a16:creationId xmlns:a16="http://schemas.microsoft.com/office/drawing/2014/main" id="{9D489B37-DC2E-6B4A-B4EE-569AC788BAFE}"/>
                  </a:ext>
                </a:extLst>
              </p:cNvPr>
              <p:cNvSpPr/>
              <p:nvPr/>
            </p:nvSpPr>
            <p:spPr>
              <a:xfrm>
                <a:off x="10223920" y="6164278"/>
                <a:ext cx="3513454" cy="2019300"/>
              </a:xfrm>
              <a:custGeom>
                <a:avLst/>
                <a:gdLst/>
                <a:ahLst/>
                <a:cxnLst/>
                <a:rect l="l" t="t" r="r" b="b"/>
                <a:pathLst>
                  <a:path w="3513455" h="2019300">
                    <a:moveTo>
                      <a:pt x="2008610" y="2006600"/>
                    </a:moveTo>
                    <a:lnTo>
                      <a:pt x="1504793" y="2006600"/>
                    </a:lnTo>
                    <a:lnTo>
                      <a:pt x="1554495" y="2019300"/>
                    </a:lnTo>
                    <a:lnTo>
                      <a:pt x="1958907" y="2019300"/>
                    </a:lnTo>
                    <a:lnTo>
                      <a:pt x="2008610" y="2006600"/>
                    </a:lnTo>
                    <a:close/>
                  </a:path>
                  <a:path w="3513455" h="2019300">
                    <a:moveTo>
                      <a:pt x="1451055" y="1981200"/>
                    </a:moveTo>
                    <a:lnTo>
                      <a:pt x="1357960" y="1981200"/>
                    </a:lnTo>
                    <a:lnTo>
                      <a:pt x="1455460" y="2006600"/>
                    </a:lnTo>
                    <a:lnTo>
                      <a:pt x="1603133" y="2006600"/>
                    </a:lnTo>
                    <a:lnTo>
                      <a:pt x="1552242" y="1993900"/>
                    </a:lnTo>
                    <a:lnTo>
                      <a:pt x="1501541" y="1993900"/>
                    </a:lnTo>
                    <a:lnTo>
                      <a:pt x="1451055" y="1981200"/>
                    </a:lnTo>
                    <a:close/>
                  </a:path>
                  <a:path w="3513455" h="2019300">
                    <a:moveTo>
                      <a:pt x="2155444" y="1981200"/>
                    </a:moveTo>
                    <a:lnTo>
                      <a:pt x="2062350" y="1981200"/>
                    </a:lnTo>
                    <a:lnTo>
                      <a:pt x="2011863" y="1993900"/>
                    </a:lnTo>
                    <a:lnTo>
                      <a:pt x="1961162" y="1993900"/>
                    </a:lnTo>
                    <a:lnTo>
                      <a:pt x="1910270" y="2006600"/>
                    </a:lnTo>
                    <a:lnTo>
                      <a:pt x="2057943" y="2006600"/>
                    </a:lnTo>
                    <a:lnTo>
                      <a:pt x="2155444" y="1981200"/>
                    </a:lnTo>
                    <a:close/>
                  </a:path>
                  <a:path w="3513455" h="2019300">
                    <a:moveTo>
                      <a:pt x="1501541" y="25400"/>
                    </a:moveTo>
                    <a:lnTo>
                      <a:pt x="1406510" y="25400"/>
                    </a:lnTo>
                    <a:lnTo>
                      <a:pt x="1030503" y="127000"/>
                    </a:lnTo>
                    <a:lnTo>
                      <a:pt x="985672" y="152400"/>
                    </a:lnTo>
                    <a:lnTo>
                      <a:pt x="941372" y="165100"/>
                    </a:lnTo>
                    <a:lnTo>
                      <a:pt x="897618" y="190500"/>
                    </a:lnTo>
                    <a:lnTo>
                      <a:pt x="854425" y="203200"/>
                    </a:lnTo>
                    <a:lnTo>
                      <a:pt x="811808" y="228600"/>
                    </a:lnTo>
                    <a:lnTo>
                      <a:pt x="728358" y="279400"/>
                    </a:lnTo>
                    <a:lnTo>
                      <a:pt x="647388" y="330200"/>
                    </a:lnTo>
                    <a:lnTo>
                      <a:pt x="607870" y="355600"/>
                    </a:lnTo>
                    <a:lnTo>
                      <a:pt x="569015" y="381000"/>
                    </a:lnTo>
                    <a:lnTo>
                      <a:pt x="530839" y="406400"/>
                    </a:lnTo>
                    <a:lnTo>
                      <a:pt x="493357" y="444500"/>
                    </a:lnTo>
                    <a:lnTo>
                      <a:pt x="456583" y="469900"/>
                    </a:lnTo>
                    <a:lnTo>
                      <a:pt x="420533" y="495300"/>
                    </a:lnTo>
                    <a:lnTo>
                      <a:pt x="385220" y="533400"/>
                    </a:lnTo>
                    <a:lnTo>
                      <a:pt x="350659" y="558800"/>
                    </a:lnTo>
                    <a:lnTo>
                      <a:pt x="316866" y="596900"/>
                    </a:lnTo>
                    <a:lnTo>
                      <a:pt x="283855" y="635000"/>
                    </a:lnTo>
                    <a:lnTo>
                      <a:pt x="251640" y="660400"/>
                    </a:lnTo>
                    <a:lnTo>
                      <a:pt x="220238" y="698500"/>
                    </a:lnTo>
                    <a:lnTo>
                      <a:pt x="189661" y="736600"/>
                    </a:lnTo>
                    <a:lnTo>
                      <a:pt x="159925" y="774700"/>
                    </a:lnTo>
                    <a:lnTo>
                      <a:pt x="131046" y="812800"/>
                    </a:lnTo>
                    <a:lnTo>
                      <a:pt x="103036" y="850900"/>
                    </a:lnTo>
                    <a:lnTo>
                      <a:pt x="75912" y="889000"/>
                    </a:lnTo>
                    <a:lnTo>
                      <a:pt x="49688" y="927100"/>
                    </a:lnTo>
                    <a:lnTo>
                      <a:pt x="24379" y="965200"/>
                    </a:lnTo>
                    <a:lnTo>
                      <a:pt x="0" y="1016000"/>
                    </a:lnTo>
                    <a:lnTo>
                      <a:pt x="24379" y="1054100"/>
                    </a:lnTo>
                    <a:lnTo>
                      <a:pt x="49688" y="1092200"/>
                    </a:lnTo>
                    <a:lnTo>
                      <a:pt x="75912" y="1130300"/>
                    </a:lnTo>
                    <a:lnTo>
                      <a:pt x="103036" y="1168400"/>
                    </a:lnTo>
                    <a:lnTo>
                      <a:pt x="131046" y="1206500"/>
                    </a:lnTo>
                    <a:lnTo>
                      <a:pt x="159925" y="1244600"/>
                    </a:lnTo>
                    <a:lnTo>
                      <a:pt x="189661" y="1282700"/>
                    </a:lnTo>
                    <a:lnTo>
                      <a:pt x="220238" y="1320800"/>
                    </a:lnTo>
                    <a:lnTo>
                      <a:pt x="251640" y="1358900"/>
                    </a:lnTo>
                    <a:lnTo>
                      <a:pt x="283855" y="1397000"/>
                    </a:lnTo>
                    <a:lnTo>
                      <a:pt x="316866" y="1422400"/>
                    </a:lnTo>
                    <a:lnTo>
                      <a:pt x="350659" y="1460500"/>
                    </a:lnTo>
                    <a:lnTo>
                      <a:pt x="385220" y="1485900"/>
                    </a:lnTo>
                    <a:lnTo>
                      <a:pt x="420533" y="1524000"/>
                    </a:lnTo>
                    <a:lnTo>
                      <a:pt x="456583" y="1549400"/>
                    </a:lnTo>
                    <a:lnTo>
                      <a:pt x="493357" y="1587500"/>
                    </a:lnTo>
                    <a:lnTo>
                      <a:pt x="530839" y="1612900"/>
                    </a:lnTo>
                    <a:lnTo>
                      <a:pt x="569015" y="1638300"/>
                    </a:lnTo>
                    <a:lnTo>
                      <a:pt x="607870" y="1663700"/>
                    </a:lnTo>
                    <a:lnTo>
                      <a:pt x="647388" y="1701800"/>
                    </a:lnTo>
                    <a:lnTo>
                      <a:pt x="687556" y="1727200"/>
                    </a:lnTo>
                    <a:lnTo>
                      <a:pt x="728358" y="1739900"/>
                    </a:lnTo>
                    <a:lnTo>
                      <a:pt x="811808" y="1790700"/>
                    </a:lnTo>
                    <a:lnTo>
                      <a:pt x="897618" y="1841500"/>
                    </a:lnTo>
                    <a:lnTo>
                      <a:pt x="941372" y="1854200"/>
                    </a:lnTo>
                    <a:lnTo>
                      <a:pt x="985672" y="1879600"/>
                    </a:lnTo>
                    <a:lnTo>
                      <a:pt x="1075851" y="1905000"/>
                    </a:lnTo>
                    <a:lnTo>
                      <a:pt x="1121701" y="1930400"/>
                    </a:lnTo>
                    <a:lnTo>
                      <a:pt x="1309822" y="1981200"/>
                    </a:lnTo>
                    <a:lnTo>
                      <a:pt x="1400808" y="1981200"/>
                    </a:lnTo>
                    <a:lnTo>
                      <a:pt x="1105739" y="1905000"/>
                    </a:lnTo>
                    <a:lnTo>
                      <a:pt x="1057860" y="1879600"/>
                    </a:lnTo>
                    <a:lnTo>
                      <a:pt x="1010418" y="1866900"/>
                    </a:lnTo>
                    <a:lnTo>
                      <a:pt x="963439" y="1841500"/>
                    </a:lnTo>
                    <a:lnTo>
                      <a:pt x="916945" y="1828800"/>
                    </a:lnTo>
                    <a:lnTo>
                      <a:pt x="825518" y="1778000"/>
                    </a:lnTo>
                    <a:lnTo>
                      <a:pt x="692237" y="1701800"/>
                    </a:lnTo>
                    <a:lnTo>
                      <a:pt x="648884" y="1676400"/>
                    </a:lnTo>
                    <a:lnTo>
                      <a:pt x="606295" y="1651000"/>
                    </a:lnTo>
                    <a:lnTo>
                      <a:pt x="564489" y="1612900"/>
                    </a:lnTo>
                    <a:lnTo>
                      <a:pt x="523485" y="1587500"/>
                    </a:lnTo>
                    <a:lnTo>
                      <a:pt x="483304" y="1562100"/>
                    </a:lnTo>
                    <a:lnTo>
                      <a:pt x="443966" y="1524000"/>
                    </a:lnTo>
                    <a:lnTo>
                      <a:pt x="405489" y="1485900"/>
                    </a:lnTo>
                    <a:lnTo>
                      <a:pt x="367894" y="1447800"/>
                    </a:lnTo>
                    <a:lnTo>
                      <a:pt x="331200" y="1422400"/>
                    </a:lnTo>
                    <a:lnTo>
                      <a:pt x="295428" y="1384300"/>
                    </a:lnTo>
                    <a:lnTo>
                      <a:pt x="260596" y="1346200"/>
                    </a:lnTo>
                    <a:lnTo>
                      <a:pt x="226724" y="1308100"/>
                    </a:lnTo>
                    <a:lnTo>
                      <a:pt x="193833" y="1270000"/>
                    </a:lnTo>
                    <a:lnTo>
                      <a:pt x="161942" y="1219200"/>
                    </a:lnTo>
                    <a:lnTo>
                      <a:pt x="131071" y="1181100"/>
                    </a:lnTo>
                    <a:lnTo>
                      <a:pt x="101239" y="1143000"/>
                    </a:lnTo>
                    <a:lnTo>
                      <a:pt x="72466" y="1104900"/>
                    </a:lnTo>
                    <a:lnTo>
                      <a:pt x="44772" y="1054100"/>
                    </a:lnTo>
                    <a:lnTo>
                      <a:pt x="18177" y="1016000"/>
                    </a:lnTo>
                    <a:lnTo>
                      <a:pt x="44772" y="965200"/>
                    </a:lnTo>
                    <a:lnTo>
                      <a:pt x="72466" y="927100"/>
                    </a:lnTo>
                    <a:lnTo>
                      <a:pt x="101239" y="876300"/>
                    </a:lnTo>
                    <a:lnTo>
                      <a:pt x="131071" y="838200"/>
                    </a:lnTo>
                    <a:lnTo>
                      <a:pt x="161942" y="800100"/>
                    </a:lnTo>
                    <a:lnTo>
                      <a:pt x="193833" y="762000"/>
                    </a:lnTo>
                    <a:lnTo>
                      <a:pt x="226724" y="723900"/>
                    </a:lnTo>
                    <a:lnTo>
                      <a:pt x="260596" y="685800"/>
                    </a:lnTo>
                    <a:lnTo>
                      <a:pt x="295428" y="647700"/>
                    </a:lnTo>
                    <a:lnTo>
                      <a:pt x="331200" y="609600"/>
                    </a:lnTo>
                    <a:lnTo>
                      <a:pt x="367894" y="571500"/>
                    </a:lnTo>
                    <a:lnTo>
                      <a:pt x="405489" y="533400"/>
                    </a:lnTo>
                    <a:lnTo>
                      <a:pt x="443966" y="495300"/>
                    </a:lnTo>
                    <a:lnTo>
                      <a:pt x="483304" y="469900"/>
                    </a:lnTo>
                    <a:lnTo>
                      <a:pt x="523485" y="431800"/>
                    </a:lnTo>
                    <a:lnTo>
                      <a:pt x="564489" y="406400"/>
                    </a:lnTo>
                    <a:lnTo>
                      <a:pt x="606295" y="368300"/>
                    </a:lnTo>
                    <a:lnTo>
                      <a:pt x="648884" y="342900"/>
                    </a:lnTo>
                    <a:lnTo>
                      <a:pt x="780633" y="266700"/>
                    </a:lnTo>
                    <a:lnTo>
                      <a:pt x="916945" y="190500"/>
                    </a:lnTo>
                    <a:lnTo>
                      <a:pt x="963439" y="177800"/>
                    </a:lnTo>
                    <a:lnTo>
                      <a:pt x="1010418" y="152400"/>
                    </a:lnTo>
                    <a:lnTo>
                      <a:pt x="1105739" y="127000"/>
                    </a:lnTo>
                    <a:lnTo>
                      <a:pt x="1154030" y="101600"/>
                    </a:lnTo>
                    <a:lnTo>
                      <a:pt x="1350825" y="50800"/>
                    </a:lnTo>
                    <a:lnTo>
                      <a:pt x="1400808" y="50800"/>
                    </a:lnTo>
                    <a:lnTo>
                      <a:pt x="1501541" y="25400"/>
                    </a:lnTo>
                    <a:close/>
                  </a:path>
                  <a:path w="3513455" h="2019300">
                    <a:moveTo>
                      <a:pt x="2106893" y="25400"/>
                    </a:moveTo>
                    <a:lnTo>
                      <a:pt x="2011863" y="25400"/>
                    </a:lnTo>
                    <a:lnTo>
                      <a:pt x="2112597" y="50800"/>
                    </a:lnTo>
                    <a:lnTo>
                      <a:pt x="2162580" y="50800"/>
                    </a:lnTo>
                    <a:lnTo>
                      <a:pt x="2359373" y="101600"/>
                    </a:lnTo>
                    <a:lnTo>
                      <a:pt x="2407664" y="127000"/>
                    </a:lnTo>
                    <a:lnTo>
                      <a:pt x="2502983" y="152400"/>
                    </a:lnTo>
                    <a:lnTo>
                      <a:pt x="2549963" y="177800"/>
                    </a:lnTo>
                    <a:lnTo>
                      <a:pt x="2596455" y="190500"/>
                    </a:lnTo>
                    <a:lnTo>
                      <a:pt x="2732767" y="266700"/>
                    </a:lnTo>
                    <a:lnTo>
                      <a:pt x="2864516" y="342900"/>
                    </a:lnTo>
                    <a:lnTo>
                      <a:pt x="2907106" y="368300"/>
                    </a:lnTo>
                    <a:lnTo>
                      <a:pt x="2948912" y="406400"/>
                    </a:lnTo>
                    <a:lnTo>
                      <a:pt x="2989916" y="431800"/>
                    </a:lnTo>
                    <a:lnTo>
                      <a:pt x="3030098" y="469900"/>
                    </a:lnTo>
                    <a:lnTo>
                      <a:pt x="3069437" y="495300"/>
                    </a:lnTo>
                    <a:lnTo>
                      <a:pt x="3107915" y="533400"/>
                    </a:lnTo>
                    <a:lnTo>
                      <a:pt x="3145510" y="571500"/>
                    </a:lnTo>
                    <a:lnTo>
                      <a:pt x="3182205" y="609600"/>
                    </a:lnTo>
                    <a:lnTo>
                      <a:pt x="3217978" y="647700"/>
                    </a:lnTo>
                    <a:lnTo>
                      <a:pt x="3252811" y="685800"/>
                    </a:lnTo>
                    <a:lnTo>
                      <a:pt x="3286683" y="723900"/>
                    </a:lnTo>
                    <a:lnTo>
                      <a:pt x="3319575" y="762000"/>
                    </a:lnTo>
                    <a:lnTo>
                      <a:pt x="3351466" y="800100"/>
                    </a:lnTo>
                    <a:lnTo>
                      <a:pt x="3382338" y="838200"/>
                    </a:lnTo>
                    <a:lnTo>
                      <a:pt x="3412171" y="876300"/>
                    </a:lnTo>
                    <a:lnTo>
                      <a:pt x="3440944" y="927100"/>
                    </a:lnTo>
                    <a:lnTo>
                      <a:pt x="3468638" y="965200"/>
                    </a:lnTo>
                    <a:lnTo>
                      <a:pt x="3495233" y="1016000"/>
                    </a:lnTo>
                    <a:lnTo>
                      <a:pt x="3468638" y="1054100"/>
                    </a:lnTo>
                    <a:lnTo>
                      <a:pt x="3440944" y="1104900"/>
                    </a:lnTo>
                    <a:lnTo>
                      <a:pt x="3412171" y="1143000"/>
                    </a:lnTo>
                    <a:lnTo>
                      <a:pt x="3382338" y="1181100"/>
                    </a:lnTo>
                    <a:lnTo>
                      <a:pt x="3351466" y="1219200"/>
                    </a:lnTo>
                    <a:lnTo>
                      <a:pt x="3319575" y="1270000"/>
                    </a:lnTo>
                    <a:lnTo>
                      <a:pt x="3286683" y="1308100"/>
                    </a:lnTo>
                    <a:lnTo>
                      <a:pt x="3252811" y="1346200"/>
                    </a:lnTo>
                    <a:lnTo>
                      <a:pt x="3217978" y="1384300"/>
                    </a:lnTo>
                    <a:lnTo>
                      <a:pt x="3182205" y="1422400"/>
                    </a:lnTo>
                    <a:lnTo>
                      <a:pt x="3145510" y="1447800"/>
                    </a:lnTo>
                    <a:lnTo>
                      <a:pt x="3107915" y="1485900"/>
                    </a:lnTo>
                    <a:lnTo>
                      <a:pt x="3069437" y="1524000"/>
                    </a:lnTo>
                    <a:lnTo>
                      <a:pt x="3030098" y="1562100"/>
                    </a:lnTo>
                    <a:lnTo>
                      <a:pt x="2989916" y="1587500"/>
                    </a:lnTo>
                    <a:lnTo>
                      <a:pt x="2948912" y="1612900"/>
                    </a:lnTo>
                    <a:lnTo>
                      <a:pt x="2907106" y="1651000"/>
                    </a:lnTo>
                    <a:lnTo>
                      <a:pt x="2864516" y="1676400"/>
                    </a:lnTo>
                    <a:lnTo>
                      <a:pt x="2821163" y="1701800"/>
                    </a:lnTo>
                    <a:lnTo>
                      <a:pt x="2687882" y="1778000"/>
                    </a:lnTo>
                    <a:lnTo>
                      <a:pt x="2596455" y="1828800"/>
                    </a:lnTo>
                    <a:lnTo>
                      <a:pt x="2549963" y="1841500"/>
                    </a:lnTo>
                    <a:lnTo>
                      <a:pt x="2502983" y="1866900"/>
                    </a:lnTo>
                    <a:lnTo>
                      <a:pt x="2455542" y="1879600"/>
                    </a:lnTo>
                    <a:lnTo>
                      <a:pt x="2407664" y="1905000"/>
                    </a:lnTo>
                    <a:lnTo>
                      <a:pt x="2112597" y="1981200"/>
                    </a:lnTo>
                    <a:lnTo>
                      <a:pt x="2203582" y="1981200"/>
                    </a:lnTo>
                    <a:lnTo>
                      <a:pt x="2391704" y="1930400"/>
                    </a:lnTo>
                    <a:lnTo>
                      <a:pt x="2437553" y="1905000"/>
                    </a:lnTo>
                    <a:lnTo>
                      <a:pt x="2527732" y="1879600"/>
                    </a:lnTo>
                    <a:lnTo>
                      <a:pt x="2572032" y="1854200"/>
                    </a:lnTo>
                    <a:lnTo>
                      <a:pt x="2615786" y="1841500"/>
                    </a:lnTo>
                    <a:lnTo>
                      <a:pt x="2701596" y="1790700"/>
                    </a:lnTo>
                    <a:lnTo>
                      <a:pt x="2785044" y="1739900"/>
                    </a:lnTo>
                    <a:lnTo>
                      <a:pt x="2825846" y="1727200"/>
                    </a:lnTo>
                    <a:lnTo>
                      <a:pt x="2866014" y="1701800"/>
                    </a:lnTo>
                    <a:lnTo>
                      <a:pt x="2905532" y="1663700"/>
                    </a:lnTo>
                    <a:lnTo>
                      <a:pt x="2944386" y="1638300"/>
                    </a:lnTo>
                    <a:lnTo>
                      <a:pt x="2982561" y="1612900"/>
                    </a:lnTo>
                    <a:lnTo>
                      <a:pt x="3020043" y="1587500"/>
                    </a:lnTo>
                    <a:lnTo>
                      <a:pt x="3056816" y="1549400"/>
                    </a:lnTo>
                    <a:lnTo>
                      <a:pt x="3092866" y="1524000"/>
                    </a:lnTo>
                    <a:lnTo>
                      <a:pt x="3128178" y="1485900"/>
                    </a:lnTo>
                    <a:lnTo>
                      <a:pt x="3162738" y="1460500"/>
                    </a:lnTo>
                    <a:lnTo>
                      <a:pt x="3196531" y="1422400"/>
                    </a:lnTo>
                    <a:lnTo>
                      <a:pt x="3229541" y="1397000"/>
                    </a:lnTo>
                    <a:lnTo>
                      <a:pt x="3261755" y="1358900"/>
                    </a:lnTo>
                    <a:lnTo>
                      <a:pt x="3293157" y="1320800"/>
                    </a:lnTo>
                    <a:lnTo>
                      <a:pt x="3323733" y="1282700"/>
                    </a:lnTo>
                    <a:lnTo>
                      <a:pt x="3353468" y="1244600"/>
                    </a:lnTo>
                    <a:lnTo>
                      <a:pt x="3382347" y="1206500"/>
                    </a:lnTo>
                    <a:lnTo>
                      <a:pt x="3410356" y="1168400"/>
                    </a:lnTo>
                    <a:lnTo>
                      <a:pt x="3437479" y="1130300"/>
                    </a:lnTo>
                    <a:lnTo>
                      <a:pt x="3463702" y="1092200"/>
                    </a:lnTo>
                    <a:lnTo>
                      <a:pt x="3489011" y="1054100"/>
                    </a:lnTo>
                    <a:lnTo>
                      <a:pt x="3513390" y="1016000"/>
                    </a:lnTo>
                    <a:lnTo>
                      <a:pt x="3489011" y="965200"/>
                    </a:lnTo>
                    <a:lnTo>
                      <a:pt x="3463702" y="927100"/>
                    </a:lnTo>
                    <a:lnTo>
                      <a:pt x="3437479" y="889000"/>
                    </a:lnTo>
                    <a:lnTo>
                      <a:pt x="3410356" y="850900"/>
                    </a:lnTo>
                    <a:lnTo>
                      <a:pt x="3382347" y="812800"/>
                    </a:lnTo>
                    <a:lnTo>
                      <a:pt x="3353468" y="774700"/>
                    </a:lnTo>
                    <a:lnTo>
                      <a:pt x="3323733" y="736600"/>
                    </a:lnTo>
                    <a:lnTo>
                      <a:pt x="3293157" y="698500"/>
                    </a:lnTo>
                    <a:lnTo>
                      <a:pt x="3261755" y="660400"/>
                    </a:lnTo>
                    <a:lnTo>
                      <a:pt x="3229541" y="635000"/>
                    </a:lnTo>
                    <a:lnTo>
                      <a:pt x="3196531" y="596900"/>
                    </a:lnTo>
                    <a:lnTo>
                      <a:pt x="3162738" y="558800"/>
                    </a:lnTo>
                    <a:lnTo>
                      <a:pt x="3128178" y="533400"/>
                    </a:lnTo>
                    <a:lnTo>
                      <a:pt x="3092866" y="495300"/>
                    </a:lnTo>
                    <a:lnTo>
                      <a:pt x="3056816" y="469900"/>
                    </a:lnTo>
                    <a:lnTo>
                      <a:pt x="3020043" y="444500"/>
                    </a:lnTo>
                    <a:lnTo>
                      <a:pt x="2982561" y="406400"/>
                    </a:lnTo>
                    <a:lnTo>
                      <a:pt x="2944386" y="381000"/>
                    </a:lnTo>
                    <a:lnTo>
                      <a:pt x="2905532" y="355600"/>
                    </a:lnTo>
                    <a:lnTo>
                      <a:pt x="2866014" y="330200"/>
                    </a:lnTo>
                    <a:lnTo>
                      <a:pt x="2785044" y="279400"/>
                    </a:lnTo>
                    <a:lnTo>
                      <a:pt x="2701596" y="228600"/>
                    </a:lnTo>
                    <a:lnTo>
                      <a:pt x="2658978" y="203200"/>
                    </a:lnTo>
                    <a:lnTo>
                      <a:pt x="2615786" y="190500"/>
                    </a:lnTo>
                    <a:lnTo>
                      <a:pt x="2572032" y="165100"/>
                    </a:lnTo>
                    <a:lnTo>
                      <a:pt x="2527732" y="152400"/>
                    </a:lnTo>
                    <a:lnTo>
                      <a:pt x="2482901" y="127000"/>
                    </a:lnTo>
                    <a:lnTo>
                      <a:pt x="2106893" y="25400"/>
                    </a:lnTo>
                    <a:close/>
                  </a:path>
                  <a:path w="3513455" h="2019300">
                    <a:moveTo>
                      <a:pt x="1654190" y="12700"/>
                    </a:moveTo>
                    <a:lnTo>
                      <a:pt x="1504793" y="12700"/>
                    </a:lnTo>
                    <a:lnTo>
                      <a:pt x="1455460" y="25400"/>
                    </a:lnTo>
                    <a:lnTo>
                      <a:pt x="1603133" y="25400"/>
                    </a:lnTo>
                    <a:lnTo>
                      <a:pt x="1654190" y="12700"/>
                    </a:lnTo>
                    <a:close/>
                  </a:path>
                  <a:path w="3513455" h="2019300">
                    <a:moveTo>
                      <a:pt x="2008610" y="12700"/>
                    </a:moveTo>
                    <a:lnTo>
                      <a:pt x="1859212" y="12700"/>
                    </a:lnTo>
                    <a:lnTo>
                      <a:pt x="1910270" y="25400"/>
                    </a:lnTo>
                    <a:lnTo>
                      <a:pt x="2057943" y="25400"/>
                    </a:lnTo>
                    <a:lnTo>
                      <a:pt x="2008610" y="12700"/>
                    </a:lnTo>
                    <a:close/>
                  </a:path>
                  <a:path w="3513455" h="2019300">
                    <a:moveTo>
                      <a:pt x="1908850" y="0"/>
                    </a:moveTo>
                    <a:lnTo>
                      <a:pt x="1604552" y="0"/>
                    </a:lnTo>
                    <a:lnTo>
                      <a:pt x="1554495" y="12700"/>
                    </a:lnTo>
                    <a:lnTo>
                      <a:pt x="1958907" y="12700"/>
                    </a:lnTo>
                    <a:lnTo>
                      <a:pt x="1908850" y="0"/>
                    </a:lnTo>
                    <a:close/>
                  </a:path>
                </a:pathLst>
              </a:custGeom>
              <a:solidFill>
                <a:srgbClr val="F8819A"/>
              </a:solidFill>
            </p:spPr>
            <p:txBody>
              <a:bodyPr wrap="square" lIns="0" tIns="0" rIns="0" bIns="0" rtlCol="0"/>
              <a:lstStyle/>
              <a:p>
                <a:endParaRPr sz="1092" dirty="0"/>
              </a:p>
            </p:txBody>
          </p:sp>
          <p:sp>
            <p:nvSpPr>
              <p:cNvPr id="92" name="object 38">
                <a:extLst>
                  <a:ext uri="{FF2B5EF4-FFF2-40B4-BE49-F238E27FC236}">
                    <a16:creationId xmlns:a16="http://schemas.microsoft.com/office/drawing/2014/main" id="{4428FC43-E07F-EA41-B868-4C131805F47D}"/>
                  </a:ext>
                </a:extLst>
              </p:cNvPr>
              <p:cNvSpPr/>
              <p:nvPr/>
            </p:nvSpPr>
            <p:spPr>
              <a:xfrm>
                <a:off x="11080103" y="4531380"/>
                <a:ext cx="1801495" cy="2549525"/>
              </a:xfrm>
              <a:custGeom>
                <a:avLst/>
                <a:gdLst/>
                <a:ahLst/>
                <a:cxnLst/>
                <a:rect l="l" t="t" r="r" b="b"/>
                <a:pathLst>
                  <a:path w="1801495" h="2549525">
                    <a:moveTo>
                      <a:pt x="0" y="1834677"/>
                    </a:moveTo>
                    <a:lnTo>
                      <a:pt x="12194" y="1881429"/>
                    </a:lnTo>
                    <a:lnTo>
                      <a:pt x="26729" y="1927188"/>
                    </a:lnTo>
                    <a:lnTo>
                      <a:pt x="43538" y="1971884"/>
                    </a:lnTo>
                    <a:lnTo>
                      <a:pt x="62552" y="2015449"/>
                    </a:lnTo>
                    <a:lnTo>
                      <a:pt x="83703" y="2057814"/>
                    </a:lnTo>
                    <a:lnTo>
                      <a:pt x="106923" y="2098912"/>
                    </a:lnTo>
                    <a:lnTo>
                      <a:pt x="132142" y="2138672"/>
                    </a:lnTo>
                    <a:lnTo>
                      <a:pt x="159294" y="2177028"/>
                    </a:lnTo>
                    <a:lnTo>
                      <a:pt x="188309" y="2213910"/>
                    </a:lnTo>
                    <a:lnTo>
                      <a:pt x="219119" y="2249250"/>
                    </a:lnTo>
                    <a:lnTo>
                      <a:pt x="251656" y="2282979"/>
                    </a:lnTo>
                    <a:lnTo>
                      <a:pt x="285852" y="2315028"/>
                    </a:lnTo>
                    <a:lnTo>
                      <a:pt x="321639" y="2345330"/>
                    </a:lnTo>
                    <a:lnTo>
                      <a:pt x="358947" y="2373815"/>
                    </a:lnTo>
                    <a:lnTo>
                      <a:pt x="397710" y="2400416"/>
                    </a:lnTo>
                    <a:lnTo>
                      <a:pt x="437858" y="2425063"/>
                    </a:lnTo>
                    <a:lnTo>
                      <a:pt x="479323" y="2447687"/>
                    </a:lnTo>
                    <a:lnTo>
                      <a:pt x="522037" y="2468222"/>
                    </a:lnTo>
                    <a:lnTo>
                      <a:pt x="565932" y="2486597"/>
                    </a:lnTo>
                    <a:lnTo>
                      <a:pt x="610939" y="2502745"/>
                    </a:lnTo>
                    <a:lnTo>
                      <a:pt x="656990" y="2516596"/>
                    </a:lnTo>
                    <a:lnTo>
                      <a:pt x="704017" y="2528083"/>
                    </a:lnTo>
                    <a:lnTo>
                      <a:pt x="751951" y="2537136"/>
                    </a:lnTo>
                    <a:lnTo>
                      <a:pt x="800725" y="2543687"/>
                    </a:lnTo>
                    <a:lnTo>
                      <a:pt x="850270" y="2547669"/>
                    </a:lnTo>
                    <a:lnTo>
                      <a:pt x="900517" y="2549011"/>
                    </a:lnTo>
                    <a:lnTo>
                      <a:pt x="950765" y="2547669"/>
                    </a:lnTo>
                    <a:lnTo>
                      <a:pt x="1000310" y="2543687"/>
                    </a:lnTo>
                    <a:lnTo>
                      <a:pt x="1049084" y="2537136"/>
                    </a:lnTo>
                    <a:lnTo>
                      <a:pt x="1097019" y="2528083"/>
                    </a:lnTo>
                    <a:lnTo>
                      <a:pt x="1144046" y="2516596"/>
                    </a:lnTo>
                    <a:lnTo>
                      <a:pt x="1190097" y="2502745"/>
                    </a:lnTo>
                    <a:lnTo>
                      <a:pt x="1235104" y="2486597"/>
                    </a:lnTo>
                    <a:lnTo>
                      <a:pt x="1278999" y="2468222"/>
                    </a:lnTo>
                    <a:lnTo>
                      <a:pt x="1321713" y="2447687"/>
                    </a:lnTo>
                    <a:lnTo>
                      <a:pt x="1363178" y="2425063"/>
                    </a:lnTo>
                    <a:lnTo>
                      <a:pt x="1403325" y="2400416"/>
                    </a:lnTo>
                    <a:lnTo>
                      <a:pt x="1442087" y="2373815"/>
                    </a:lnTo>
                    <a:lnTo>
                      <a:pt x="1479396" y="2345330"/>
                    </a:lnTo>
                    <a:lnTo>
                      <a:pt x="1515182" y="2315028"/>
                    </a:lnTo>
                    <a:lnTo>
                      <a:pt x="1549378" y="2282979"/>
                    </a:lnTo>
                    <a:lnTo>
                      <a:pt x="1581915" y="2249250"/>
                    </a:lnTo>
                    <a:lnTo>
                      <a:pt x="1612725" y="2213910"/>
                    </a:lnTo>
                    <a:lnTo>
                      <a:pt x="1641740" y="2177028"/>
                    </a:lnTo>
                    <a:lnTo>
                      <a:pt x="1668892" y="2138672"/>
                    </a:lnTo>
                    <a:lnTo>
                      <a:pt x="1694112" y="2098912"/>
                    </a:lnTo>
                    <a:lnTo>
                      <a:pt x="1717332" y="2057814"/>
                    </a:lnTo>
                    <a:lnTo>
                      <a:pt x="1738484" y="2015449"/>
                    </a:lnTo>
                    <a:lnTo>
                      <a:pt x="1757500" y="1971884"/>
                    </a:lnTo>
                    <a:lnTo>
                      <a:pt x="1774310" y="1927188"/>
                    </a:lnTo>
                    <a:lnTo>
                      <a:pt x="1788848" y="1881429"/>
                    </a:lnTo>
                    <a:lnTo>
                      <a:pt x="1801044" y="1834677"/>
                    </a:lnTo>
                    <a:lnTo>
                      <a:pt x="900517" y="0"/>
                    </a:lnTo>
                    <a:lnTo>
                      <a:pt x="0" y="1834677"/>
                    </a:lnTo>
                    <a:close/>
                  </a:path>
                </a:pathLst>
              </a:custGeom>
              <a:ln w="15706">
                <a:solidFill>
                  <a:srgbClr val="F8819A"/>
                </a:solidFill>
              </a:ln>
            </p:spPr>
            <p:txBody>
              <a:bodyPr wrap="square" lIns="0" tIns="0" rIns="0" bIns="0" rtlCol="0"/>
              <a:lstStyle/>
              <a:p>
                <a:endParaRPr sz="1092" dirty="0"/>
              </a:p>
            </p:txBody>
          </p:sp>
          <p:sp>
            <p:nvSpPr>
              <p:cNvPr id="93" name="object 39">
                <a:extLst>
                  <a:ext uri="{FF2B5EF4-FFF2-40B4-BE49-F238E27FC236}">
                    <a16:creationId xmlns:a16="http://schemas.microsoft.com/office/drawing/2014/main" id="{1E038B37-D4A7-7D4C-8938-17BB37FC0DB1}"/>
                  </a:ext>
                </a:extLst>
              </p:cNvPr>
              <p:cNvSpPr/>
              <p:nvPr/>
            </p:nvSpPr>
            <p:spPr>
              <a:xfrm>
                <a:off x="10223910" y="4520910"/>
                <a:ext cx="3513454" cy="3662679"/>
              </a:xfrm>
              <a:custGeom>
                <a:avLst/>
                <a:gdLst/>
                <a:ahLst/>
                <a:cxnLst/>
                <a:rect l="l" t="t" r="r" b="b"/>
                <a:pathLst>
                  <a:path w="3513455" h="3662679">
                    <a:moveTo>
                      <a:pt x="1756710" y="0"/>
                    </a:moveTo>
                    <a:lnTo>
                      <a:pt x="0" y="2648631"/>
                    </a:lnTo>
                    <a:lnTo>
                      <a:pt x="24390" y="2689652"/>
                    </a:lnTo>
                    <a:lnTo>
                      <a:pt x="49699" y="2730043"/>
                    </a:lnTo>
                    <a:lnTo>
                      <a:pt x="75923" y="2769790"/>
                    </a:lnTo>
                    <a:lnTo>
                      <a:pt x="103047" y="2808878"/>
                    </a:lnTo>
                    <a:lnTo>
                      <a:pt x="131056" y="2847293"/>
                    </a:lnTo>
                    <a:lnTo>
                      <a:pt x="159936" y="2885019"/>
                    </a:lnTo>
                    <a:lnTo>
                      <a:pt x="189671" y="2922042"/>
                    </a:lnTo>
                    <a:lnTo>
                      <a:pt x="220248" y="2958347"/>
                    </a:lnTo>
                    <a:lnTo>
                      <a:pt x="251651" y="2993920"/>
                    </a:lnTo>
                    <a:lnTo>
                      <a:pt x="283865" y="3028745"/>
                    </a:lnTo>
                    <a:lnTo>
                      <a:pt x="316876" y="3062807"/>
                    </a:lnTo>
                    <a:lnTo>
                      <a:pt x="350670" y="3096093"/>
                    </a:lnTo>
                    <a:lnTo>
                      <a:pt x="385230" y="3128587"/>
                    </a:lnTo>
                    <a:lnTo>
                      <a:pt x="420543" y="3160275"/>
                    </a:lnTo>
                    <a:lnTo>
                      <a:pt x="456594" y="3191141"/>
                    </a:lnTo>
                    <a:lnTo>
                      <a:pt x="493368" y="3221171"/>
                    </a:lnTo>
                    <a:lnTo>
                      <a:pt x="530850" y="3250351"/>
                    </a:lnTo>
                    <a:lnTo>
                      <a:pt x="569026" y="3278665"/>
                    </a:lnTo>
                    <a:lnTo>
                      <a:pt x="607880" y="3306098"/>
                    </a:lnTo>
                    <a:lnTo>
                      <a:pt x="647399" y="3332637"/>
                    </a:lnTo>
                    <a:lnTo>
                      <a:pt x="687566" y="3358266"/>
                    </a:lnTo>
                    <a:lnTo>
                      <a:pt x="728369" y="3382970"/>
                    </a:lnTo>
                    <a:lnTo>
                      <a:pt x="769791" y="3406735"/>
                    </a:lnTo>
                    <a:lnTo>
                      <a:pt x="811818" y="3429545"/>
                    </a:lnTo>
                    <a:lnTo>
                      <a:pt x="854436" y="3451387"/>
                    </a:lnTo>
                    <a:lnTo>
                      <a:pt x="897629" y="3472246"/>
                    </a:lnTo>
                    <a:lnTo>
                      <a:pt x="941382" y="3492106"/>
                    </a:lnTo>
                    <a:lnTo>
                      <a:pt x="985682" y="3510953"/>
                    </a:lnTo>
                    <a:lnTo>
                      <a:pt x="1030514" y="3528772"/>
                    </a:lnTo>
                    <a:lnTo>
                      <a:pt x="1075861" y="3545548"/>
                    </a:lnTo>
                    <a:lnTo>
                      <a:pt x="1121711" y="3561267"/>
                    </a:lnTo>
                    <a:lnTo>
                      <a:pt x="1168048" y="3575913"/>
                    </a:lnTo>
                    <a:lnTo>
                      <a:pt x="1214857" y="3589473"/>
                    </a:lnTo>
                    <a:lnTo>
                      <a:pt x="1262123" y="3601931"/>
                    </a:lnTo>
                    <a:lnTo>
                      <a:pt x="1309833" y="3613273"/>
                    </a:lnTo>
                    <a:lnTo>
                      <a:pt x="1357970" y="3623484"/>
                    </a:lnTo>
                    <a:lnTo>
                      <a:pt x="1406521" y="3632548"/>
                    </a:lnTo>
                    <a:lnTo>
                      <a:pt x="1455470" y="3640452"/>
                    </a:lnTo>
                    <a:lnTo>
                      <a:pt x="1504803" y="3647180"/>
                    </a:lnTo>
                    <a:lnTo>
                      <a:pt x="1554506" y="3652718"/>
                    </a:lnTo>
                    <a:lnTo>
                      <a:pt x="1604562" y="3657052"/>
                    </a:lnTo>
                    <a:lnTo>
                      <a:pt x="1654958" y="3660165"/>
                    </a:lnTo>
                    <a:lnTo>
                      <a:pt x="1705679" y="3662044"/>
                    </a:lnTo>
                    <a:lnTo>
                      <a:pt x="1756710" y="3662673"/>
                    </a:lnTo>
                    <a:lnTo>
                      <a:pt x="1807742" y="3662044"/>
                    </a:lnTo>
                    <a:lnTo>
                      <a:pt x="1858464" y="3660165"/>
                    </a:lnTo>
                    <a:lnTo>
                      <a:pt x="1908861" y="3657052"/>
                    </a:lnTo>
                    <a:lnTo>
                      <a:pt x="1958918" y="3652718"/>
                    </a:lnTo>
                    <a:lnTo>
                      <a:pt x="2008620" y="3647180"/>
                    </a:lnTo>
                    <a:lnTo>
                      <a:pt x="2010185" y="3646967"/>
                    </a:lnTo>
                    <a:lnTo>
                      <a:pt x="1756710" y="3646967"/>
                    </a:lnTo>
                    <a:lnTo>
                      <a:pt x="1705397" y="3646315"/>
                    </a:lnTo>
                    <a:lnTo>
                      <a:pt x="1654200" y="3644365"/>
                    </a:lnTo>
                    <a:lnTo>
                      <a:pt x="1603144" y="3641122"/>
                    </a:lnTo>
                    <a:lnTo>
                      <a:pt x="1552253" y="3636593"/>
                    </a:lnTo>
                    <a:lnTo>
                      <a:pt x="1501552" y="3630786"/>
                    </a:lnTo>
                    <a:lnTo>
                      <a:pt x="1451065" y="3623707"/>
                    </a:lnTo>
                    <a:lnTo>
                      <a:pt x="1400818" y="3615362"/>
                    </a:lnTo>
                    <a:lnTo>
                      <a:pt x="1350835" y="3605759"/>
                    </a:lnTo>
                    <a:lnTo>
                      <a:pt x="1301142" y="3594904"/>
                    </a:lnTo>
                    <a:lnTo>
                      <a:pt x="1251761" y="3582804"/>
                    </a:lnTo>
                    <a:lnTo>
                      <a:pt x="1202719" y="3569465"/>
                    </a:lnTo>
                    <a:lnTo>
                      <a:pt x="1154040" y="3554894"/>
                    </a:lnTo>
                    <a:lnTo>
                      <a:pt x="1105749" y="3539098"/>
                    </a:lnTo>
                    <a:lnTo>
                      <a:pt x="1057870" y="3522084"/>
                    </a:lnTo>
                    <a:lnTo>
                      <a:pt x="1010429" y="3503859"/>
                    </a:lnTo>
                    <a:lnTo>
                      <a:pt x="963449" y="3484428"/>
                    </a:lnTo>
                    <a:lnTo>
                      <a:pt x="916956" y="3463799"/>
                    </a:lnTo>
                    <a:lnTo>
                      <a:pt x="870974" y="3441979"/>
                    </a:lnTo>
                    <a:lnTo>
                      <a:pt x="825528" y="3418974"/>
                    </a:lnTo>
                    <a:lnTo>
                      <a:pt x="780643" y="3394791"/>
                    </a:lnTo>
                    <a:lnTo>
                      <a:pt x="736344" y="3369436"/>
                    </a:lnTo>
                    <a:lnTo>
                      <a:pt x="692275" y="3342689"/>
                    </a:lnTo>
                    <a:lnTo>
                      <a:pt x="648949" y="3314847"/>
                    </a:lnTo>
                    <a:lnTo>
                      <a:pt x="606385" y="3285930"/>
                    </a:lnTo>
                    <a:lnTo>
                      <a:pt x="564602" y="3255958"/>
                    </a:lnTo>
                    <a:lnTo>
                      <a:pt x="523621" y="3224952"/>
                    </a:lnTo>
                    <a:lnTo>
                      <a:pt x="483462" y="3192930"/>
                    </a:lnTo>
                    <a:lnTo>
                      <a:pt x="444143" y="3159913"/>
                    </a:lnTo>
                    <a:lnTo>
                      <a:pt x="405685" y="3125920"/>
                    </a:lnTo>
                    <a:lnTo>
                      <a:pt x="368108" y="3090972"/>
                    </a:lnTo>
                    <a:lnTo>
                      <a:pt x="331431" y="3055088"/>
                    </a:lnTo>
                    <a:lnTo>
                      <a:pt x="295673" y="3018289"/>
                    </a:lnTo>
                    <a:lnTo>
                      <a:pt x="260855" y="2980594"/>
                    </a:lnTo>
                    <a:lnTo>
                      <a:pt x="226996" y="2942022"/>
                    </a:lnTo>
                    <a:lnTo>
                      <a:pt x="194117" y="2902595"/>
                    </a:lnTo>
                    <a:lnTo>
                      <a:pt x="162236" y="2862331"/>
                    </a:lnTo>
                    <a:lnTo>
                      <a:pt x="131373" y="2821251"/>
                    </a:lnTo>
                    <a:lnTo>
                      <a:pt x="101549" y="2779375"/>
                    </a:lnTo>
                    <a:lnTo>
                      <a:pt x="72782" y="2736722"/>
                    </a:lnTo>
                    <a:lnTo>
                      <a:pt x="45093" y="2693312"/>
                    </a:lnTo>
                    <a:lnTo>
                      <a:pt x="18502" y="2649165"/>
                    </a:lnTo>
                    <a:lnTo>
                      <a:pt x="1756710" y="28417"/>
                    </a:lnTo>
                    <a:lnTo>
                      <a:pt x="1775559" y="28417"/>
                    </a:lnTo>
                    <a:lnTo>
                      <a:pt x="1756710" y="0"/>
                    </a:lnTo>
                    <a:close/>
                  </a:path>
                  <a:path w="3513455" h="3662679">
                    <a:moveTo>
                      <a:pt x="1775559" y="28417"/>
                    </a:moveTo>
                    <a:lnTo>
                      <a:pt x="1756710" y="28417"/>
                    </a:lnTo>
                    <a:lnTo>
                      <a:pt x="3494930" y="2649165"/>
                    </a:lnTo>
                    <a:lnTo>
                      <a:pt x="3468338" y="2693312"/>
                    </a:lnTo>
                    <a:lnTo>
                      <a:pt x="3440649" y="2736722"/>
                    </a:lnTo>
                    <a:lnTo>
                      <a:pt x="3411882" y="2779375"/>
                    </a:lnTo>
                    <a:lnTo>
                      <a:pt x="3382057" y="2821251"/>
                    </a:lnTo>
                    <a:lnTo>
                      <a:pt x="3351194" y="2862331"/>
                    </a:lnTo>
                    <a:lnTo>
                      <a:pt x="3319312" y="2902595"/>
                    </a:lnTo>
                    <a:lnTo>
                      <a:pt x="3286432" y="2942022"/>
                    </a:lnTo>
                    <a:lnTo>
                      <a:pt x="3252573" y="2980594"/>
                    </a:lnTo>
                    <a:lnTo>
                      <a:pt x="3217754" y="3018289"/>
                    </a:lnTo>
                    <a:lnTo>
                      <a:pt x="3181996" y="3055088"/>
                    </a:lnTo>
                    <a:lnTo>
                      <a:pt x="3145317" y="3090972"/>
                    </a:lnTo>
                    <a:lnTo>
                      <a:pt x="3107739" y="3125920"/>
                    </a:lnTo>
                    <a:lnTo>
                      <a:pt x="3069280" y="3159913"/>
                    </a:lnTo>
                    <a:lnTo>
                      <a:pt x="3029961" y="3192930"/>
                    </a:lnTo>
                    <a:lnTo>
                      <a:pt x="2989801" y="3224952"/>
                    </a:lnTo>
                    <a:lnTo>
                      <a:pt x="2948820" y="3255958"/>
                    </a:lnTo>
                    <a:lnTo>
                      <a:pt x="2907037" y="3285930"/>
                    </a:lnTo>
                    <a:lnTo>
                      <a:pt x="2864472" y="3314847"/>
                    </a:lnTo>
                    <a:lnTo>
                      <a:pt x="2821146" y="3342689"/>
                    </a:lnTo>
                    <a:lnTo>
                      <a:pt x="2777077" y="3369436"/>
                    </a:lnTo>
                    <a:lnTo>
                      <a:pt x="2732778" y="3394791"/>
                    </a:lnTo>
                    <a:lnTo>
                      <a:pt x="2687893" y="3418974"/>
                    </a:lnTo>
                    <a:lnTo>
                      <a:pt x="2642447" y="3441979"/>
                    </a:lnTo>
                    <a:lnTo>
                      <a:pt x="2596466" y="3463799"/>
                    </a:lnTo>
                    <a:lnTo>
                      <a:pt x="2549973" y="3484428"/>
                    </a:lnTo>
                    <a:lnTo>
                      <a:pt x="2502994" y="3503859"/>
                    </a:lnTo>
                    <a:lnTo>
                      <a:pt x="2455553" y="3522084"/>
                    </a:lnTo>
                    <a:lnTo>
                      <a:pt x="2407675" y="3539098"/>
                    </a:lnTo>
                    <a:lnTo>
                      <a:pt x="2359384" y="3554894"/>
                    </a:lnTo>
                    <a:lnTo>
                      <a:pt x="2310705" y="3569465"/>
                    </a:lnTo>
                    <a:lnTo>
                      <a:pt x="2261664" y="3582804"/>
                    </a:lnTo>
                    <a:lnTo>
                      <a:pt x="2212284" y="3594904"/>
                    </a:lnTo>
                    <a:lnTo>
                      <a:pt x="2162590" y="3605759"/>
                    </a:lnTo>
                    <a:lnTo>
                      <a:pt x="2112607" y="3615362"/>
                    </a:lnTo>
                    <a:lnTo>
                      <a:pt x="2062360" y="3623707"/>
                    </a:lnTo>
                    <a:lnTo>
                      <a:pt x="2011874" y="3630786"/>
                    </a:lnTo>
                    <a:lnTo>
                      <a:pt x="1961172" y="3636593"/>
                    </a:lnTo>
                    <a:lnTo>
                      <a:pt x="1910280" y="3641122"/>
                    </a:lnTo>
                    <a:lnTo>
                      <a:pt x="1859223" y="3644365"/>
                    </a:lnTo>
                    <a:lnTo>
                      <a:pt x="1808025" y="3646315"/>
                    </a:lnTo>
                    <a:lnTo>
                      <a:pt x="1756710" y="3646967"/>
                    </a:lnTo>
                    <a:lnTo>
                      <a:pt x="2010185" y="3646967"/>
                    </a:lnTo>
                    <a:lnTo>
                      <a:pt x="2057954" y="3640452"/>
                    </a:lnTo>
                    <a:lnTo>
                      <a:pt x="2106904" y="3632548"/>
                    </a:lnTo>
                    <a:lnTo>
                      <a:pt x="2155455" y="3623484"/>
                    </a:lnTo>
                    <a:lnTo>
                      <a:pt x="2203592" y="3613273"/>
                    </a:lnTo>
                    <a:lnTo>
                      <a:pt x="2251302" y="3601931"/>
                    </a:lnTo>
                    <a:lnTo>
                      <a:pt x="2298568" y="3589473"/>
                    </a:lnTo>
                    <a:lnTo>
                      <a:pt x="2345377" y="3575913"/>
                    </a:lnTo>
                    <a:lnTo>
                      <a:pt x="2391714" y="3561267"/>
                    </a:lnTo>
                    <a:lnTo>
                      <a:pt x="2437564" y="3545548"/>
                    </a:lnTo>
                    <a:lnTo>
                      <a:pt x="2482911" y="3528772"/>
                    </a:lnTo>
                    <a:lnTo>
                      <a:pt x="2527743" y="3510953"/>
                    </a:lnTo>
                    <a:lnTo>
                      <a:pt x="2572042" y="3492106"/>
                    </a:lnTo>
                    <a:lnTo>
                      <a:pt x="2615796" y="3472246"/>
                    </a:lnTo>
                    <a:lnTo>
                      <a:pt x="2658989" y="3451387"/>
                    </a:lnTo>
                    <a:lnTo>
                      <a:pt x="2701606" y="3429545"/>
                    </a:lnTo>
                    <a:lnTo>
                      <a:pt x="2743633" y="3406735"/>
                    </a:lnTo>
                    <a:lnTo>
                      <a:pt x="2785055" y="3382970"/>
                    </a:lnTo>
                    <a:lnTo>
                      <a:pt x="2825857" y="3358266"/>
                    </a:lnTo>
                    <a:lnTo>
                      <a:pt x="2866024" y="3332637"/>
                    </a:lnTo>
                    <a:lnTo>
                      <a:pt x="2905542" y="3306098"/>
                    </a:lnTo>
                    <a:lnTo>
                      <a:pt x="2944396" y="3278665"/>
                    </a:lnTo>
                    <a:lnTo>
                      <a:pt x="2982571" y="3250351"/>
                    </a:lnTo>
                    <a:lnTo>
                      <a:pt x="3020053" y="3221171"/>
                    </a:lnTo>
                    <a:lnTo>
                      <a:pt x="3056826" y="3191141"/>
                    </a:lnTo>
                    <a:lnTo>
                      <a:pt x="3092877" y="3160275"/>
                    </a:lnTo>
                    <a:lnTo>
                      <a:pt x="3128189" y="3128587"/>
                    </a:lnTo>
                    <a:lnTo>
                      <a:pt x="3162749" y="3096093"/>
                    </a:lnTo>
                    <a:lnTo>
                      <a:pt x="3196541" y="3062807"/>
                    </a:lnTo>
                    <a:lnTo>
                      <a:pt x="3229552" y="3028745"/>
                    </a:lnTo>
                    <a:lnTo>
                      <a:pt x="3261766" y="2993920"/>
                    </a:lnTo>
                    <a:lnTo>
                      <a:pt x="3293168" y="2958347"/>
                    </a:lnTo>
                    <a:lnTo>
                      <a:pt x="3323744" y="2922042"/>
                    </a:lnTo>
                    <a:lnTo>
                      <a:pt x="3353479" y="2885019"/>
                    </a:lnTo>
                    <a:lnTo>
                      <a:pt x="3382358" y="2847293"/>
                    </a:lnTo>
                    <a:lnTo>
                      <a:pt x="3410366" y="2808878"/>
                    </a:lnTo>
                    <a:lnTo>
                      <a:pt x="3437490" y="2769790"/>
                    </a:lnTo>
                    <a:lnTo>
                      <a:pt x="3463713" y="2730043"/>
                    </a:lnTo>
                    <a:lnTo>
                      <a:pt x="3489021" y="2689652"/>
                    </a:lnTo>
                    <a:lnTo>
                      <a:pt x="3513400" y="2648631"/>
                    </a:lnTo>
                    <a:lnTo>
                      <a:pt x="1775559" y="28417"/>
                    </a:lnTo>
                    <a:close/>
                  </a:path>
                </a:pathLst>
              </a:custGeom>
              <a:solidFill>
                <a:srgbClr val="F8819A"/>
              </a:solidFill>
            </p:spPr>
            <p:txBody>
              <a:bodyPr wrap="square" lIns="0" tIns="0" rIns="0" bIns="0" rtlCol="0"/>
              <a:lstStyle/>
              <a:p>
                <a:endParaRPr sz="1092" dirty="0"/>
              </a:p>
            </p:txBody>
          </p:sp>
        </p:grpSp>
      </p:grpSp>
      <p:sp>
        <p:nvSpPr>
          <p:cNvPr id="124" name="object 40">
            <a:extLst>
              <a:ext uri="{FF2B5EF4-FFF2-40B4-BE49-F238E27FC236}">
                <a16:creationId xmlns:a16="http://schemas.microsoft.com/office/drawing/2014/main" id="{3664BDE6-7B05-524B-96E5-9F5EC92F1D91}"/>
              </a:ext>
            </a:extLst>
          </p:cNvPr>
          <p:cNvSpPr txBox="1"/>
          <p:nvPr userDrawn="1"/>
        </p:nvSpPr>
        <p:spPr>
          <a:xfrm>
            <a:off x="7257867" y="1804930"/>
            <a:ext cx="4092754" cy="1027208"/>
          </a:xfrm>
          <a:prstGeom prst="rect">
            <a:avLst/>
          </a:prstGeom>
        </p:spPr>
        <p:txBody>
          <a:bodyPr vert="horz" wrap="square" lIns="0" tIns="126686" rIns="0" bIns="0" rtlCol="0">
            <a:spAutoFit/>
          </a:bodyPr>
          <a:lstStyle/>
          <a:p>
            <a:pPr marL="7701">
              <a:lnSpc>
                <a:spcPct val="100000"/>
              </a:lnSpc>
              <a:spcBef>
                <a:spcPts val="998"/>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9" dirty="0">
                <a:solidFill>
                  <a:srgbClr val="282471"/>
                </a:solidFill>
                <a:latin typeface="Calibre Regular"/>
                <a:cs typeface="Calibre Regular"/>
              </a:rPr>
              <a:t>Analysis</a:t>
            </a:r>
            <a:r>
              <a:rPr sz="1698" spc="18" dirty="0">
                <a:solidFill>
                  <a:srgbClr val="282471"/>
                </a:solidFill>
                <a:latin typeface="Calibre Regular"/>
                <a:cs typeface="Calibre Regular"/>
              </a:rPr>
              <a:t> </a:t>
            </a:r>
            <a:r>
              <a:rPr sz="1698" spc="-12" dirty="0">
                <a:solidFill>
                  <a:srgbClr val="282471"/>
                </a:solidFill>
                <a:latin typeface="Calibre Regular"/>
                <a:cs typeface="Calibre Regular"/>
              </a:rPr>
              <a:t>Framework</a:t>
            </a:r>
            <a:endParaRPr sz="1698" dirty="0">
              <a:latin typeface="Calibre Regular"/>
              <a:cs typeface="Calibre Regular"/>
            </a:endParaRPr>
          </a:p>
          <a:p>
            <a:pPr marL="7701">
              <a:lnSpc>
                <a:spcPct val="100000"/>
              </a:lnSpc>
              <a:spcBef>
                <a:spcPts val="937"/>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24" dirty="0">
                <a:solidFill>
                  <a:srgbClr val="282471"/>
                </a:solidFill>
                <a:latin typeface="Calibre Regular"/>
                <a:cs typeface="Calibre Regular"/>
              </a:rPr>
              <a:t>FAIR</a:t>
            </a:r>
            <a:r>
              <a:rPr sz="1698" spc="12" dirty="0">
                <a:solidFill>
                  <a:srgbClr val="282471"/>
                </a:solidFill>
                <a:latin typeface="Calibre Regular"/>
                <a:cs typeface="Calibre Regular"/>
              </a:rPr>
              <a:t> </a:t>
            </a:r>
            <a:r>
              <a:rPr sz="1698" spc="-6" dirty="0">
                <a:solidFill>
                  <a:srgbClr val="282471"/>
                </a:solidFill>
                <a:latin typeface="Calibre Regular"/>
                <a:cs typeface="Calibre Regular"/>
              </a:rPr>
              <a:t>Data</a:t>
            </a:r>
            <a:r>
              <a:rPr sz="1698" spc="15" dirty="0">
                <a:solidFill>
                  <a:srgbClr val="282471"/>
                </a:solidFill>
                <a:latin typeface="Calibre Regular"/>
                <a:cs typeface="Calibre Regular"/>
              </a:rPr>
              <a:t> </a:t>
            </a:r>
            <a:r>
              <a:rPr sz="1698" spc="-12" dirty="0">
                <a:solidFill>
                  <a:srgbClr val="282471"/>
                </a:solidFill>
                <a:latin typeface="Calibre Regular"/>
                <a:cs typeface="Calibre Regular"/>
              </a:rPr>
              <a:t>Framework</a:t>
            </a:r>
            <a:endParaRPr sz="1698" dirty="0">
              <a:latin typeface="Calibre Regular"/>
              <a:cs typeface="Calibre Regular"/>
            </a:endParaRPr>
          </a:p>
        </p:txBody>
      </p:sp>
      <p:sp>
        <p:nvSpPr>
          <p:cNvPr id="125" name="object 41">
            <a:extLst>
              <a:ext uri="{FF2B5EF4-FFF2-40B4-BE49-F238E27FC236}">
                <a16:creationId xmlns:a16="http://schemas.microsoft.com/office/drawing/2014/main" id="{AA424424-1104-DD4C-8DEF-A2BBD02007FE}"/>
              </a:ext>
            </a:extLst>
          </p:cNvPr>
          <p:cNvSpPr txBox="1"/>
          <p:nvPr userDrawn="1"/>
        </p:nvSpPr>
        <p:spPr>
          <a:xfrm>
            <a:off x="7257867" y="721726"/>
            <a:ext cx="4235237" cy="1168350"/>
          </a:xfrm>
          <a:prstGeom prst="rect">
            <a:avLst/>
          </a:prstGeom>
        </p:spPr>
        <p:txBody>
          <a:bodyPr vert="horz" wrap="square" lIns="0" tIns="7701" rIns="0" bIns="0" rtlCol="0">
            <a:spAutoFit/>
          </a:bodyPr>
          <a:lstStyle/>
          <a:p>
            <a:pPr marL="7701">
              <a:lnSpc>
                <a:spcPct val="100000"/>
              </a:lnSpc>
              <a:spcBef>
                <a:spcPts val="61"/>
              </a:spcBef>
              <a:tabLst>
                <a:tab pos="2212578" algn="l"/>
              </a:tabLst>
            </a:pPr>
            <a:r>
              <a:rPr sz="1698" u="sng" dirty="0">
                <a:solidFill>
                  <a:srgbClr val="ED7156"/>
                </a:solidFill>
                <a:uFill>
                  <a:solidFill>
                    <a:srgbClr val="ED7156"/>
                  </a:solidFill>
                </a:uFill>
                <a:latin typeface="Calibre Regular"/>
                <a:cs typeface="Calibre Regular"/>
              </a:rPr>
              <a:t> </a:t>
            </a:r>
            <a:r>
              <a:rPr lang="en-AU" sz="1698" u="sng" dirty="0">
                <a:solidFill>
                  <a:srgbClr val="ED7156"/>
                </a:solidFill>
                <a:uFill>
                  <a:solidFill>
                    <a:srgbClr val="ED7156"/>
                  </a:solidFill>
                </a:uFill>
                <a:latin typeface="Calibre Regular"/>
                <a:cs typeface="Calibre Regular"/>
              </a:rPr>
              <a:t>	</a:t>
            </a:r>
            <a:r>
              <a:rPr sz="1698" spc="149" dirty="0">
                <a:solidFill>
                  <a:srgbClr val="ED7156"/>
                </a:solidFill>
                <a:latin typeface="Calibre Regular"/>
                <a:cs typeface="Calibre Regular"/>
              </a:rPr>
              <a:t> </a:t>
            </a:r>
            <a:r>
              <a:rPr sz="1698" spc="-18" dirty="0">
                <a:solidFill>
                  <a:srgbClr val="ED7156"/>
                </a:solidFill>
                <a:latin typeface="Calibre Regular"/>
                <a:cs typeface="Calibre Regular"/>
              </a:rPr>
              <a:t>Strategy,</a:t>
            </a:r>
            <a:r>
              <a:rPr sz="1698" spc="24" dirty="0">
                <a:solidFill>
                  <a:srgbClr val="ED7156"/>
                </a:solidFill>
                <a:latin typeface="Calibre Regular"/>
                <a:cs typeface="Calibre Regular"/>
              </a:rPr>
              <a:t> </a:t>
            </a:r>
            <a:r>
              <a:rPr sz="1698" spc="-12" dirty="0">
                <a:solidFill>
                  <a:srgbClr val="ED7156"/>
                </a:solidFill>
                <a:latin typeface="Calibre Regular"/>
                <a:cs typeface="Calibre Regular"/>
              </a:rPr>
              <a:t>Community,</a:t>
            </a:r>
            <a:endParaRPr sz="1698" dirty="0">
              <a:latin typeface="Calibre Regular"/>
              <a:cs typeface="Calibre Regular"/>
            </a:endParaRPr>
          </a:p>
          <a:p>
            <a:pPr marL="2279579">
              <a:lnSpc>
                <a:spcPct val="100000"/>
              </a:lnSpc>
              <a:spcBef>
                <a:spcPts val="88"/>
              </a:spcBef>
            </a:pPr>
            <a:r>
              <a:rPr sz="1698" spc="-15" dirty="0">
                <a:solidFill>
                  <a:srgbClr val="ED7156"/>
                </a:solidFill>
                <a:latin typeface="Calibre Regular"/>
                <a:cs typeface="Calibre Regular"/>
              </a:rPr>
              <a:t>Culture</a:t>
            </a:r>
            <a:r>
              <a:rPr sz="1698" spc="30" dirty="0">
                <a:solidFill>
                  <a:srgbClr val="ED7156"/>
                </a:solidFill>
                <a:latin typeface="Calibre Regular"/>
                <a:cs typeface="Calibre Regular"/>
              </a:rPr>
              <a:t> </a:t>
            </a:r>
            <a:r>
              <a:rPr sz="1698" dirty="0">
                <a:solidFill>
                  <a:srgbClr val="ED7156"/>
                </a:solidFill>
                <a:latin typeface="Calibre Regular"/>
                <a:cs typeface="Calibre Regular"/>
              </a:rPr>
              <a:t>&amp;</a:t>
            </a:r>
            <a:r>
              <a:rPr sz="1698" spc="33" dirty="0">
                <a:solidFill>
                  <a:srgbClr val="ED7156"/>
                </a:solidFill>
                <a:latin typeface="Calibre Regular"/>
                <a:cs typeface="Calibre Regular"/>
              </a:rPr>
              <a:t> </a:t>
            </a:r>
            <a:r>
              <a:rPr sz="1698" spc="-9" dirty="0">
                <a:solidFill>
                  <a:srgbClr val="ED7156"/>
                </a:solidFill>
                <a:latin typeface="Calibre Regular"/>
                <a:cs typeface="Calibre Regular"/>
              </a:rPr>
              <a:t>Collaboration</a:t>
            </a:r>
            <a:endParaRPr sz="1698" dirty="0">
              <a:latin typeface="Calibre Regular"/>
              <a:cs typeface="Calibre Regular"/>
            </a:endParaRPr>
          </a:p>
          <a:p>
            <a:pPr marL="7701">
              <a:lnSpc>
                <a:spcPct val="100000"/>
              </a:lnSpc>
              <a:spcBef>
                <a:spcPts val="761"/>
              </a:spcBef>
              <a:tabLst>
                <a:tab pos="2212578" algn="l"/>
              </a:tabLst>
            </a:pPr>
            <a:r>
              <a:rPr sz="1698" u="sng" dirty="0">
                <a:solidFill>
                  <a:srgbClr val="A9D164"/>
                </a:solidFill>
                <a:uFill>
                  <a:solidFill>
                    <a:srgbClr val="A9D164"/>
                  </a:solidFill>
                </a:uFill>
                <a:latin typeface="Calibre Regular"/>
                <a:cs typeface="Calibre Regular"/>
              </a:rPr>
              <a:t> 	</a:t>
            </a:r>
            <a:r>
              <a:rPr sz="1698" spc="149" dirty="0">
                <a:solidFill>
                  <a:srgbClr val="A9D164"/>
                </a:solidFill>
                <a:latin typeface="Calibre Regular"/>
                <a:cs typeface="Calibre Regular"/>
              </a:rPr>
              <a:t> </a:t>
            </a:r>
            <a:r>
              <a:rPr sz="1698" spc="-12" dirty="0">
                <a:solidFill>
                  <a:srgbClr val="A9D164"/>
                </a:solidFill>
                <a:latin typeface="Calibre Regular"/>
                <a:cs typeface="Calibre Regular"/>
              </a:rPr>
              <a:t>Earth’s</a:t>
            </a:r>
            <a:r>
              <a:rPr sz="1698" spc="21" dirty="0">
                <a:solidFill>
                  <a:srgbClr val="A9D164"/>
                </a:solidFill>
                <a:latin typeface="Calibre Regular"/>
                <a:cs typeface="Calibre Regular"/>
              </a:rPr>
              <a:t> </a:t>
            </a:r>
            <a:r>
              <a:rPr sz="1698" spc="-6" dirty="0">
                <a:solidFill>
                  <a:srgbClr val="A9D164"/>
                </a:solidFill>
                <a:latin typeface="Calibre Regular"/>
                <a:cs typeface="Calibre Regular"/>
              </a:rPr>
              <a:t>Digital</a:t>
            </a:r>
            <a:r>
              <a:rPr sz="1698" spc="21" dirty="0">
                <a:solidFill>
                  <a:srgbClr val="A9D164"/>
                </a:solidFill>
                <a:latin typeface="Calibre Regular"/>
                <a:cs typeface="Calibre Regular"/>
              </a:rPr>
              <a:t> </a:t>
            </a:r>
            <a:r>
              <a:rPr sz="1698" spc="-45" dirty="0">
                <a:solidFill>
                  <a:srgbClr val="A9D164"/>
                </a:solidFill>
                <a:latin typeface="Calibre Regular"/>
                <a:cs typeface="Calibre Regular"/>
              </a:rPr>
              <a:t>Twin</a:t>
            </a:r>
            <a:endParaRPr sz="1698" dirty="0">
              <a:latin typeface="Calibre Regular"/>
              <a:cs typeface="Calibre Regular"/>
            </a:endParaRPr>
          </a:p>
        </p:txBody>
      </p:sp>
      <p:sp>
        <p:nvSpPr>
          <p:cNvPr id="127" name="object 43">
            <a:extLst>
              <a:ext uri="{FF2B5EF4-FFF2-40B4-BE49-F238E27FC236}">
                <a16:creationId xmlns:a16="http://schemas.microsoft.com/office/drawing/2014/main" id="{3A79D5AF-66AE-494F-8566-E0ECBB3CC18A}"/>
              </a:ext>
            </a:extLst>
          </p:cNvPr>
          <p:cNvSpPr txBox="1"/>
          <p:nvPr userDrawn="1"/>
        </p:nvSpPr>
        <p:spPr>
          <a:xfrm>
            <a:off x="7257867" y="4605597"/>
            <a:ext cx="3517042" cy="269066"/>
          </a:xfrm>
          <a:prstGeom prst="rect">
            <a:avLst/>
          </a:prstGeom>
        </p:spPr>
        <p:txBody>
          <a:bodyPr vert="horz" wrap="square" lIns="0" tIns="7701" rIns="0" bIns="0" rtlCol="0">
            <a:spAutoFit/>
          </a:bodyPr>
          <a:lstStyle/>
          <a:p>
            <a:pPr marL="7701">
              <a:lnSpc>
                <a:spcPct val="100000"/>
              </a:lnSpc>
              <a:spcBef>
                <a:spcPts val="61"/>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24" dirty="0">
                <a:solidFill>
                  <a:srgbClr val="282471"/>
                </a:solidFill>
                <a:latin typeface="Calibre Regular"/>
                <a:cs typeface="Calibre Regular"/>
              </a:rPr>
              <a:t>Temporal</a:t>
            </a:r>
            <a:r>
              <a:rPr sz="1698" dirty="0">
                <a:solidFill>
                  <a:srgbClr val="282471"/>
                </a:solidFill>
                <a:latin typeface="Calibre Regular"/>
                <a:cs typeface="Calibre Regular"/>
              </a:rPr>
              <a:t> </a:t>
            </a:r>
            <a:r>
              <a:rPr sz="1698" spc="-6" dirty="0">
                <a:solidFill>
                  <a:srgbClr val="282471"/>
                </a:solidFill>
                <a:latin typeface="Calibre Regular"/>
                <a:cs typeface="Calibre Regular"/>
              </a:rPr>
              <a:t>Lens</a:t>
            </a:r>
            <a:endParaRPr sz="1698" dirty="0">
              <a:latin typeface="Calibre Regular"/>
              <a:cs typeface="Calibre Regular"/>
            </a:endParaRPr>
          </a:p>
        </p:txBody>
      </p:sp>
      <p:sp>
        <p:nvSpPr>
          <p:cNvPr id="128" name="object 2">
            <a:extLst>
              <a:ext uri="{FF2B5EF4-FFF2-40B4-BE49-F238E27FC236}">
                <a16:creationId xmlns:a16="http://schemas.microsoft.com/office/drawing/2014/main" id="{D0F96402-A3B9-BC4D-A895-76A239A67916}"/>
              </a:ext>
            </a:extLst>
          </p:cNvPr>
          <p:cNvSpPr txBox="1"/>
          <p:nvPr userDrawn="1"/>
        </p:nvSpPr>
        <p:spPr>
          <a:xfrm>
            <a:off x="1344848" y="662495"/>
            <a:ext cx="3542843" cy="6251169"/>
          </a:xfrm>
          <a:prstGeom prst="rect">
            <a:avLst/>
          </a:prstGeom>
        </p:spPr>
        <p:txBody>
          <a:bodyPr vert="horz" wrap="square" lIns="0" tIns="153641" rIns="0" bIns="0" rtlCol="0">
            <a:spAutoFit/>
          </a:bodyPr>
          <a:lstStyle/>
          <a:p>
            <a:pPr marL="7701" algn="just">
              <a:lnSpc>
                <a:spcPct val="100000"/>
              </a:lnSpc>
              <a:spcBef>
                <a:spcPts val="1210"/>
              </a:spcBef>
            </a:pPr>
            <a:r>
              <a:rPr sz="1698" spc="15" dirty="0">
                <a:solidFill>
                  <a:srgbClr val="282471"/>
                </a:solidFill>
                <a:latin typeface="Calibre Regular"/>
                <a:cs typeface="Calibre Regular"/>
              </a:rPr>
              <a:t>Downward-Looking</a:t>
            </a:r>
            <a:r>
              <a:rPr sz="1698" spc="67" dirty="0">
                <a:solidFill>
                  <a:srgbClr val="282471"/>
                </a:solidFill>
                <a:latin typeface="Calibre Regular"/>
                <a:cs typeface="Calibre Regular"/>
              </a:rPr>
              <a:t> </a:t>
            </a:r>
            <a:r>
              <a:rPr sz="1698" spc="6" dirty="0">
                <a:solidFill>
                  <a:srgbClr val="282471"/>
                </a:solidFill>
                <a:latin typeface="Calibre Regular"/>
                <a:cs typeface="Calibre Regular"/>
              </a:rPr>
              <a:t>Telescope</a:t>
            </a:r>
            <a:endParaRPr sz="1698" dirty="0">
              <a:latin typeface="Calibre Regular"/>
              <a:cs typeface="Calibre Regular"/>
            </a:endParaRPr>
          </a:p>
          <a:p>
            <a:pPr marL="7701" marR="223337" algn="just">
              <a:lnSpc>
                <a:spcPct val="104299"/>
              </a:lnSpc>
              <a:spcBef>
                <a:spcPts val="1061"/>
              </a:spcBef>
            </a:pPr>
            <a:r>
              <a:rPr sz="1698" spc="18" dirty="0">
                <a:solidFill>
                  <a:srgbClr val="282471"/>
                </a:solidFill>
                <a:latin typeface="Calibre-Light"/>
                <a:cs typeface="Calibre-Light"/>
              </a:rPr>
              <a:t>AuScope </a:t>
            </a:r>
            <a:r>
              <a:rPr sz="1698" spc="15" dirty="0">
                <a:solidFill>
                  <a:srgbClr val="282471"/>
                </a:solidFill>
                <a:latin typeface="Calibre-Light"/>
                <a:cs typeface="Calibre-Light"/>
              </a:rPr>
              <a:t>has </a:t>
            </a:r>
            <a:r>
              <a:rPr sz="1698" spc="6" dirty="0">
                <a:solidFill>
                  <a:srgbClr val="282471"/>
                </a:solidFill>
                <a:latin typeface="Calibre-Light"/>
                <a:cs typeface="Calibre-Light"/>
              </a:rPr>
              <a:t>an </a:t>
            </a:r>
            <a:r>
              <a:rPr sz="1698" spc="24" dirty="0">
                <a:solidFill>
                  <a:srgbClr val="282471"/>
                </a:solidFill>
                <a:latin typeface="Calibre-Light"/>
                <a:cs typeface="Calibre-Light"/>
              </a:rPr>
              <a:t>opportunity </a:t>
            </a:r>
            <a:r>
              <a:rPr sz="1698" spc="-3" dirty="0">
                <a:solidFill>
                  <a:srgbClr val="282471"/>
                </a:solidFill>
                <a:latin typeface="Calibre-Light"/>
                <a:cs typeface="Calibre-Light"/>
              </a:rPr>
              <a:t>to </a:t>
            </a:r>
            <a:r>
              <a:rPr sz="1698" spc="18" dirty="0">
                <a:solidFill>
                  <a:srgbClr val="282471"/>
                </a:solidFill>
                <a:latin typeface="Calibre-Light"/>
                <a:cs typeface="Calibre-Light"/>
              </a:rPr>
              <a:t>enable </a:t>
            </a:r>
            <a:r>
              <a:rPr sz="1698" spc="21" dirty="0">
                <a:solidFill>
                  <a:srgbClr val="282471"/>
                </a:solidFill>
                <a:latin typeface="Calibre-Light"/>
                <a:cs typeface="Calibre-Light"/>
              </a:rPr>
              <a:t> </a:t>
            </a:r>
            <a:r>
              <a:rPr sz="1698" spc="12" dirty="0">
                <a:solidFill>
                  <a:srgbClr val="282471"/>
                </a:solidFill>
                <a:latin typeface="Calibre-Light"/>
                <a:cs typeface="Calibre-Light"/>
              </a:rPr>
              <a:t>national </a:t>
            </a:r>
            <a:r>
              <a:rPr sz="1698" spc="21" dirty="0">
                <a:solidFill>
                  <a:srgbClr val="282471"/>
                </a:solidFill>
                <a:latin typeface="Calibre-Light"/>
                <a:cs typeface="Calibre-Light"/>
              </a:rPr>
              <a:t>geoscience </a:t>
            </a:r>
            <a:r>
              <a:rPr sz="1698" spc="9" dirty="0">
                <a:solidFill>
                  <a:srgbClr val="282471"/>
                </a:solidFill>
                <a:latin typeface="Calibre-Light"/>
                <a:cs typeface="Calibre-Light"/>
              </a:rPr>
              <a:t>innovation </a:t>
            </a:r>
            <a:r>
              <a:rPr sz="1698" spc="12" dirty="0">
                <a:solidFill>
                  <a:srgbClr val="282471"/>
                </a:solidFill>
                <a:latin typeface="Calibre-Light"/>
                <a:cs typeface="Calibre-Light"/>
              </a:rPr>
              <a:t>via </a:t>
            </a:r>
            <a:r>
              <a:rPr sz="1698" spc="9" dirty="0">
                <a:solidFill>
                  <a:srgbClr val="282471"/>
                </a:solidFill>
                <a:latin typeface="Calibre-Light"/>
                <a:cs typeface="Calibre-Light"/>
              </a:rPr>
              <a:t>the </a:t>
            </a:r>
            <a:r>
              <a:rPr sz="1698" spc="12" dirty="0">
                <a:solidFill>
                  <a:srgbClr val="282471"/>
                </a:solidFill>
                <a:latin typeface="Calibre-Light"/>
                <a:cs typeface="Calibre-Light"/>
              </a:rPr>
              <a:t> Downward</a:t>
            </a:r>
            <a:r>
              <a:rPr sz="1698" spc="79" dirty="0">
                <a:solidFill>
                  <a:srgbClr val="282471"/>
                </a:solidFill>
                <a:latin typeface="Calibre-Light"/>
                <a:cs typeface="Calibre-Light"/>
              </a:rPr>
              <a:t> </a:t>
            </a:r>
            <a:r>
              <a:rPr sz="1698" spc="12" dirty="0">
                <a:solidFill>
                  <a:srgbClr val="282471"/>
                </a:solidFill>
                <a:latin typeface="Calibre-Light"/>
                <a:cs typeface="Calibre-Light"/>
              </a:rPr>
              <a:t>Looking</a:t>
            </a:r>
            <a:r>
              <a:rPr sz="1698" spc="79" dirty="0">
                <a:solidFill>
                  <a:srgbClr val="282471"/>
                </a:solidFill>
                <a:latin typeface="Calibre-Light"/>
                <a:cs typeface="Calibre-Light"/>
              </a:rPr>
              <a:t> </a:t>
            </a:r>
            <a:r>
              <a:rPr sz="1698" spc="3" dirty="0">
                <a:solidFill>
                  <a:srgbClr val="282471"/>
                </a:solidFill>
                <a:latin typeface="Calibre-Light"/>
                <a:cs typeface="Calibre-Light"/>
              </a:rPr>
              <a:t>Telescope</a:t>
            </a:r>
            <a:r>
              <a:rPr sz="1698" spc="79" dirty="0">
                <a:solidFill>
                  <a:srgbClr val="282471"/>
                </a:solidFill>
                <a:latin typeface="Calibre-Light"/>
                <a:cs typeface="Calibre-Light"/>
              </a:rPr>
              <a:t> </a:t>
            </a:r>
            <a:r>
              <a:rPr sz="1698" spc="-18" dirty="0">
                <a:solidFill>
                  <a:srgbClr val="282471"/>
                </a:solidFill>
                <a:latin typeface="Calibre-Light"/>
                <a:cs typeface="Calibre-Light"/>
              </a:rPr>
              <a:t>(DLT)</a:t>
            </a:r>
            <a:r>
              <a:rPr sz="1698" spc="82" dirty="0">
                <a:solidFill>
                  <a:srgbClr val="282471"/>
                </a:solidFill>
                <a:latin typeface="Calibre-Light"/>
                <a:cs typeface="Calibre-Light"/>
              </a:rPr>
              <a:t> </a:t>
            </a:r>
            <a:r>
              <a:rPr sz="1698" dirty="0">
                <a:solidFill>
                  <a:srgbClr val="282471"/>
                </a:solidFill>
                <a:latin typeface="Calibre-Light"/>
                <a:cs typeface="Calibre-Light"/>
              </a:rPr>
              <a:t>—</a:t>
            </a:r>
            <a:endParaRPr sz="1698" dirty="0">
              <a:latin typeface="Calibre-Light"/>
              <a:cs typeface="Calibre-Light"/>
            </a:endParaRPr>
          </a:p>
          <a:p>
            <a:pPr marL="7701" marR="3081">
              <a:lnSpc>
                <a:spcPct val="104299"/>
              </a:lnSpc>
              <a:spcBef>
                <a:spcPts val="1001"/>
              </a:spcBef>
            </a:pPr>
            <a:r>
              <a:rPr sz="1698" spc="6" dirty="0">
                <a:solidFill>
                  <a:srgbClr val="282471"/>
                </a:solidFill>
                <a:latin typeface="Calibre-Light"/>
                <a:cs typeface="Calibre-Light"/>
              </a:rPr>
              <a:t>An</a:t>
            </a:r>
            <a:r>
              <a:rPr sz="1698" spc="85" dirty="0">
                <a:solidFill>
                  <a:srgbClr val="282471"/>
                </a:solidFill>
                <a:latin typeface="Calibre-Light"/>
                <a:cs typeface="Calibre-Light"/>
              </a:rPr>
              <a:t> </a:t>
            </a:r>
            <a:r>
              <a:rPr sz="1698" spc="9" dirty="0">
                <a:solidFill>
                  <a:srgbClr val="282471"/>
                </a:solidFill>
                <a:latin typeface="Calibre-Light"/>
                <a:cs typeface="Calibre-Light"/>
              </a:rPr>
              <a:t>integrated</a:t>
            </a:r>
            <a:r>
              <a:rPr sz="1698" spc="85" dirty="0">
                <a:solidFill>
                  <a:srgbClr val="282471"/>
                </a:solidFill>
                <a:latin typeface="Calibre-Light"/>
                <a:cs typeface="Calibre-Light"/>
              </a:rPr>
              <a:t> </a:t>
            </a:r>
            <a:r>
              <a:rPr sz="1698" spc="12" dirty="0">
                <a:solidFill>
                  <a:srgbClr val="282471"/>
                </a:solidFill>
                <a:latin typeface="Calibre-Light"/>
                <a:cs typeface="Calibre-Light"/>
              </a:rPr>
              <a:t>and</a:t>
            </a:r>
            <a:r>
              <a:rPr sz="1698" spc="85" dirty="0">
                <a:solidFill>
                  <a:srgbClr val="282471"/>
                </a:solidFill>
                <a:latin typeface="Calibre-Light"/>
                <a:cs typeface="Calibre-Light"/>
              </a:rPr>
              <a:t> </a:t>
            </a:r>
            <a:r>
              <a:rPr sz="1698" spc="15" dirty="0">
                <a:solidFill>
                  <a:srgbClr val="282471"/>
                </a:solidFill>
                <a:latin typeface="Calibre-Light"/>
                <a:cs typeface="Calibre-Light"/>
              </a:rPr>
              <a:t>augmented</a:t>
            </a:r>
            <a:r>
              <a:rPr sz="1698" spc="85" dirty="0">
                <a:solidFill>
                  <a:srgbClr val="282471"/>
                </a:solidFill>
                <a:latin typeface="Calibre-Light"/>
                <a:cs typeface="Calibre-Light"/>
              </a:rPr>
              <a:t> </a:t>
            </a:r>
            <a:r>
              <a:rPr sz="1698" spc="12" dirty="0">
                <a:solidFill>
                  <a:srgbClr val="282471"/>
                </a:solidFill>
                <a:latin typeface="Calibre-Light"/>
                <a:cs typeface="Calibre-Light"/>
              </a:rPr>
              <a:t>capability, </a:t>
            </a:r>
            <a:r>
              <a:rPr sz="1698" spc="15" dirty="0">
                <a:solidFill>
                  <a:srgbClr val="282471"/>
                </a:solidFill>
                <a:latin typeface="Calibre-Light"/>
                <a:cs typeface="Calibre-Light"/>
              </a:rPr>
              <a:t> </a:t>
            </a:r>
            <a:r>
              <a:rPr sz="1698" dirty="0">
                <a:solidFill>
                  <a:srgbClr val="282471"/>
                </a:solidFill>
                <a:latin typeface="Calibre-Light"/>
                <a:cs typeface="Calibre-Light"/>
              </a:rPr>
              <a:t>like</a:t>
            </a:r>
            <a:r>
              <a:rPr sz="1698" spc="85" dirty="0">
                <a:solidFill>
                  <a:srgbClr val="282471"/>
                </a:solidFill>
                <a:latin typeface="Calibre-Light"/>
                <a:cs typeface="Calibre-Light"/>
              </a:rPr>
              <a:t> </a:t>
            </a:r>
            <a:r>
              <a:rPr sz="1698" dirty="0">
                <a:solidFill>
                  <a:srgbClr val="282471"/>
                </a:solidFill>
                <a:latin typeface="Calibre-Light"/>
                <a:cs typeface="Calibre-Light"/>
              </a:rPr>
              <a:t>a</a:t>
            </a:r>
            <a:r>
              <a:rPr sz="1698" spc="85" dirty="0">
                <a:solidFill>
                  <a:srgbClr val="282471"/>
                </a:solidFill>
                <a:latin typeface="Calibre-Light"/>
                <a:cs typeface="Calibre-Light"/>
              </a:rPr>
              <a:t> </a:t>
            </a:r>
            <a:r>
              <a:rPr sz="1698" spc="18" dirty="0">
                <a:solidFill>
                  <a:srgbClr val="282471"/>
                </a:solidFill>
                <a:latin typeface="Calibre-Light"/>
                <a:cs typeface="Calibre-Light"/>
              </a:rPr>
              <a:t>telescope</a:t>
            </a:r>
            <a:r>
              <a:rPr sz="1698" spc="85" dirty="0">
                <a:solidFill>
                  <a:srgbClr val="282471"/>
                </a:solidFill>
                <a:latin typeface="Calibre-Light"/>
                <a:cs typeface="Calibre-Light"/>
              </a:rPr>
              <a:t> </a:t>
            </a:r>
            <a:r>
              <a:rPr sz="1698" spc="9" dirty="0">
                <a:solidFill>
                  <a:srgbClr val="282471"/>
                </a:solidFill>
                <a:latin typeface="Calibre-Light"/>
                <a:cs typeface="Calibre-Light"/>
              </a:rPr>
              <a:t>that</a:t>
            </a:r>
            <a:r>
              <a:rPr sz="1698" spc="85" dirty="0">
                <a:solidFill>
                  <a:srgbClr val="282471"/>
                </a:solidFill>
                <a:latin typeface="Calibre-Light"/>
                <a:cs typeface="Calibre-Light"/>
              </a:rPr>
              <a:t> </a:t>
            </a:r>
            <a:r>
              <a:rPr sz="1698" spc="9" dirty="0">
                <a:solidFill>
                  <a:srgbClr val="282471"/>
                </a:solidFill>
                <a:latin typeface="Calibre-Light"/>
                <a:cs typeface="Calibre-Light"/>
              </a:rPr>
              <a:t>will</a:t>
            </a:r>
            <a:r>
              <a:rPr sz="1698" spc="85" dirty="0">
                <a:solidFill>
                  <a:srgbClr val="282471"/>
                </a:solidFill>
                <a:latin typeface="Calibre-Light"/>
                <a:cs typeface="Calibre-Light"/>
              </a:rPr>
              <a:t> </a:t>
            </a:r>
            <a:r>
              <a:rPr sz="1698" spc="12" dirty="0">
                <a:solidFill>
                  <a:srgbClr val="282471"/>
                </a:solidFill>
                <a:latin typeface="Calibre-Light"/>
                <a:cs typeface="Calibre-Light"/>
              </a:rPr>
              <a:t>allow</a:t>
            </a:r>
            <a:r>
              <a:rPr sz="1698" spc="85" dirty="0">
                <a:solidFill>
                  <a:srgbClr val="282471"/>
                </a:solidFill>
                <a:latin typeface="Calibre-Light"/>
                <a:cs typeface="Calibre-Light"/>
              </a:rPr>
              <a:t> </a:t>
            </a:r>
            <a:r>
              <a:rPr sz="1698" spc="15" dirty="0">
                <a:solidFill>
                  <a:srgbClr val="282471"/>
                </a:solidFill>
                <a:latin typeface="Calibre-Light"/>
                <a:cs typeface="Calibre-Light"/>
              </a:rPr>
              <a:t>researchers </a:t>
            </a:r>
            <a:r>
              <a:rPr sz="1698" spc="-367" dirty="0">
                <a:solidFill>
                  <a:srgbClr val="282471"/>
                </a:solidFill>
                <a:latin typeface="Calibre-Light"/>
                <a:cs typeface="Calibre-Light"/>
              </a:rPr>
              <a:t> </a:t>
            </a:r>
            <a:r>
              <a:rPr sz="1698" spc="-3" dirty="0">
                <a:solidFill>
                  <a:srgbClr val="282471"/>
                </a:solidFill>
                <a:latin typeface="Calibre-Light"/>
                <a:cs typeface="Calibre-Light"/>
              </a:rPr>
              <a:t>to</a:t>
            </a:r>
            <a:r>
              <a:rPr sz="1698" spc="82" dirty="0">
                <a:solidFill>
                  <a:srgbClr val="282471"/>
                </a:solidFill>
                <a:latin typeface="Calibre-Light"/>
                <a:cs typeface="Calibre-Light"/>
              </a:rPr>
              <a:t> </a:t>
            </a:r>
            <a:r>
              <a:rPr sz="1698" spc="15" dirty="0">
                <a:solidFill>
                  <a:srgbClr val="282471"/>
                </a:solidFill>
                <a:latin typeface="Calibre-Light"/>
                <a:cs typeface="Calibre-Light"/>
              </a:rPr>
              <a:t>‘see’</a:t>
            </a:r>
            <a:r>
              <a:rPr sz="1698" spc="85" dirty="0">
                <a:solidFill>
                  <a:srgbClr val="282471"/>
                </a:solidFill>
                <a:latin typeface="Calibre-Light"/>
                <a:cs typeface="Calibre-Light"/>
              </a:rPr>
              <a:t> </a:t>
            </a:r>
            <a:r>
              <a:rPr sz="1698" spc="3" dirty="0">
                <a:solidFill>
                  <a:srgbClr val="282471"/>
                </a:solidFill>
                <a:latin typeface="Calibre-Light"/>
                <a:cs typeface="Calibre-Light"/>
              </a:rPr>
              <a:t>into</a:t>
            </a:r>
            <a:r>
              <a:rPr sz="1698" spc="82" dirty="0">
                <a:solidFill>
                  <a:srgbClr val="282471"/>
                </a:solidFill>
                <a:latin typeface="Calibre-Light"/>
                <a:cs typeface="Calibre-Light"/>
              </a:rPr>
              <a:t> </a:t>
            </a:r>
            <a:r>
              <a:rPr sz="1698" spc="15" dirty="0">
                <a:solidFill>
                  <a:srgbClr val="282471"/>
                </a:solidFill>
                <a:latin typeface="Calibre-Light"/>
                <a:cs typeface="Calibre-Light"/>
              </a:rPr>
              <a:t>Earth</a:t>
            </a:r>
            <a:r>
              <a:rPr sz="1698" spc="85" dirty="0">
                <a:solidFill>
                  <a:srgbClr val="282471"/>
                </a:solidFill>
                <a:latin typeface="Calibre-Light"/>
                <a:cs typeface="Calibre-Light"/>
              </a:rPr>
              <a:t> </a:t>
            </a:r>
            <a:r>
              <a:rPr sz="1698" spc="12" dirty="0">
                <a:solidFill>
                  <a:srgbClr val="282471"/>
                </a:solidFill>
                <a:latin typeface="Calibre-Light"/>
                <a:cs typeface="Calibre-Light"/>
              </a:rPr>
              <a:t>rather</a:t>
            </a:r>
            <a:r>
              <a:rPr sz="1698" spc="85" dirty="0">
                <a:solidFill>
                  <a:srgbClr val="282471"/>
                </a:solidFill>
                <a:latin typeface="Calibre-Light"/>
                <a:cs typeface="Calibre-Light"/>
              </a:rPr>
              <a:t> </a:t>
            </a:r>
            <a:r>
              <a:rPr sz="1698" spc="9" dirty="0">
                <a:solidFill>
                  <a:srgbClr val="282471"/>
                </a:solidFill>
                <a:latin typeface="Calibre-Light"/>
                <a:cs typeface="Calibre-Light"/>
              </a:rPr>
              <a:t>than</a:t>
            </a:r>
            <a:r>
              <a:rPr sz="1698" spc="82" dirty="0">
                <a:solidFill>
                  <a:srgbClr val="282471"/>
                </a:solidFill>
                <a:latin typeface="Calibre-Light"/>
                <a:cs typeface="Calibre-Light"/>
              </a:rPr>
              <a:t> </a:t>
            </a:r>
            <a:r>
              <a:rPr sz="1698" spc="15" dirty="0">
                <a:solidFill>
                  <a:srgbClr val="282471"/>
                </a:solidFill>
                <a:latin typeface="Calibre-Light"/>
                <a:cs typeface="Calibre-Light"/>
              </a:rPr>
              <a:t>out</a:t>
            </a:r>
            <a:r>
              <a:rPr sz="1698" spc="85" dirty="0">
                <a:solidFill>
                  <a:srgbClr val="282471"/>
                </a:solidFill>
                <a:latin typeface="Calibre-Light"/>
                <a:cs typeface="Calibre-Light"/>
              </a:rPr>
              <a:t> </a:t>
            </a:r>
            <a:r>
              <a:rPr sz="1698" spc="3" dirty="0">
                <a:solidFill>
                  <a:srgbClr val="282471"/>
                </a:solidFill>
                <a:latin typeface="Calibre-Light"/>
                <a:cs typeface="Calibre-Light"/>
              </a:rPr>
              <a:t>into</a:t>
            </a:r>
            <a:endParaRPr sz="1698" dirty="0">
              <a:latin typeface="Calibre-Light"/>
              <a:cs typeface="Calibre-Light"/>
            </a:endParaRPr>
          </a:p>
          <a:p>
            <a:pPr marL="7701" marR="394691">
              <a:lnSpc>
                <a:spcPct val="104299"/>
              </a:lnSpc>
            </a:pPr>
            <a:r>
              <a:rPr lang="en-AU" sz="1698" spc="18" dirty="0">
                <a:solidFill>
                  <a:srgbClr val="282471"/>
                </a:solidFill>
                <a:latin typeface="Calibre-Light"/>
                <a:cs typeface="Calibre-Light"/>
              </a:rPr>
              <a:t>S</a:t>
            </a:r>
            <a:r>
              <a:rPr sz="1698" spc="18" dirty="0">
                <a:solidFill>
                  <a:srgbClr val="282471"/>
                </a:solidFill>
                <a:latin typeface="Calibre-Light"/>
                <a:cs typeface="Calibre-Light"/>
              </a:rPr>
              <a:t>pace</a:t>
            </a:r>
            <a:r>
              <a:rPr lang="en-AU" sz="1698" spc="18" dirty="0">
                <a:solidFill>
                  <a:srgbClr val="282471"/>
                </a:solidFill>
                <a:latin typeface="Calibre-Light"/>
                <a:cs typeface="Calibre-Light"/>
              </a:rPr>
              <a:t>.</a:t>
            </a:r>
            <a:r>
              <a:rPr sz="1698" spc="82" dirty="0">
                <a:solidFill>
                  <a:srgbClr val="282471"/>
                </a:solidFill>
                <a:latin typeface="Calibre-Light"/>
                <a:cs typeface="Calibre-Light"/>
              </a:rPr>
              <a:t> </a:t>
            </a:r>
            <a:r>
              <a:rPr lang="en-AU" sz="1698" spc="15" dirty="0">
                <a:solidFill>
                  <a:srgbClr val="282471"/>
                </a:solidFill>
                <a:latin typeface="Calibre-Light"/>
                <a:cs typeface="Calibre-Light"/>
              </a:rPr>
              <a:t>With the DLT, r</a:t>
            </a:r>
            <a:r>
              <a:rPr sz="1698" spc="15" dirty="0">
                <a:solidFill>
                  <a:srgbClr val="282471"/>
                </a:solidFill>
                <a:latin typeface="Calibre-Light"/>
                <a:cs typeface="Calibre-Light"/>
              </a:rPr>
              <a:t>esearchers</a:t>
            </a:r>
            <a:r>
              <a:rPr sz="1698" spc="85" dirty="0">
                <a:solidFill>
                  <a:srgbClr val="282471"/>
                </a:solidFill>
                <a:latin typeface="Calibre-Light"/>
                <a:cs typeface="Calibre-Light"/>
              </a:rPr>
              <a:t> </a:t>
            </a:r>
            <a:r>
              <a:rPr lang="en-AU" sz="1698" spc="85" dirty="0">
                <a:solidFill>
                  <a:srgbClr val="282471"/>
                </a:solidFill>
                <a:latin typeface="Calibre-Light"/>
                <a:cs typeface="Calibre-Light"/>
              </a:rPr>
              <a:t>and applied scientists </a:t>
            </a:r>
            <a:r>
              <a:rPr sz="1698" spc="15" dirty="0">
                <a:solidFill>
                  <a:srgbClr val="282471"/>
                </a:solidFill>
                <a:latin typeface="Calibre-Light"/>
                <a:cs typeface="Calibre-Light"/>
              </a:rPr>
              <a:t>can </a:t>
            </a:r>
            <a:r>
              <a:rPr sz="1698" spc="12" dirty="0">
                <a:solidFill>
                  <a:srgbClr val="282471"/>
                </a:solidFill>
                <a:latin typeface="Calibre-Light"/>
                <a:cs typeface="Calibre-Light"/>
              </a:rPr>
              <a:t>capture,</a:t>
            </a:r>
            <a:r>
              <a:rPr sz="1698" spc="85" dirty="0">
                <a:solidFill>
                  <a:srgbClr val="282471"/>
                </a:solidFill>
                <a:latin typeface="Calibre-Light"/>
                <a:cs typeface="Calibre-Light"/>
              </a:rPr>
              <a:t> </a:t>
            </a:r>
            <a:r>
              <a:rPr sz="1698" spc="15" dirty="0">
                <a:solidFill>
                  <a:srgbClr val="282471"/>
                </a:solidFill>
                <a:latin typeface="Calibre-Light"/>
                <a:cs typeface="Calibre-Light"/>
              </a:rPr>
              <a:t>focus</a:t>
            </a:r>
            <a:r>
              <a:rPr sz="1698" spc="82" dirty="0">
                <a:solidFill>
                  <a:srgbClr val="282471"/>
                </a:solidFill>
                <a:latin typeface="Calibre-Light"/>
                <a:cs typeface="Calibre-Light"/>
              </a:rPr>
              <a:t> </a:t>
            </a:r>
            <a:r>
              <a:rPr sz="1698" spc="12" dirty="0">
                <a:solidFill>
                  <a:srgbClr val="282471"/>
                </a:solidFill>
                <a:latin typeface="Calibre-Light"/>
                <a:cs typeface="Calibre-Light"/>
              </a:rPr>
              <a:t>and</a:t>
            </a:r>
            <a:r>
              <a:rPr sz="1698" spc="85" dirty="0">
                <a:solidFill>
                  <a:srgbClr val="282471"/>
                </a:solidFill>
                <a:latin typeface="Calibre-Light"/>
                <a:cs typeface="Calibre-Light"/>
              </a:rPr>
              <a:t> </a:t>
            </a:r>
            <a:r>
              <a:rPr sz="1698" spc="15" dirty="0">
                <a:solidFill>
                  <a:srgbClr val="282471"/>
                </a:solidFill>
                <a:latin typeface="Calibre-Light"/>
                <a:cs typeface="Calibre-Light"/>
              </a:rPr>
              <a:t>analyse</a:t>
            </a:r>
            <a:r>
              <a:rPr lang="en-AU" sz="1698" spc="0" dirty="0">
                <a:solidFill>
                  <a:schemeClr val="tx1"/>
                </a:solidFill>
                <a:latin typeface="Calibre-Light"/>
                <a:cs typeface="Calibre-Light"/>
              </a:rPr>
              <a:t> </a:t>
            </a:r>
            <a:r>
              <a:rPr sz="1698" spc="18" dirty="0">
                <a:solidFill>
                  <a:srgbClr val="282471"/>
                </a:solidFill>
                <a:latin typeface="Calibre-Light"/>
                <a:cs typeface="Calibre-Light"/>
              </a:rPr>
              <a:t>observational</a:t>
            </a:r>
            <a:r>
              <a:rPr sz="1698" spc="73" dirty="0">
                <a:solidFill>
                  <a:srgbClr val="282471"/>
                </a:solidFill>
                <a:latin typeface="Calibre-Light"/>
                <a:cs typeface="Calibre-Light"/>
              </a:rPr>
              <a:t> </a:t>
            </a:r>
            <a:r>
              <a:rPr sz="1698" spc="15" dirty="0">
                <a:solidFill>
                  <a:srgbClr val="282471"/>
                </a:solidFill>
                <a:latin typeface="Calibre-Light"/>
                <a:cs typeface="Calibre-Light"/>
              </a:rPr>
              <a:t>data.</a:t>
            </a:r>
            <a:endParaRPr sz="1698" dirty="0">
              <a:latin typeface="Calibre-Light"/>
              <a:cs typeface="Calibre-Light"/>
            </a:endParaRPr>
          </a:p>
          <a:p>
            <a:pPr marL="7701" marR="466313">
              <a:lnSpc>
                <a:spcPct val="104299"/>
              </a:lnSpc>
              <a:spcBef>
                <a:spcPts val="1001"/>
              </a:spcBef>
            </a:pPr>
            <a:r>
              <a:rPr sz="1698" spc="6" dirty="0">
                <a:solidFill>
                  <a:srgbClr val="282471"/>
                </a:solidFill>
                <a:latin typeface="Calibre-Light"/>
                <a:cs typeface="Calibre-Light"/>
              </a:rPr>
              <a:t>Ultimately,</a:t>
            </a:r>
            <a:r>
              <a:rPr sz="1698" spc="115" dirty="0">
                <a:solidFill>
                  <a:srgbClr val="282471"/>
                </a:solidFill>
                <a:latin typeface="Calibre-Light"/>
                <a:cs typeface="Calibre-Light"/>
              </a:rPr>
              <a:t> </a:t>
            </a:r>
            <a:r>
              <a:rPr sz="1698" spc="15" dirty="0">
                <a:solidFill>
                  <a:srgbClr val="282471"/>
                </a:solidFill>
                <a:latin typeface="Calibre-Light"/>
                <a:cs typeface="Calibre-Light"/>
              </a:rPr>
              <a:t>researchers</a:t>
            </a:r>
            <a:r>
              <a:rPr sz="1698" spc="115" dirty="0">
                <a:solidFill>
                  <a:srgbClr val="282471"/>
                </a:solidFill>
                <a:latin typeface="Calibre-Light"/>
                <a:cs typeface="Calibre-Light"/>
              </a:rPr>
              <a:t> </a:t>
            </a:r>
            <a:r>
              <a:rPr sz="1698" spc="9" dirty="0">
                <a:solidFill>
                  <a:srgbClr val="282471"/>
                </a:solidFill>
                <a:latin typeface="Calibre-Light"/>
                <a:cs typeface="Calibre-Light"/>
              </a:rPr>
              <a:t>will</a:t>
            </a:r>
            <a:r>
              <a:rPr sz="1698" spc="115" dirty="0">
                <a:solidFill>
                  <a:srgbClr val="282471"/>
                </a:solidFill>
                <a:latin typeface="Calibre-Light"/>
                <a:cs typeface="Calibre-Light"/>
              </a:rPr>
              <a:t> </a:t>
            </a:r>
            <a:r>
              <a:rPr sz="1698" spc="15" dirty="0">
                <a:solidFill>
                  <a:srgbClr val="282471"/>
                </a:solidFill>
                <a:latin typeface="Calibre-Light"/>
                <a:cs typeface="Calibre-Light"/>
              </a:rPr>
              <a:t>be</a:t>
            </a:r>
            <a:r>
              <a:rPr sz="1698" spc="115" dirty="0">
                <a:solidFill>
                  <a:srgbClr val="282471"/>
                </a:solidFill>
                <a:latin typeface="Calibre-Light"/>
                <a:cs typeface="Calibre-Light"/>
              </a:rPr>
              <a:t> </a:t>
            </a:r>
            <a:r>
              <a:rPr sz="1698" spc="15" dirty="0">
                <a:solidFill>
                  <a:srgbClr val="282471"/>
                </a:solidFill>
                <a:latin typeface="Calibre-Light"/>
                <a:cs typeface="Calibre-Light"/>
              </a:rPr>
              <a:t>able </a:t>
            </a:r>
            <a:r>
              <a:rPr sz="1698" spc="18" dirty="0">
                <a:solidFill>
                  <a:srgbClr val="282471"/>
                </a:solidFill>
                <a:latin typeface="Calibre-Light"/>
                <a:cs typeface="Calibre-Light"/>
              </a:rPr>
              <a:t> </a:t>
            </a:r>
            <a:r>
              <a:rPr sz="1698" spc="-3" dirty="0">
                <a:solidFill>
                  <a:srgbClr val="282471"/>
                </a:solidFill>
                <a:latin typeface="Calibre-Light"/>
                <a:cs typeface="Calibre-Light"/>
              </a:rPr>
              <a:t>to</a:t>
            </a:r>
            <a:r>
              <a:rPr sz="1698" spc="79" dirty="0">
                <a:solidFill>
                  <a:srgbClr val="282471"/>
                </a:solidFill>
                <a:latin typeface="Calibre-Light"/>
                <a:cs typeface="Calibre-Light"/>
              </a:rPr>
              <a:t> </a:t>
            </a:r>
            <a:r>
              <a:rPr sz="1698" spc="6" dirty="0">
                <a:solidFill>
                  <a:srgbClr val="282471"/>
                </a:solidFill>
                <a:latin typeface="Calibre-Light"/>
                <a:cs typeface="Calibre-Light"/>
              </a:rPr>
              <a:t>create</a:t>
            </a:r>
            <a:r>
              <a:rPr sz="1698" spc="82" dirty="0">
                <a:solidFill>
                  <a:srgbClr val="282471"/>
                </a:solidFill>
                <a:latin typeface="Calibre-Light"/>
                <a:cs typeface="Calibre-Light"/>
              </a:rPr>
              <a:t> </a:t>
            </a:r>
            <a:r>
              <a:rPr sz="1698" dirty="0">
                <a:solidFill>
                  <a:srgbClr val="282471"/>
                </a:solidFill>
                <a:latin typeface="Calibre-Light"/>
                <a:cs typeface="Calibre-Light"/>
              </a:rPr>
              <a:t>a</a:t>
            </a:r>
            <a:r>
              <a:rPr sz="1698" spc="82" dirty="0">
                <a:solidFill>
                  <a:srgbClr val="282471"/>
                </a:solidFill>
                <a:latin typeface="Calibre-Light"/>
                <a:cs typeface="Calibre-Light"/>
              </a:rPr>
              <a:t> </a:t>
            </a:r>
            <a:r>
              <a:rPr sz="1698" spc="6" dirty="0">
                <a:solidFill>
                  <a:srgbClr val="282471"/>
                </a:solidFill>
                <a:latin typeface="Calibre-Light"/>
                <a:cs typeface="Calibre-Light"/>
              </a:rPr>
              <a:t>‘digital</a:t>
            </a:r>
            <a:r>
              <a:rPr sz="1698" spc="82" dirty="0">
                <a:solidFill>
                  <a:srgbClr val="282471"/>
                </a:solidFill>
                <a:latin typeface="Calibre-Light"/>
                <a:cs typeface="Calibre-Light"/>
              </a:rPr>
              <a:t> </a:t>
            </a:r>
            <a:r>
              <a:rPr sz="1698" spc="18" dirty="0">
                <a:solidFill>
                  <a:srgbClr val="282471"/>
                </a:solidFill>
                <a:latin typeface="Calibre-Light"/>
                <a:cs typeface="Calibre-Light"/>
              </a:rPr>
              <a:t>twin’</a:t>
            </a:r>
            <a:r>
              <a:rPr sz="1698" spc="82" dirty="0">
                <a:solidFill>
                  <a:srgbClr val="282471"/>
                </a:solidFill>
                <a:latin typeface="Calibre-Light"/>
                <a:cs typeface="Calibre-Light"/>
              </a:rPr>
              <a:t> </a:t>
            </a:r>
            <a:r>
              <a:rPr sz="1698" spc="3" dirty="0">
                <a:solidFill>
                  <a:srgbClr val="282471"/>
                </a:solidFill>
                <a:latin typeface="Calibre-Light"/>
                <a:cs typeface="Calibre-Light"/>
              </a:rPr>
              <a:t>of</a:t>
            </a:r>
            <a:r>
              <a:rPr sz="1698" spc="82" dirty="0">
                <a:solidFill>
                  <a:srgbClr val="282471"/>
                </a:solidFill>
                <a:latin typeface="Calibre-Light"/>
                <a:cs typeface="Calibre-Light"/>
              </a:rPr>
              <a:t> </a:t>
            </a:r>
            <a:r>
              <a:rPr sz="1698" spc="21" dirty="0">
                <a:solidFill>
                  <a:srgbClr val="282471"/>
                </a:solidFill>
                <a:latin typeface="Calibre-Light"/>
                <a:cs typeface="Calibre-Light"/>
              </a:rPr>
              <a:t>Earth,</a:t>
            </a:r>
            <a:r>
              <a:rPr sz="1698" spc="82" dirty="0">
                <a:solidFill>
                  <a:srgbClr val="282471"/>
                </a:solidFill>
                <a:latin typeface="Calibre-Light"/>
                <a:cs typeface="Calibre-Light"/>
              </a:rPr>
              <a:t> </a:t>
            </a:r>
            <a:r>
              <a:rPr sz="1698" spc="12" dirty="0">
                <a:solidFill>
                  <a:srgbClr val="282471"/>
                </a:solidFill>
                <a:latin typeface="Calibre-Light"/>
                <a:cs typeface="Calibre-Light"/>
              </a:rPr>
              <a:t>and</a:t>
            </a:r>
            <a:endParaRPr sz="1698" dirty="0">
              <a:latin typeface="Calibre-Light"/>
              <a:cs typeface="Calibre-Light"/>
            </a:endParaRPr>
          </a:p>
          <a:p>
            <a:pPr marL="7701" marR="92800">
              <a:lnSpc>
                <a:spcPct val="104299"/>
              </a:lnSpc>
            </a:pPr>
            <a:r>
              <a:rPr sz="1698" spc="18" dirty="0">
                <a:solidFill>
                  <a:srgbClr val="282471"/>
                </a:solidFill>
                <a:latin typeface="Calibre-Light"/>
                <a:cs typeface="Calibre-Light"/>
              </a:rPr>
              <a:t>understand</a:t>
            </a:r>
            <a:r>
              <a:rPr sz="1698" spc="82" dirty="0">
                <a:solidFill>
                  <a:srgbClr val="282471"/>
                </a:solidFill>
                <a:latin typeface="Calibre-Light"/>
                <a:cs typeface="Calibre-Light"/>
              </a:rPr>
              <a:t> </a:t>
            </a:r>
            <a:r>
              <a:rPr sz="1698" spc="12" dirty="0">
                <a:solidFill>
                  <a:srgbClr val="282471"/>
                </a:solidFill>
                <a:latin typeface="Calibre-Light"/>
                <a:cs typeface="Calibre-Light"/>
              </a:rPr>
              <a:t>how</a:t>
            </a:r>
            <a:r>
              <a:rPr sz="1698" spc="85" dirty="0">
                <a:solidFill>
                  <a:srgbClr val="282471"/>
                </a:solidFill>
                <a:latin typeface="Calibre-Light"/>
                <a:cs typeface="Calibre-Light"/>
              </a:rPr>
              <a:t> </a:t>
            </a:r>
            <a:r>
              <a:rPr sz="1698" spc="9" dirty="0">
                <a:solidFill>
                  <a:srgbClr val="282471"/>
                </a:solidFill>
                <a:latin typeface="Calibre-Light"/>
                <a:cs typeface="Calibre-Light"/>
              </a:rPr>
              <a:t>the</a:t>
            </a:r>
            <a:r>
              <a:rPr sz="1698" spc="82" dirty="0">
                <a:solidFill>
                  <a:srgbClr val="282471"/>
                </a:solidFill>
                <a:latin typeface="Calibre-Light"/>
                <a:cs typeface="Calibre-Light"/>
              </a:rPr>
              <a:t> </a:t>
            </a:r>
            <a:r>
              <a:rPr sz="1698" spc="12" dirty="0">
                <a:solidFill>
                  <a:srgbClr val="282471"/>
                </a:solidFill>
                <a:latin typeface="Calibre-Light"/>
                <a:cs typeface="Calibre-Light"/>
              </a:rPr>
              <a:t>Australian</a:t>
            </a:r>
            <a:r>
              <a:rPr sz="1698" spc="85" dirty="0">
                <a:solidFill>
                  <a:srgbClr val="282471"/>
                </a:solidFill>
                <a:latin typeface="Calibre-Light"/>
                <a:cs typeface="Calibre-Light"/>
              </a:rPr>
              <a:t> </a:t>
            </a:r>
            <a:r>
              <a:rPr sz="1698" spc="12" dirty="0">
                <a:solidFill>
                  <a:srgbClr val="282471"/>
                </a:solidFill>
                <a:latin typeface="Calibre-Light"/>
                <a:cs typeface="Calibre-Light"/>
              </a:rPr>
              <a:t>continent </a:t>
            </a:r>
            <a:r>
              <a:rPr sz="1698" spc="-367" dirty="0">
                <a:solidFill>
                  <a:srgbClr val="282471"/>
                </a:solidFill>
                <a:latin typeface="Calibre-Light"/>
                <a:cs typeface="Calibre-Light"/>
              </a:rPr>
              <a:t> </a:t>
            </a:r>
            <a:r>
              <a:rPr sz="1698" spc="9" dirty="0">
                <a:solidFill>
                  <a:srgbClr val="282471"/>
                </a:solidFill>
                <a:latin typeface="Calibre-Light"/>
                <a:cs typeface="Calibre-Light"/>
              </a:rPr>
              <a:t>might</a:t>
            </a:r>
            <a:r>
              <a:rPr sz="1698" spc="82" dirty="0">
                <a:solidFill>
                  <a:srgbClr val="282471"/>
                </a:solidFill>
                <a:latin typeface="Calibre-Light"/>
                <a:cs typeface="Calibre-Light"/>
              </a:rPr>
              <a:t> </a:t>
            </a:r>
            <a:r>
              <a:rPr sz="1698" spc="24" dirty="0">
                <a:solidFill>
                  <a:srgbClr val="282471"/>
                </a:solidFill>
                <a:latin typeface="Calibre-Light"/>
                <a:cs typeface="Calibre-Light"/>
              </a:rPr>
              <a:t>service</a:t>
            </a:r>
            <a:r>
              <a:rPr sz="1698" spc="85" dirty="0">
                <a:solidFill>
                  <a:srgbClr val="282471"/>
                </a:solidFill>
                <a:latin typeface="Calibre-Light"/>
                <a:cs typeface="Calibre-Light"/>
              </a:rPr>
              <a:t> </a:t>
            </a:r>
            <a:r>
              <a:rPr sz="1698" spc="12" dirty="0">
                <a:solidFill>
                  <a:srgbClr val="282471"/>
                </a:solidFill>
                <a:latin typeface="Calibre-Light"/>
                <a:cs typeface="Calibre-Light"/>
              </a:rPr>
              <a:t>our</a:t>
            </a:r>
            <a:r>
              <a:rPr sz="1698" spc="85" dirty="0">
                <a:solidFill>
                  <a:srgbClr val="282471"/>
                </a:solidFill>
                <a:latin typeface="Calibre-Light"/>
                <a:cs typeface="Calibre-Light"/>
              </a:rPr>
              <a:t> </a:t>
            </a:r>
            <a:r>
              <a:rPr sz="1698" spc="9" dirty="0">
                <a:solidFill>
                  <a:srgbClr val="282471"/>
                </a:solidFill>
                <a:latin typeface="Calibre-Light"/>
                <a:cs typeface="Calibre-Light"/>
              </a:rPr>
              <a:t>growing</a:t>
            </a:r>
            <a:r>
              <a:rPr sz="1698" spc="85" dirty="0">
                <a:solidFill>
                  <a:srgbClr val="282471"/>
                </a:solidFill>
                <a:latin typeface="Calibre-Light"/>
                <a:cs typeface="Calibre-Light"/>
              </a:rPr>
              <a:t> </a:t>
            </a:r>
            <a:r>
              <a:rPr sz="1698" spc="18" dirty="0">
                <a:solidFill>
                  <a:srgbClr val="282471"/>
                </a:solidFill>
                <a:latin typeface="Calibre-Light"/>
                <a:cs typeface="Calibre-Light"/>
              </a:rPr>
              <a:t>minerals, </a:t>
            </a:r>
            <a:r>
              <a:rPr sz="1698" spc="21" dirty="0">
                <a:solidFill>
                  <a:srgbClr val="282471"/>
                </a:solidFill>
                <a:latin typeface="Calibre-Light"/>
                <a:cs typeface="Calibre-Light"/>
              </a:rPr>
              <a:t> </a:t>
            </a:r>
            <a:r>
              <a:rPr sz="1698" spc="-6" dirty="0">
                <a:solidFill>
                  <a:srgbClr val="282471"/>
                </a:solidFill>
                <a:latin typeface="Calibre-Light"/>
                <a:cs typeface="Calibre-Light"/>
              </a:rPr>
              <a:t>water,</a:t>
            </a:r>
            <a:r>
              <a:rPr sz="1698" spc="82" dirty="0">
                <a:solidFill>
                  <a:srgbClr val="282471"/>
                </a:solidFill>
                <a:latin typeface="Calibre-Light"/>
                <a:cs typeface="Calibre-Light"/>
              </a:rPr>
              <a:t> </a:t>
            </a:r>
            <a:r>
              <a:rPr sz="1698" spc="15" dirty="0">
                <a:solidFill>
                  <a:srgbClr val="282471"/>
                </a:solidFill>
                <a:latin typeface="Calibre-Light"/>
                <a:cs typeface="Calibre-Light"/>
              </a:rPr>
              <a:t>energy</a:t>
            </a:r>
            <a:r>
              <a:rPr sz="1698" spc="85" dirty="0">
                <a:solidFill>
                  <a:srgbClr val="282471"/>
                </a:solidFill>
                <a:latin typeface="Calibre-Light"/>
                <a:cs typeface="Calibre-Light"/>
              </a:rPr>
              <a:t> </a:t>
            </a:r>
            <a:r>
              <a:rPr sz="1698" spc="12" dirty="0">
                <a:solidFill>
                  <a:srgbClr val="282471"/>
                </a:solidFill>
                <a:latin typeface="Calibre-Light"/>
                <a:cs typeface="Calibre-Light"/>
              </a:rPr>
              <a:t>and</a:t>
            </a:r>
            <a:r>
              <a:rPr sz="1698" spc="85" dirty="0">
                <a:solidFill>
                  <a:srgbClr val="282471"/>
                </a:solidFill>
                <a:latin typeface="Calibre-Light"/>
                <a:cs typeface="Calibre-Light"/>
              </a:rPr>
              <a:t> </a:t>
            </a:r>
            <a:r>
              <a:rPr sz="1698" spc="18" dirty="0">
                <a:solidFill>
                  <a:srgbClr val="282471"/>
                </a:solidFill>
                <a:latin typeface="Calibre-Light"/>
                <a:cs typeface="Calibre-Light"/>
              </a:rPr>
              <a:t>space</a:t>
            </a:r>
            <a:r>
              <a:rPr sz="1698" spc="85" dirty="0">
                <a:solidFill>
                  <a:srgbClr val="282471"/>
                </a:solidFill>
                <a:latin typeface="Calibre-Light"/>
                <a:cs typeface="Calibre-Light"/>
              </a:rPr>
              <a:t> </a:t>
            </a:r>
            <a:r>
              <a:rPr sz="1698" spc="21" dirty="0">
                <a:solidFill>
                  <a:srgbClr val="282471"/>
                </a:solidFill>
                <a:latin typeface="Calibre-Light"/>
                <a:cs typeface="Calibre-Light"/>
              </a:rPr>
              <a:t>needs</a:t>
            </a:r>
            <a:r>
              <a:rPr sz="1698" spc="82" dirty="0">
                <a:solidFill>
                  <a:srgbClr val="282471"/>
                </a:solidFill>
                <a:latin typeface="Calibre-Light"/>
                <a:cs typeface="Calibre-Light"/>
              </a:rPr>
              <a:t> </a:t>
            </a:r>
            <a:r>
              <a:rPr sz="1698" spc="6" dirty="0">
                <a:solidFill>
                  <a:srgbClr val="282471"/>
                </a:solidFill>
                <a:latin typeface="Calibre-Light"/>
                <a:cs typeface="Calibre-Light"/>
              </a:rPr>
              <a:t>in</a:t>
            </a:r>
            <a:endParaRPr sz="1698" dirty="0">
              <a:latin typeface="Calibre-Light"/>
              <a:cs typeface="Calibre-Light"/>
            </a:endParaRPr>
          </a:p>
          <a:p>
            <a:pPr marL="7701">
              <a:lnSpc>
                <a:spcPct val="100000"/>
              </a:lnSpc>
              <a:spcBef>
                <a:spcPts val="88"/>
              </a:spcBef>
            </a:pPr>
            <a:r>
              <a:rPr sz="1698" spc="9" dirty="0">
                <a:solidFill>
                  <a:srgbClr val="282471"/>
                </a:solidFill>
                <a:latin typeface="Calibre-Light"/>
                <a:cs typeface="Calibre-Light"/>
              </a:rPr>
              <a:t>the</a:t>
            </a:r>
            <a:r>
              <a:rPr sz="1698" spc="67" dirty="0">
                <a:solidFill>
                  <a:srgbClr val="282471"/>
                </a:solidFill>
                <a:latin typeface="Calibre-Light"/>
                <a:cs typeface="Calibre-Light"/>
              </a:rPr>
              <a:t> </a:t>
            </a:r>
            <a:r>
              <a:rPr sz="1698" spc="24" dirty="0">
                <a:solidFill>
                  <a:srgbClr val="282471"/>
                </a:solidFill>
                <a:latin typeface="Calibre-Light"/>
                <a:cs typeface="Calibre-Light"/>
              </a:rPr>
              <a:t>decades</a:t>
            </a:r>
            <a:r>
              <a:rPr sz="1698" spc="69" dirty="0">
                <a:solidFill>
                  <a:srgbClr val="282471"/>
                </a:solidFill>
                <a:latin typeface="Calibre-Light"/>
                <a:cs typeface="Calibre-Light"/>
              </a:rPr>
              <a:t> </a:t>
            </a:r>
            <a:r>
              <a:rPr sz="1698" spc="21" dirty="0">
                <a:solidFill>
                  <a:srgbClr val="282471"/>
                </a:solidFill>
                <a:latin typeface="Calibre-Light"/>
                <a:cs typeface="Calibre-Light"/>
              </a:rPr>
              <a:t>ahead.</a:t>
            </a:r>
            <a:endParaRPr sz="1698" dirty="0">
              <a:latin typeface="Calibre-Light"/>
              <a:cs typeface="Calibre-Light"/>
            </a:endParaRPr>
          </a:p>
        </p:txBody>
      </p:sp>
      <p:sp>
        <p:nvSpPr>
          <p:cNvPr id="129" name="object 42">
            <a:extLst>
              <a:ext uri="{FF2B5EF4-FFF2-40B4-BE49-F238E27FC236}">
                <a16:creationId xmlns:a16="http://schemas.microsoft.com/office/drawing/2014/main" id="{55A6CAAD-3DD6-AE4A-BCCE-947AE656706D}"/>
              </a:ext>
            </a:extLst>
          </p:cNvPr>
          <p:cNvSpPr txBox="1"/>
          <p:nvPr userDrawn="1"/>
        </p:nvSpPr>
        <p:spPr>
          <a:xfrm>
            <a:off x="7257867" y="3375896"/>
            <a:ext cx="4108927" cy="1079297"/>
          </a:xfrm>
          <a:prstGeom prst="rect">
            <a:avLst/>
          </a:prstGeom>
        </p:spPr>
        <p:txBody>
          <a:bodyPr vert="horz" wrap="square" lIns="0" tIns="152871" rIns="0" bIns="0" rtlCol="0">
            <a:spAutoFit/>
          </a:bodyPr>
          <a:lstStyle/>
          <a:p>
            <a:pPr marL="7701">
              <a:lnSpc>
                <a:spcPct val="100000"/>
              </a:lnSpc>
              <a:spcBef>
                <a:spcPts val="1204"/>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9" dirty="0">
                <a:solidFill>
                  <a:srgbClr val="282471"/>
                </a:solidFill>
                <a:latin typeface="Calibre Regular"/>
                <a:cs typeface="Calibre Regular"/>
              </a:rPr>
              <a:t>Characterisation</a:t>
            </a:r>
            <a:r>
              <a:rPr sz="1698" spc="9" dirty="0">
                <a:solidFill>
                  <a:srgbClr val="282471"/>
                </a:solidFill>
                <a:latin typeface="Calibre Regular"/>
                <a:cs typeface="Calibre Regular"/>
              </a:rPr>
              <a:t> </a:t>
            </a:r>
            <a:r>
              <a:rPr sz="1698" spc="-6" dirty="0">
                <a:solidFill>
                  <a:srgbClr val="282471"/>
                </a:solidFill>
                <a:latin typeface="Calibre Regular"/>
                <a:cs typeface="Calibre Regular"/>
              </a:rPr>
              <a:t>Lens</a:t>
            </a:r>
            <a:endParaRPr sz="1698" dirty="0">
              <a:latin typeface="Calibre Regular"/>
              <a:cs typeface="Calibre Regular"/>
            </a:endParaRPr>
          </a:p>
          <a:p>
            <a:pPr marL="7701">
              <a:lnSpc>
                <a:spcPct val="100000"/>
              </a:lnSpc>
              <a:spcBef>
                <a:spcPts val="1143"/>
              </a:spcBef>
              <a:tabLst>
                <a:tab pos="2212578" algn="l"/>
              </a:tabLst>
            </a:pPr>
            <a:r>
              <a:rPr sz="1698" u="sng" dirty="0">
                <a:solidFill>
                  <a:srgbClr val="282471"/>
                </a:solidFill>
                <a:uFill>
                  <a:solidFill>
                    <a:srgbClr val="282471"/>
                  </a:solidFill>
                </a:uFill>
                <a:latin typeface="Calibre Regular"/>
                <a:cs typeface="Calibre Regular"/>
              </a:rPr>
              <a:t> 	</a:t>
            </a:r>
            <a:r>
              <a:rPr sz="1698" spc="149" dirty="0">
                <a:solidFill>
                  <a:srgbClr val="282471"/>
                </a:solidFill>
                <a:latin typeface="Calibre Regular"/>
                <a:cs typeface="Calibre Regular"/>
              </a:rPr>
              <a:t> </a:t>
            </a:r>
            <a:r>
              <a:rPr sz="1698" spc="-6" dirty="0">
                <a:solidFill>
                  <a:srgbClr val="282471"/>
                </a:solidFill>
                <a:latin typeface="Calibre Regular"/>
                <a:cs typeface="Calibre Regular"/>
              </a:rPr>
              <a:t>Observational</a:t>
            </a:r>
            <a:r>
              <a:rPr sz="1698" spc="18" dirty="0">
                <a:solidFill>
                  <a:srgbClr val="282471"/>
                </a:solidFill>
                <a:latin typeface="Calibre Regular"/>
                <a:cs typeface="Calibre Regular"/>
              </a:rPr>
              <a:t> </a:t>
            </a:r>
            <a:r>
              <a:rPr sz="1698" spc="-6" dirty="0">
                <a:solidFill>
                  <a:srgbClr val="282471"/>
                </a:solidFill>
                <a:latin typeface="Calibre Regular"/>
                <a:cs typeface="Calibre Regular"/>
              </a:rPr>
              <a:t>Lens</a:t>
            </a:r>
            <a:endParaRPr sz="1698" dirty="0">
              <a:latin typeface="Calibre Regular"/>
              <a:cs typeface="Calibre Regular"/>
            </a:endParaRPr>
          </a:p>
        </p:txBody>
      </p:sp>
    </p:spTree>
    <p:extLst>
      <p:ext uri="{BB962C8B-B14F-4D97-AF65-F5344CB8AC3E}">
        <p14:creationId xmlns:p14="http://schemas.microsoft.com/office/powerpoint/2010/main" val="3316645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pact 2">
    <p:spTree>
      <p:nvGrpSpPr>
        <p:cNvPr id="1" name=""/>
        <p:cNvGrpSpPr/>
        <p:nvPr/>
      </p:nvGrpSpPr>
      <p:grpSpPr>
        <a:xfrm>
          <a:off x="0" y="0"/>
          <a:ext cx="0" cy="0"/>
          <a:chOff x="0" y="0"/>
          <a:chExt cx="0" cy="0"/>
        </a:xfrm>
      </p:grpSpPr>
      <p:pic>
        <p:nvPicPr>
          <p:cNvPr id="12" name="object 6">
            <a:extLst>
              <a:ext uri="{FF2B5EF4-FFF2-40B4-BE49-F238E27FC236}">
                <a16:creationId xmlns:a16="http://schemas.microsoft.com/office/drawing/2014/main" id="{DE923F63-0424-F94E-A97B-76A10269535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6198958" y="2603316"/>
            <a:ext cx="4648200" cy="3492254"/>
          </a:xfrm>
          <a:prstGeom prst="rect">
            <a:avLst/>
          </a:prstGeom>
        </p:spPr>
      </p:pic>
      <p:sp>
        <p:nvSpPr>
          <p:cNvPr id="4" name="Date Placeholder 3">
            <a:extLst>
              <a:ext uri="{FF2B5EF4-FFF2-40B4-BE49-F238E27FC236}">
                <a16:creationId xmlns:a16="http://schemas.microsoft.com/office/drawing/2014/main" id="{F81E3297-D84B-BC4B-AB45-B8B6D2DF5F6F}"/>
              </a:ext>
            </a:extLst>
          </p:cNvPr>
          <p:cNvSpPr>
            <a:spLocks noGrp="1"/>
          </p:cNvSpPr>
          <p:nvPr>
            <p:ph type="dt" sz="half" idx="11"/>
          </p:nvPr>
        </p:nvSpPr>
        <p:spPr>
          <a:xfrm>
            <a:off x="671748" y="6276060"/>
            <a:ext cx="2105425" cy="243656"/>
          </a:xfrm>
          <a:solidFill>
            <a:schemeClr val="bg1"/>
          </a:solidFill>
        </p:spPr>
        <p:txBody>
          <a:bodyPr/>
          <a:lstStyle/>
          <a:p>
            <a:pPr marL="7701">
              <a:lnSpc>
                <a:spcPts val="1919"/>
              </a:lnSpc>
            </a:pPr>
            <a:r>
              <a:rPr lang="en-AU" spc="15">
                <a:solidFill>
                  <a:srgbClr val="282471"/>
                </a:solidFill>
              </a:rPr>
              <a:t>auscope.org.au/impact</a:t>
            </a:r>
            <a:endParaRPr lang="en-AU" dirty="0">
              <a:solidFill>
                <a:srgbClr val="282471"/>
              </a:solidFill>
            </a:endParaRPr>
          </a:p>
        </p:txBody>
      </p:sp>
      <p:sp>
        <p:nvSpPr>
          <p:cNvPr id="5" name="Slide Number Placeholder 4">
            <a:extLst>
              <a:ext uri="{FF2B5EF4-FFF2-40B4-BE49-F238E27FC236}">
                <a16:creationId xmlns:a16="http://schemas.microsoft.com/office/drawing/2014/main" id="{A90A45E7-CC5E-504D-939B-6F772BAFA329}"/>
              </a:ext>
            </a:extLst>
          </p:cNvPr>
          <p:cNvSpPr>
            <a:spLocks noGrp="1"/>
          </p:cNvSpPr>
          <p:nvPr>
            <p:ph type="sldNum" sz="quarter" idx="12"/>
          </p:nvPr>
        </p:nvSpPr>
        <p:spPr/>
        <p:txBody>
          <a:bodyPr/>
          <a:lstStyle/>
          <a:p>
            <a:pPr marL="23104">
              <a:lnSpc>
                <a:spcPts val="1919"/>
              </a:lnSpc>
            </a:pPr>
            <a:fld id="{81D60167-4931-47E6-BA6A-407CBD079E47}" type="slidenum">
              <a:rPr lang="en-AU" smtClean="0"/>
              <a:pPr marL="23104">
                <a:lnSpc>
                  <a:spcPts val="1919"/>
                </a:lnSpc>
              </a:pPr>
              <a:t>‹#›</a:t>
            </a:fld>
            <a:endParaRPr lang="en-AU" dirty="0"/>
          </a:p>
        </p:txBody>
      </p:sp>
      <p:sp>
        <p:nvSpPr>
          <p:cNvPr id="10" name="object 2">
            <a:extLst>
              <a:ext uri="{FF2B5EF4-FFF2-40B4-BE49-F238E27FC236}">
                <a16:creationId xmlns:a16="http://schemas.microsoft.com/office/drawing/2014/main" id="{1B9BF6BB-AC7B-A445-AEA0-ACA29807038F}"/>
              </a:ext>
            </a:extLst>
          </p:cNvPr>
          <p:cNvSpPr txBox="1"/>
          <p:nvPr userDrawn="1"/>
        </p:nvSpPr>
        <p:spPr>
          <a:xfrm>
            <a:off x="619889" y="802903"/>
            <a:ext cx="456472" cy="5292669"/>
          </a:xfrm>
          <a:prstGeom prst="rect">
            <a:avLst/>
          </a:prstGeom>
        </p:spPr>
        <p:txBody>
          <a:bodyPr vert="vert" wrap="square" lIns="0" tIns="0" rIns="0" bIns="0" rtlCol="0">
            <a:spAutoFit/>
          </a:bodyPr>
          <a:lstStyle/>
          <a:p>
            <a:pPr marL="7701">
              <a:lnSpc>
                <a:spcPts val="3714"/>
              </a:lnSpc>
            </a:pPr>
            <a:r>
              <a:rPr lang="en-US" sz="2971" spc="9" dirty="0">
                <a:solidFill>
                  <a:srgbClr val="282471"/>
                </a:solidFill>
                <a:latin typeface="Calibre-Light"/>
                <a:cs typeface="Calibre-Light"/>
              </a:rPr>
              <a:t>Impact</a:t>
            </a:r>
            <a:endParaRPr sz="2971" dirty="0">
              <a:latin typeface="Calibre-Light"/>
              <a:cs typeface="Calibre-Light"/>
            </a:endParaRPr>
          </a:p>
        </p:txBody>
      </p:sp>
      <p:sp>
        <p:nvSpPr>
          <p:cNvPr id="11" name="object 3">
            <a:extLst>
              <a:ext uri="{FF2B5EF4-FFF2-40B4-BE49-F238E27FC236}">
                <a16:creationId xmlns:a16="http://schemas.microsoft.com/office/drawing/2014/main" id="{439FDF35-39C4-C446-9AA6-B1C94313DDA9}"/>
              </a:ext>
            </a:extLst>
          </p:cNvPr>
          <p:cNvSpPr txBox="1"/>
          <p:nvPr userDrawn="1"/>
        </p:nvSpPr>
        <p:spPr>
          <a:xfrm>
            <a:off x="1344848" y="808217"/>
            <a:ext cx="4655901" cy="549410"/>
          </a:xfrm>
          <a:prstGeom prst="rect">
            <a:avLst/>
          </a:prstGeom>
        </p:spPr>
        <p:txBody>
          <a:bodyPr vert="horz" wrap="square" lIns="0" tIns="5006" rIns="0" bIns="0" rtlCol="0">
            <a:noAutofit/>
          </a:bodyPr>
          <a:lstStyle/>
          <a:p>
            <a:pPr marL="7701" marR="3081">
              <a:lnSpc>
                <a:spcPts val="2122"/>
              </a:lnSpc>
              <a:spcBef>
                <a:spcPts val="39"/>
              </a:spcBef>
            </a:pPr>
            <a:r>
              <a:rPr sz="1698" spc="18" dirty="0">
                <a:solidFill>
                  <a:srgbClr val="4792CF"/>
                </a:solidFill>
                <a:latin typeface="Calibre Regular"/>
                <a:cs typeface="Calibre Regular"/>
              </a:rPr>
              <a:t>Underpinning</a:t>
            </a:r>
            <a:r>
              <a:rPr sz="1698" spc="42" dirty="0">
                <a:solidFill>
                  <a:srgbClr val="4792CF"/>
                </a:solidFill>
                <a:latin typeface="Calibre Regular"/>
                <a:cs typeface="Calibre Regular"/>
              </a:rPr>
              <a:t> </a:t>
            </a:r>
            <a:r>
              <a:rPr sz="1698" spc="9" dirty="0">
                <a:solidFill>
                  <a:srgbClr val="4792CF"/>
                </a:solidFill>
                <a:latin typeface="Calibre Regular"/>
                <a:cs typeface="Calibre Regular"/>
              </a:rPr>
              <a:t>Australia’s </a:t>
            </a:r>
            <a:r>
              <a:rPr sz="1698" spc="-367" dirty="0">
                <a:solidFill>
                  <a:srgbClr val="4792CF"/>
                </a:solidFill>
                <a:latin typeface="Calibre Regular"/>
                <a:cs typeface="Calibre Regular"/>
              </a:rPr>
              <a:t> </a:t>
            </a:r>
            <a:br>
              <a:rPr lang="en-US" sz="1698" spc="-367" dirty="0">
                <a:solidFill>
                  <a:srgbClr val="4792CF"/>
                </a:solidFill>
                <a:latin typeface="Calibre Regular"/>
                <a:cs typeface="Calibre Regular"/>
              </a:rPr>
            </a:br>
            <a:r>
              <a:rPr sz="1698" spc="15" dirty="0">
                <a:solidFill>
                  <a:srgbClr val="4792CF"/>
                </a:solidFill>
                <a:latin typeface="Calibre Regular"/>
                <a:cs typeface="Calibre Regular"/>
              </a:rPr>
              <a:t>positioning</a:t>
            </a:r>
            <a:r>
              <a:rPr sz="1698" spc="82" dirty="0">
                <a:solidFill>
                  <a:srgbClr val="4792CF"/>
                </a:solidFill>
                <a:latin typeface="Calibre Regular"/>
                <a:cs typeface="Calibre Regular"/>
              </a:rPr>
              <a:t> </a:t>
            </a:r>
            <a:r>
              <a:rPr sz="1698" spc="18" dirty="0">
                <a:solidFill>
                  <a:srgbClr val="4792CF"/>
                </a:solidFill>
                <a:latin typeface="Calibre Regular"/>
                <a:cs typeface="Calibre Regular"/>
              </a:rPr>
              <a:t>capability</a:t>
            </a:r>
            <a:endParaRPr sz="1698" dirty="0">
              <a:latin typeface="Calibre Regular"/>
              <a:cs typeface="Calibre Regular"/>
            </a:endParaRPr>
          </a:p>
        </p:txBody>
      </p:sp>
      <p:pic>
        <p:nvPicPr>
          <p:cNvPr id="13" name="object 5">
            <a:extLst>
              <a:ext uri="{FF2B5EF4-FFF2-40B4-BE49-F238E27FC236}">
                <a16:creationId xmlns:a16="http://schemas.microsoft.com/office/drawing/2014/main" id="{C4875B12-CA80-EC40-8F69-92E2EB9A3858}"/>
              </a:ext>
            </a:extLst>
          </p:cNvPr>
          <p:cNvPicPr/>
          <p:nvPr/>
        </p:nvPicPr>
        <p:blipFill>
          <a:blip r:embed="rId3" cstate="print"/>
          <a:stretch>
            <a:fillRect/>
          </a:stretch>
        </p:blipFill>
        <p:spPr>
          <a:xfrm>
            <a:off x="1352550" y="2603317"/>
            <a:ext cx="4648200" cy="3492254"/>
          </a:xfrm>
          <a:prstGeom prst="rect">
            <a:avLst/>
          </a:prstGeom>
        </p:spPr>
      </p:pic>
      <p:pic>
        <p:nvPicPr>
          <p:cNvPr id="14" name="object 6">
            <a:extLst>
              <a:ext uri="{FF2B5EF4-FFF2-40B4-BE49-F238E27FC236}">
                <a16:creationId xmlns:a16="http://schemas.microsoft.com/office/drawing/2014/main" id="{8099E180-1405-654B-A0D7-5FCC68FF52CC}"/>
              </a:ext>
            </a:extLst>
          </p:cNvPr>
          <p:cNvPicPr/>
          <p:nvPr/>
        </p:nvPicPr>
        <p:blipFill>
          <a:blip r:embed="rId4" cstate="screen">
            <a:extLst>
              <a:ext uri="{28A0092B-C50C-407E-A947-70E740481C1C}">
                <a14:useLocalDpi xmlns:a14="http://schemas.microsoft.com/office/drawing/2010/main"/>
              </a:ext>
            </a:extLst>
          </a:blip>
          <a:stretch>
            <a:fillRect/>
          </a:stretch>
        </p:blipFill>
        <p:spPr>
          <a:xfrm>
            <a:off x="679450" y="4254195"/>
            <a:ext cx="5321299" cy="1841377"/>
          </a:xfrm>
          <a:prstGeom prst="rect">
            <a:avLst/>
          </a:prstGeom>
        </p:spPr>
      </p:pic>
      <p:pic>
        <p:nvPicPr>
          <p:cNvPr id="17" name="object 9">
            <a:extLst>
              <a:ext uri="{FF2B5EF4-FFF2-40B4-BE49-F238E27FC236}">
                <a16:creationId xmlns:a16="http://schemas.microsoft.com/office/drawing/2014/main" id="{7A95F03E-1A02-604D-A508-B5C9794F0271}"/>
              </a:ext>
            </a:extLst>
          </p:cNvPr>
          <p:cNvPicPr/>
          <p:nvPr/>
        </p:nvPicPr>
        <p:blipFill rotWithShape="1">
          <a:blip r:embed="rId5" cstate="screen">
            <a:extLst>
              <a:ext uri="{28A0092B-C50C-407E-A947-70E740481C1C}">
                <a14:useLocalDpi xmlns:a14="http://schemas.microsoft.com/office/drawing/2010/main"/>
              </a:ext>
            </a:extLst>
          </a:blip>
          <a:srcRect t="20229"/>
          <a:stretch/>
        </p:blipFill>
        <p:spPr>
          <a:xfrm>
            <a:off x="6191250" y="2603316"/>
            <a:ext cx="1612906" cy="4254684"/>
          </a:xfrm>
          <a:prstGeom prst="rect">
            <a:avLst/>
          </a:prstGeom>
        </p:spPr>
      </p:pic>
      <p:sp>
        <p:nvSpPr>
          <p:cNvPr id="18" name="object 10">
            <a:extLst>
              <a:ext uri="{FF2B5EF4-FFF2-40B4-BE49-F238E27FC236}">
                <a16:creationId xmlns:a16="http://schemas.microsoft.com/office/drawing/2014/main" id="{91E74EA2-5E3E-AB40-8B45-5E00C15504B2}"/>
              </a:ext>
            </a:extLst>
          </p:cNvPr>
          <p:cNvSpPr txBox="1"/>
          <p:nvPr userDrawn="1"/>
        </p:nvSpPr>
        <p:spPr>
          <a:xfrm>
            <a:off x="6183547" y="808217"/>
            <a:ext cx="4655901" cy="544481"/>
          </a:xfrm>
          <a:prstGeom prst="rect">
            <a:avLst/>
          </a:prstGeom>
        </p:spPr>
        <p:txBody>
          <a:bodyPr vert="horz" wrap="square" lIns="0" tIns="5006" rIns="0" bIns="0" rtlCol="0">
            <a:noAutofit/>
          </a:bodyPr>
          <a:lstStyle/>
          <a:p>
            <a:pPr marL="7701" marR="3081">
              <a:lnSpc>
                <a:spcPts val="2122"/>
              </a:lnSpc>
              <a:spcBef>
                <a:spcPts val="39"/>
              </a:spcBef>
            </a:pPr>
            <a:r>
              <a:rPr sz="1698" spc="15" dirty="0">
                <a:solidFill>
                  <a:srgbClr val="282471"/>
                </a:solidFill>
                <a:latin typeface="Calibre Regular"/>
                <a:cs typeface="Calibre Regular"/>
              </a:rPr>
              <a:t>Looking</a:t>
            </a:r>
            <a:r>
              <a:rPr sz="1698" spc="79" dirty="0">
                <a:solidFill>
                  <a:srgbClr val="282471"/>
                </a:solidFill>
                <a:latin typeface="Calibre Regular"/>
                <a:cs typeface="Calibre Regular"/>
              </a:rPr>
              <a:t> </a:t>
            </a:r>
            <a:r>
              <a:rPr sz="1698" spc="21" dirty="0">
                <a:solidFill>
                  <a:srgbClr val="282471"/>
                </a:solidFill>
                <a:latin typeface="Calibre Regular"/>
                <a:cs typeface="Calibre Regular"/>
              </a:rPr>
              <a:t>deep</a:t>
            </a:r>
            <a:r>
              <a:rPr sz="1698" spc="82" dirty="0">
                <a:solidFill>
                  <a:srgbClr val="282471"/>
                </a:solidFill>
                <a:latin typeface="Calibre Regular"/>
                <a:cs typeface="Calibre Regular"/>
              </a:rPr>
              <a:t> </a:t>
            </a:r>
            <a:r>
              <a:rPr sz="1698" spc="6" dirty="0">
                <a:solidFill>
                  <a:srgbClr val="282471"/>
                </a:solidFill>
                <a:latin typeface="Calibre Regular"/>
                <a:cs typeface="Calibre Regular"/>
              </a:rPr>
              <a:t>into</a:t>
            </a:r>
            <a:r>
              <a:rPr sz="1698" spc="82" dirty="0">
                <a:solidFill>
                  <a:srgbClr val="282471"/>
                </a:solidFill>
                <a:latin typeface="Calibre Regular"/>
                <a:cs typeface="Calibre Regular"/>
              </a:rPr>
              <a:t> </a:t>
            </a:r>
            <a:r>
              <a:rPr sz="1698" spc="9" dirty="0">
                <a:solidFill>
                  <a:srgbClr val="282471"/>
                </a:solidFill>
                <a:latin typeface="Calibre Regular"/>
                <a:cs typeface="Calibre Regular"/>
              </a:rPr>
              <a:t>Earth’s</a:t>
            </a:r>
            <a:r>
              <a:rPr sz="1698" spc="82" dirty="0">
                <a:solidFill>
                  <a:srgbClr val="282471"/>
                </a:solidFill>
                <a:latin typeface="Calibre Regular"/>
                <a:cs typeface="Calibre Regular"/>
              </a:rPr>
              <a:t> </a:t>
            </a:r>
            <a:r>
              <a:rPr sz="1698" spc="18" dirty="0">
                <a:solidFill>
                  <a:srgbClr val="282471"/>
                </a:solidFill>
                <a:latin typeface="Calibre Regular"/>
                <a:cs typeface="Calibre Regular"/>
              </a:rPr>
              <a:t>crust</a:t>
            </a:r>
            <a:r>
              <a:rPr sz="1698" spc="82" dirty="0">
                <a:solidFill>
                  <a:srgbClr val="282471"/>
                </a:solidFill>
                <a:latin typeface="Calibre Regular"/>
                <a:cs typeface="Calibre Regular"/>
              </a:rPr>
              <a:t> </a:t>
            </a:r>
            <a:r>
              <a:rPr sz="1698" dirty="0">
                <a:solidFill>
                  <a:srgbClr val="282471"/>
                </a:solidFill>
                <a:latin typeface="Calibre Regular"/>
                <a:cs typeface="Calibre Regular"/>
              </a:rPr>
              <a:t>to</a:t>
            </a:r>
            <a:r>
              <a:rPr sz="1698" spc="82" dirty="0">
                <a:solidFill>
                  <a:srgbClr val="282471"/>
                </a:solidFill>
                <a:latin typeface="Calibre Regular"/>
                <a:cs typeface="Calibre Regular"/>
              </a:rPr>
              <a:t> </a:t>
            </a:r>
            <a:br>
              <a:rPr lang="en-US" sz="1698" spc="82" dirty="0">
                <a:solidFill>
                  <a:srgbClr val="282471"/>
                </a:solidFill>
                <a:latin typeface="Calibre Regular"/>
                <a:cs typeface="Calibre Regular"/>
              </a:rPr>
            </a:br>
            <a:r>
              <a:rPr sz="1698" spc="15" dirty="0">
                <a:solidFill>
                  <a:srgbClr val="282471"/>
                </a:solidFill>
                <a:latin typeface="Calibre Regular"/>
                <a:cs typeface="Calibre Regular"/>
              </a:rPr>
              <a:t>help </a:t>
            </a:r>
            <a:r>
              <a:rPr sz="1698" spc="-364" dirty="0">
                <a:solidFill>
                  <a:srgbClr val="282471"/>
                </a:solidFill>
                <a:latin typeface="Calibre Regular"/>
                <a:cs typeface="Calibre Regular"/>
              </a:rPr>
              <a:t> </a:t>
            </a:r>
            <a:r>
              <a:rPr sz="1698" spc="18" dirty="0">
                <a:solidFill>
                  <a:srgbClr val="282471"/>
                </a:solidFill>
                <a:latin typeface="Calibre Regular"/>
                <a:cs typeface="Calibre Regular"/>
              </a:rPr>
              <a:t>find</a:t>
            </a:r>
            <a:r>
              <a:rPr sz="1698" spc="82" dirty="0">
                <a:solidFill>
                  <a:srgbClr val="282471"/>
                </a:solidFill>
                <a:latin typeface="Calibre Regular"/>
                <a:cs typeface="Calibre Regular"/>
              </a:rPr>
              <a:t> </a:t>
            </a:r>
            <a:r>
              <a:rPr sz="1698" spc="9" dirty="0">
                <a:solidFill>
                  <a:srgbClr val="282471"/>
                </a:solidFill>
                <a:latin typeface="Calibre Regular"/>
                <a:cs typeface="Calibre Regular"/>
              </a:rPr>
              <a:t>Australia’s</a:t>
            </a:r>
            <a:r>
              <a:rPr sz="1698" spc="85" dirty="0">
                <a:solidFill>
                  <a:srgbClr val="282471"/>
                </a:solidFill>
                <a:latin typeface="Calibre Regular"/>
                <a:cs typeface="Calibre Regular"/>
              </a:rPr>
              <a:t> </a:t>
            </a:r>
            <a:r>
              <a:rPr sz="1698" spc="15" dirty="0">
                <a:solidFill>
                  <a:srgbClr val="282471"/>
                </a:solidFill>
                <a:latin typeface="Calibre Regular"/>
                <a:cs typeface="Calibre Regular"/>
              </a:rPr>
              <a:t>critical</a:t>
            </a:r>
            <a:r>
              <a:rPr sz="1698" spc="82" dirty="0">
                <a:solidFill>
                  <a:srgbClr val="282471"/>
                </a:solidFill>
                <a:latin typeface="Calibre Regular"/>
                <a:cs typeface="Calibre Regular"/>
              </a:rPr>
              <a:t> </a:t>
            </a:r>
            <a:r>
              <a:rPr sz="1698" spc="15" dirty="0">
                <a:solidFill>
                  <a:srgbClr val="282471"/>
                </a:solidFill>
                <a:latin typeface="Calibre Regular"/>
                <a:cs typeface="Calibre Regular"/>
              </a:rPr>
              <a:t>minerals</a:t>
            </a:r>
            <a:endParaRPr sz="1698" dirty="0">
              <a:latin typeface="Calibre Regular"/>
              <a:cs typeface="Calibre Regular"/>
            </a:endParaRPr>
          </a:p>
        </p:txBody>
      </p:sp>
    </p:spTree>
    <p:extLst>
      <p:ext uri="{BB962C8B-B14F-4D97-AF65-F5344CB8AC3E}">
        <p14:creationId xmlns:p14="http://schemas.microsoft.com/office/powerpoint/2010/main" val="273345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1B0A3-4B74-854E-AA21-B9320E015255}"/>
              </a:ext>
            </a:extLst>
          </p:cNvPr>
          <p:cNvSpPr>
            <a:spLocks noGrp="1"/>
          </p:cNvSpPr>
          <p:nvPr>
            <p:ph type="title"/>
          </p:nvPr>
        </p:nvSpPr>
        <p:spPr>
          <a:xfrm>
            <a:off x="831850" y="795339"/>
            <a:ext cx="10515600" cy="2852737"/>
          </a:xfrm>
        </p:spPr>
        <p:txBody>
          <a:bodyPr anchor="b"/>
          <a:lstStyle>
            <a:lvl1pPr>
              <a:defRPr sz="6000"/>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4E0748E1-417D-D444-A649-115A7A57A587}"/>
              </a:ext>
            </a:extLst>
          </p:cNvPr>
          <p:cNvSpPr>
            <a:spLocks noGrp="1"/>
          </p:cNvSpPr>
          <p:nvPr>
            <p:ph type="body" idx="1"/>
          </p:nvPr>
        </p:nvSpPr>
        <p:spPr>
          <a:xfrm>
            <a:off x="831850" y="3829610"/>
            <a:ext cx="10515600" cy="223305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42C4902-302F-DD40-B41A-CB3B0BBF3881}"/>
              </a:ext>
            </a:extLst>
          </p:cNvPr>
          <p:cNvSpPr>
            <a:spLocks noGrp="1"/>
          </p:cNvSpPr>
          <p:nvPr>
            <p:ph type="dt" sz="half" idx="10"/>
          </p:nvPr>
        </p:nvSpPr>
        <p:spPr>
          <a:xfrm>
            <a:off x="838200" y="6356350"/>
            <a:ext cx="2743200" cy="365125"/>
          </a:xfrm>
          <a:prstGeom prst="rect">
            <a:avLst/>
          </a:prstGeom>
        </p:spPr>
        <p:txBody>
          <a:bodyPr/>
          <a:lstStyle/>
          <a:p>
            <a:endParaRPr lang="it-IT" dirty="0"/>
          </a:p>
        </p:txBody>
      </p:sp>
      <p:sp>
        <p:nvSpPr>
          <p:cNvPr id="5" name="Segnaposto piè di pagina 4">
            <a:extLst>
              <a:ext uri="{FF2B5EF4-FFF2-40B4-BE49-F238E27FC236}">
                <a16:creationId xmlns:a16="http://schemas.microsoft.com/office/drawing/2014/main" id="{2BEDF8F6-2478-A345-86CE-263C92F87593}"/>
              </a:ext>
            </a:extLst>
          </p:cNvPr>
          <p:cNvSpPr>
            <a:spLocks noGrp="1"/>
          </p:cNvSpPr>
          <p:nvPr>
            <p:ph type="ftr" sz="quarter" idx="11"/>
          </p:nvPr>
        </p:nvSpPr>
        <p:spPr>
          <a:xfrm>
            <a:off x="4038600" y="6356350"/>
            <a:ext cx="4114800" cy="365125"/>
          </a:xfrm>
          <a:prstGeom prst="rect">
            <a:avLst/>
          </a:prstGeom>
        </p:spPr>
        <p:txBody>
          <a:bodyPr/>
          <a:lstStyle/>
          <a:p>
            <a:endParaRPr lang="it-IT" dirty="0"/>
          </a:p>
        </p:txBody>
      </p:sp>
      <p:sp>
        <p:nvSpPr>
          <p:cNvPr id="6" name="Segnaposto numero diapositiva 5">
            <a:extLst>
              <a:ext uri="{FF2B5EF4-FFF2-40B4-BE49-F238E27FC236}">
                <a16:creationId xmlns:a16="http://schemas.microsoft.com/office/drawing/2014/main" id="{7CD24A09-0147-EF4D-BF73-1E65F278CE8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2119552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664292-D0E6-D341-B154-EC70C0C0CCFC}"/>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39B65797-ED89-5A4D-BDBC-259C7552E205}"/>
              </a:ext>
            </a:extLst>
          </p:cNvPr>
          <p:cNvSpPr>
            <a:spLocks noGrp="1"/>
          </p:cNvSpPr>
          <p:nvPr>
            <p:ph sz="half" idx="1"/>
          </p:nvPr>
        </p:nvSpPr>
        <p:spPr>
          <a:xfrm>
            <a:off x="838200" y="1825625"/>
            <a:ext cx="5181600" cy="4351338"/>
          </a:xfrm>
        </p:spPr>
        <p:txBody>
          <a:bodyPr/>
          <a:lstStyle/>
          <a:p>
            <a:r>
              <a:rPr lang="it-IT" dirty="0"/>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D0A6736-1641-BC45-A2C7-CFCF077BEA7E}"/>
              </a:ext>
            </a:extLst>
          </p:cNvPr>
          <p:cNvSpPr>
            <a:spLocks noGrp="1"/>
          </p:cNvSpPr>
          <p:nvPr>
            <p:ph sz="half" idx="2"/>
          </p:nvPr>
        </p:nvSpPr>
        <p:spPr>
          <a:xfrm>
            <a:off x="6172200" y="1825625"/>
            <a:ext cx="5181600" cy="4351338"/>
          </a:xfrm>
        </p:spPr>
        <p:txBody>
          <a:bodyPr/>
          <a:lstStyle/>
          <a:p>
            <a:r>
              <a:rPr lang="it-IT" dirty="0"/>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2AAEF0D6-7CD6-F849-BF19-BB84FCB8915A}"/>
              </a:ext>
            </a:extLst>
          </p:cNvPr>
          <p:cNvSpPr>
            <a:spLocks noGrp="1"/>
          </p:cNvSpPr>
          <p:nvPr>
            <p:ph type="dt" sz="half" idx="10"/>
          </p:nvPr>
        </p:nvSpPr>
        <p:spPr>
          <a:xfrm>
            <a:off x="838200" y="6356350"/>
            <a:ext cx="2743200" cy="365125"/>
          </a:xfrm>
          <a:prstGeom prst="rect">
            <a:avLst/>
          </a:prstGeom>
        </p:spPr>
        <p:txBody>
          <a:bodyPr/>
          <a:lstStyle/>
          <a:p>
            <a:endParaRPr lang="it-IT"/>
          </a:p>
        </p:txBody>
      </p:sp>
      <p:sp>
        <p:nvSpPr>
          <p:cNvPr id="6" name="Segnaposto piè di pagina 5">
            <a:extLst>
              <a:ext uri="{FF2B5EF4-FFF2-40B4-BE49-F238E27FC236}">
                <a16:creationId xmlns:a16="http://schemas.microsoft.com/office/drawing/2014/main" id="{BDD8B44C-12FC-AF4D-B37B-B8140151B00B}"/>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44743896-F6B8-9947-BE63-2B2C4C0D4930}"/>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949167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A90186-9173-2544-9015-817BDBD134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327A52C-450B-FD4E-A736-C6FF1EB63294}"/>
              </a:ext>
            </a:extLst>
          </p:cNvPr>
          <p:cNvSpPr>
            <a:spLocks noGrp="1"/>
          </p:cNvSpPr>
          <p:nvPr>
            <p:ph type="dt" sz="half" idx="10"/>
          </p:nvPr>
        </p:nvSpPr>
        <p:spPr>
          <a:xfrm>
            <a:off x="838200" y="6356350"/>
            <a:ext cx="2743200" cy="365125"/>
          </a:xfrm>
          <a:prstGeom prst="rect">
            <a:avLst/>
          </a:prstGeom>
        </p:spPr>
        <p:txBody>
          <a:bodyPr/>
          <a:lstStyle/>
          <a:p>
            <a:endParaRPr lang="it-IT"/>
          </a:p>
        </p:txBody>
      </p:sp>
      <p:sp>
        <p:nvSpPr>
          <p:cNvPr id="4" name="Segnaposto piè di pagina 3">
            <a:extLst>
              <a:ext uri="{FF2B5EF4-FFF2-40B4-BE49-F238E27FC236}">
                <a16:creationId xmlns:a16="http://schemas.microsoft.com/office/drawing/2014/main" id="{2BB63EE2-01EC-9245-950E-9AC059E03FE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E357FA33-9734-874C-991E-47C6070B186F}"/>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46588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3C4DD10-03F4-8D4E-8CEA-DD00CF88B960}"/>
              </a:ext>
            </a:extLst>
          </p:cNvPr>
          <p:cNvSpPr>
            <a:spLocks noGrp="1"/>
          </p:cNvSpPr>
          <p:nvPr>
            <p:ph type="dt" sz="half" idx="10"/>
          </p:nvPr>
        </p:nvSpPr>
        <p:spPr>
          <a:xfrm>
            <a:off x="838200" y="6356350"/>
            <a:ext cx="2743200" cy="365125"/>
          </a:xfrm>
          <a:prstGeom prst="rect">
            <a:avLst/>
          </a:prstGeom>
        </p:spPr>
        <p:txBody>
          <a:bodyPr/>
          <a:lstStyle/>
          <a:p>
            <a:endParaRPr lang="it-IT"/>
          </a:p>
        </p:txBody>
      </p:sp>
      <p:sp>
        <p:nvSpPr>
          <p:cNvPr id="3" name="Segnaposto piè di pagina 2">
            <a:extLst>
              <a:ext uri="{FF2B5EF4-FFF2-40B4-BE49-F238E27FC236}">
                <a16:creationId xmlns:a16="http://schemas.microsoft.com/office/drawing/2014/main" id="{DBDFA2A2-60D4-8241-B391-1E99B8FDF43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3F3A6B78-DD91-3F4B-81C2-37CD010731BE}"/>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4284577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1249F3-8563-B848-829F-0913562C8314}"/>
              </a:ext>
            </a:extLst>
          </p:cNvPr>
          <p:cNvSpPr>
            <a:spLocks noGrp="1"/>
          </p:cNvSpPr>
          <p:nvPr>
            <p:ph type="title"/>
          </p:nvPr>
        </p:nvSpPr>
        <p:spPr>
          <a:xfrm>
            <a:off x="839788" y="457200"/>
            <a:ext cx="3932237" cy="1600200"/>
          </a:xfrm>
        </p:spPr>
        <p:txBody>
          <a:bodyPr anchor="b"/>
          <a:lstStyle>
            <a:lvl1pPr>
              <a:defRPr sz="3200"/>
            </a:lvl1pPr>
          </a:lstStyle>
          <a:p>
            <a:r>
              <a:rPr lang="it-IT" dirty="0"/>
              <a:t>Fare clic per modificare lo stile del titolo dello schema</a:t>
            </a:r>
          </a:p>
        </p:txBody>
      </p:sp>
      <p:sp>
        <p:nvSpPr>
          <p:cNvPr id="3" name="Segnaposto immagine 2">
            <a:extLst>
              <a:ext uri="{FF2B5EF4-FFF2-40B4-BE49-F238E27FC236}">
                <a16:creationId xmlns:a16="http://schemas.microsoft.com/office/drawing/2014/main" id="{8F4FC632-E4D9-474A-B216-12EEDEE955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95FC1A5D-67C8-3949-8E8E-4E0EAA12C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dirty="0"/>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C2B296A6-1CBA-9A40-A038-4627496A28F9}"/>
              </a:ext>
            </a:extLst>
          </p:cNvPr>
          <p:cNvSpPr>
            <a:spLocks noGrp="1"/>
          </p:cNvSpPr>
          <p:nvPr>
            <p:ph type="dt" sz="half" idx="10"/>
          </p:nvPr>
        </p:nvSpPr>
        <p:spPr>
          <a:xfrm>
            <a:off x="838200" y="6356350"/>
            <a:ext cx="2743200" cy="365125"/>
          </a:xfrm>
          <a:prstGeom prst="rect">
            <a:avLst/>
          </a:prstGeom>
        </p:spPr>
        <p:txBody>
          <a:bodyPr/>
          <a:lstStyle/>
          <a:p>
            <a:endParaRPr lang="it-IT"/>
          </a:p>
        </p:txBody>
      </p:sp>
      <p:sp>
        <p:nvSpPr>
          <p:cNvPr id="6" name="Segnaposto piè di pagina 5">
            <a:extLst>
              <a:ext uri="{FF2B5EF4-FFF2-40B4-BE49-F238E27FC236}">
                <a16:creationId xmlns:a16="http://schemas.microsoft.com/office/drawing/2014/main" id="{5631A18F-A3F5-884F-A4F6-CE86DF4B79EF}"/>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5C005375-C923-924C-97AE-7EECB9FDC0FD}"/>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585256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729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E898DF-76CA-F6DA-D8D3-CF7BB3BEA7AA}"/>
              </a:ext>
            </a:extLst>
          </p:cNvPr>
          <p:cNvPicPr>
            <a:picLocks noChangeAspect="1"/>
          </p:cNvPicPr>
          <p:nvPr userDrawn="1"/>
        </p:nvPicPr>
        <p:blipFill>
          <a:blip r:embed="rId2"/>
          <a:srcRect/>
          <a:stretch/>
        </p:blipFill>
        <p:spPr>
          <a:xfrm>
            <a:off x="-9832" y="3276303"/>
            <a:ext cx="12216384" cy="3590121"/>
          </a:xfrm>
          <a:prstGeom prst="rect">
            <a:avLst/>
          </a:prstGeom>
        </p:spPr>
      </p:pic>
      <p:pic>
        <p:nvPicPr>
          <p:cNvPr id="16" name="Graphic 15">
            <a:extLst>
              <a:ext uri="{FF2B5EF4-FFF2-40B4-BE49-F238E27FC236}">
                <a16:creationId xmlns:a16="http://schemas.microsoft.com/office/drawing/2014/main" id="{7EB075C9-B5C1-5E14-1E9F-7CDB6CBB7E9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53295" r="53939"/>
          <a:stretch/>
        </p:blipFill>
        <p:spPr>
          <a:xfrm rot="16200000" flipV="1">
            <a:off x="7570360" y="-31974"/>
            <a:ext cx="4599063" cy="4663440"/>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2908A679-0A0D-20C0-3E6E-12F081EC8646}"/>
              </a:ext>
            </a:extLst>
          </p:cNvPr>
          <p:cNvPicPr>
            <a:picLocks noChangeAspect="1"/>
          </p:cNvPicPr>
          <p:nvPr userDrawn="1"/>
        </p:nvPicPr>
        <p:blipFill>
          <a:blip r:embed="rId5"/>
          <a:stretch>
            <a:fillRect/>
          </a:stretch>
        </p:blipFill>
        <p:spPr>
          <a:xfrm>
            <a:off x="8164394" y="5430754"/>
            <a:ext cx="3869804" cy="1182440"/>
          </a:xfrm>
          <a:prstGeom prst="rect">
            <a:avLst/>
          </a:prstGeom>
        </p:spPr>
      </p:pic>
      <p:sp>
        <p:nvSpPr>
          <p:cNvPr id="2" name="Title 1">
            <a:extLst>
              <a:ext uri="{FF2B5EF4-FFF2-40B4-BE49-F238E27FC236}">
                <a16:creationId xmlns:a16="http://schemas.microsoft.com/office/drawing/2014/main" id="{CE52C0D9-7436-B8D5-BB8D-7149F31FB24B}"/>
              </a:ext>
            </a:extLst>
          </p:cNvPr>
          <p:cNvSpPr>
            <a:spLocks noGrp="1"/>
          </p:cNvSpPr>
          <p:nvPr>
            <p:ph type="ctrTitle"/>
          </p:nvPr>
        </p:nvSpPr>
        <p:spPr>
          <a:xfrm>
            <a:off x="1524000" y="913644"/>
            <a:ext cx="9144000" cy="2387600"/>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0503269-C689-8107-13EB-2BE492BA3129}"/>
              </a:ext>
            </a:extLst>
          </p:cNvPr>
          <p:cNvSpPr>
            <a:spLocks noGrp="1"/>
          </p:cNvSpPr>
          <p:nvPr>
            <p:ph type="subTitle" idx="1"/>
          </p:nvPr>
        </p:nvSpPr>
        <p:spPr>
          <a:xfrm>
            <a:off x="2584173" y="3780940"/>
            <a:ext cx="6967331" cy="1655762"/>
          </a:xfrm>
          <a:effectLst>
            <a:outerShdw blurRad="50800" dist="38100" dir="2700000" algn="tl" rotWithShape="0">
              <a:prstClr val="black">
                <a:alpha val="40000"/>
              </a:prstClr>
            </a:outerShdw>
          </a:effectLst>
        </p:spPr>
        <p:txBody>
          <a:bodyPr>
            <a:normAutofit/>
          </a:bodyPr>
          <a:lstStyle>
            <a:lvl1pPr marL="0" indent="0" algn="ctr">
              <a:buNone/>
              <a:defRPr sz="4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8908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5.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6.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E4DE853-B1D4-CF4A-811E-CE5CCB562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Fare clic per modificare lo stile del titolo dello schema</a:t>
            </a:r>
          </a:p>
        </p:txBody>
      </p:sp>
      <p:sp>
        <p:nvSpPr>
          <p:cNvPr id="3" name="Segnaposto testo 2">
            <a:extLst>
              <a:ext uri="{FF2B5EF4-FFF2-40B4-BE49-F238E27FC236}">
                <a16:creationId xmlns:a16="http://schemas.microsoft.com/office/drawing/2014/main" id="{0FC85B27-AA28-254F-B7D8-F41B1E375E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dirty="0"/>
              <a:t>Modifica gli stili del testo dello schema
Secondo livello
Terzo livello
Quarto livello
Quinto livello</a:t>
            </a:r>
          </a:p>
        </p:txBody>
      </p:sp>
    </p:spTree>
    <p:extLst>
      <p:ext uri="{BB962C8B-B14F-4D97-AF65-F5344CB8AC3E}">
        <p14:creationId xmlns:p14="http://schemas.microsoft.com/office/powerpoint/2010/main" val="2905486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8" r:id="rId8"/>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D371D5-12BA-B519-C48D-0BEADBDE7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79C1184-E16A-351E-972B-51DF88642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07313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914400" rtl="0" eaLnBrk="1" latinLnBrk="0" hangingPunct="1">
        <a:lnSpc>
          <a:spcPct val="90000"/>
        </a:lnSpc>
        <a:spcBef>
          <a:spcPct val="0"/>
        </a:spcBef>
        <a:buNone/>
        <a:defRPr sz="4400" b="1" i="0" kern="1200">
          <a:solidFill>
            <a:srgbClr val="37358C"/>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b="0" i="0" kern="1200">
          <a:solidFill>
            <a:srgbClr val="3D3D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rgbClr val="3D3D3D"/>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3D3D3D"/>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3D3D3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632823-8350-D344-A140-150BF8D0DE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1" y="241"/>
            <a:ext cx="12191999" cy="6857519"/>
          </a:xfrm>
          <a:prstGeom prst="rect">
            <a:avLst/>
          </a:prstGeom>
        </p:spPr>
      </p:pic>
      <p:sp>
        <p:nvSpPr>
          <p:cNvPr id="4" name="Holder 4"/>
          <p:cNvSpPr>
            <a:spLocks noGrp="1"/>
          </p:cNvSpPr>
          <p:nvPr>
            <p:ph type="ftr" sz="quarter" idx="5"/>
          </p:nvPr>
        </p:nvSpPr>
        <p:spPr>
          <a:xfrm>
            <a:off x="2240198" y="6276059"/>
            <a:ext cx="890332"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a:xfrm>
            <a:off x="671748" y="6276059"/>
            <a:ext cx="1356293"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a:xfrm>
            <a:off x="11597394" y="6276059"/>
            <a:ext cx="594603" cy="243656"/>
          </a:xfrm>
          <a:prstGeom prst="rect">
            <a:avLst/>
          </a:prstGeom>
        </p:spPr>
        <p:txBody>
          <a:bodyPr wrap="square" lIns="0" tIns="0" rIns="0" bIns="0">
            <a:spAutoFit/>
          </a:bodyPr>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12" name="Title Placeholder 11">
            <a:extLst>
              <a:ext uri="{FF2B5EF4-FFF2-40B4-BE49-F238E27FC236}">
                <a16:creationId xmlns:a16="http://schemas.microsoft.com/office/drawing/2014/main" id="{753EF7E4-8925-3548-B1A6-50523DC025F4}"/>
              </a:ext>
            </a:extLst>
          </p:cNvPr>
          <p:cNvSpPr>
            <a:spLocks noGrp="1"/>
          </p:cNvSpPr>
          <p:nvPr>
            <p:ph type="title"/>
          </p:nvPr>
        </p:nvSpPr>
        <p:spPr>
          <a:xfrm>
            <a:off x="659325" y="853570"/>
            <a:ext cx="4919324" cy="2877004"/>
          </a:xfrm>
          <a:prstGeom prst="rect">
            <a:avLst/>
          </a:prstGeom>
        </p:spPr>
        <p:txBody>
          <a:bodyPr vert="horz" lIns="91440" tIns="45720" rIns="91440" bIns="45720" rtlCol="0" anchor="t" anchorCtr="0">
            <a:noAutofit/>
          </a:bodyPr>
          <a:lstStyle/>
          <a:p>
            <a:r>
              <a:rPr lang="en-GB" dirty="0"/>
              <a:t>PowerPoint Presentation Title Here</a:t>
            </a:r>
            <a:endParaRPr lang="en-US" dirty="0"/>
          </a:p>
        </p:txBody>
      </p:sp>
      <p:sp>
        <p:nvSpPr>
          <p:cNvPr id="14" name="Text Placeholder 13">
            <a:extLst>
              <a:ext uri="{FF2B5EF4-FFF2-40B4-BE49-F238E27FC236}">
                <a16:creationId xmlns:a16="http://schemas.microsoft.com/office/drawing/2014/main" id="{990C124E-D9A2-F346-BC17-B550ED8BBEC4}"/>
              </a:ext>
            </a:extLst>
          </p:cNvPr>
          <p:cNvSpPr>
            <a:spLocks noGrp="1"/>
          </p:cNvSpPr>
          <p:nvPr>
            <p:ph type="body" idx="1"/>
          </p:nvPr>
        </p:nvSpPr>
        <p:spPr>
          <a:xfrm>
            <a:off x="659326" y="3798662"/>
            <a:ext cx="4919324" cy="23787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4471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hdr="0"/>
  <p:txStyles>
    <p:titleStyle>
      <a:lvl1pPr eaLnBrk="1" hangingPunct="1">
        <a:lnSpc>
          <a:spcPts val="6913"/>
        </a:lnSpc>
        <a:defRPr sz="6003" b="0" i="0" baseline="0">
          <a:solidFill>
            <a:schemeClr val="accent1"/>
          </a:solidFill>
          <a:latin typeface="Calibre Light" panose="020B0303030202060203" pitchFamily="34" charset="77"/>
          <a:ea typeface="+mj-ea"/>
          <a:cs typeface="+mj-cs"/>
        </a:defRPr>
      </a:lvl1pPr>
    </p:titleStyle>
    <p:bodyStyle>
      <a:lvl1pPr marL="0" eaLnBrk="1" hangingPunct="1">
        <a:lnSpc>
          <a:spcPts val="2122"/>
        </a:lnSpc>
        <a:defRPr sz="1698" b="0" i="0">
          <a:solidFill>
            <a:schemeClr val="tx2"/>
          </a:solidFill>
          <a:latin typeface="Calibre Light" panose="020B0303030202060203" pitchFamily="34" charset="77"/>
          <a:ea typeface="+mn-ea"/>
          <a:cs typeface="+mn-cs"/>
        </a:defRPr>
      </a:lvl1pPr>
      <a:lvl2pPr marL="0" indent="-277246" eaLnBrk="1" hangingPunct="1">
        <a:lnSpc>
          <a:spcPts val="2122"/>
        </a:lnSpc>
        <a:buFont typeface="System Font Regular"/>
        <a:buChar char="—"/>
        <a:defRPr sz="1698" b="0" i="0">
          <a:solidFill>
            <a:schemeClr val="tx2"/>
          </a:solidFill>
          <a:latin typeface="Calibre Light" panose="020B0303030202060203" pitchFamily="34" charset="77"/>
          <a:ea typeface="+mn-ea"/>
          <a:cs typeface="+mn-cs"/>
        </a:defRPr>
      </a:lvl2pPr>
      <a:lvl3pPr marL="831738" indent="-277246" eaLnBrk="1" hangingPunct="1">
        <a:lnSpc>
          <a:spcPts val="2122"/>
        </a:lnSpc>
        <a:buFont typeface="System Font Regular"/>
        <a:buChar char="—"/>
        <a:defRPr sz="1698" b="0" i="0">
          <a:solidFill>
            <a:schemeClr val="tx2"/>
          </a:solidFill>
          <a:latin typeface="Calibre Light" panose="020B0303030202060203" pitchFamily="34" charset="77"/>
          <a:ea typeface="+mn-ea"/>
          <a:cs typeface="+mn-cs"/>
        </a:defRPr>
      </a:lvl3pPr>
      <a:lvl4pPr marL="1108984" indent="-277246" eaLnBrk="1" hangingPunct="1">
        <a:lnSpc>
          <a:spcPts val="2122"/>
        </a:lnSpc>
        <a:buFont typeface="System Font Regular"/>
        <a:buChar char="—"/>
        <a:defRPr sz="1698" b="0" i="0">
          <a:solidFill>
            <a:schemeClr val="tx2"/>
          </a:solidFill>
          <a:latin typeface="Calibre Light" panose="020B0303030202060203" pitchFamily="34" charset="77"/>
          <a:ea typeface="+mn-ea"/>
          <a:cs typeface="+mn-cs"/>
        </a:defRPr>
      </a:lvl4pPr>
      <a:lvl5pPr marL="1386230" indent="-277246" eaLnBrk="1" hangingPunct="1">
        <a:lnSpc>
          <a:spcPts val="2122"/>
        </a:lnSpc>
        <a:buFont typeface="System Font Regular"/>
        <a:buChar char="—"/>
        <a:defRPr sz="1698" b="0" i="0">
          <a:solidFill>
            <a:schemeClr val="tx2"/>
          </a:solidFill>
          <a:latin typeface="Calibre Light" panose="020B0303030202060203" pitchFamily="34" charset="77"/>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240198" y="6276059"/>
            <a:ext cx="890332"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a:xfrm>
            <a:off x="671748" y="6276059"/>
            <a:ext cx="1356293"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a:xfrm>
            <a:off x="11597394" y="6276059"/>
            <a:ext cx="594603" cy="243656"/>
          </a:xfrm>
          <a:prstGeom prst="rect">
            <a:avLst/>
          </a:prstGeom>
        </p:spPr>
        <p:txBody>
          <a:bodyPr wrap="square" lIns="0" tIns="0" rIns="0" bIns="0">
            <a:spAutoFit/>
          </a:bodyPr>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Tree>
    <p:extLst>
      <p:ext uri="{BB962C8B-B14F-4D97-AF65-F5344CB8AC3E}">
        <p14:creationId xmlns:p14="http://schemas.microsoft.com/office/powerpoint/2010/main" val="1478037029"/>
      </p:ext>
    </p:extLst>
  </p:cSld>
  <p:clrMap bg1="lt1" tx1="dk1" bg2="lt2" tx2="dk2" accent1="accent1" accent2="accent2" accent3="accent3" accent4="accent4" accent5="accent5" accent6="accent6" hlink="hlink" folHlink="folHlink"/>
  <p:sldLayoutIdLst>
    <p:sldLayoutId id="2147483679" r:id="rId1"/>
    <p:sldLayoutId id="2147483680" r:id="rId2"/>
  </p:sldLayoutIdLst>
  <p:hf hdr="0"/>
  <p:txStyles>
    <p:titleStyle>
      <a:lvl1pPr>
        <a:defRPr sz="7277" b="0" i="0" baseline="0">
          <a:solidFill>
            <a:srgbClr val="ED2238"/>
          </a:solidFill>
          <a:latin typeface="Georgia" panose="02040502050405020303" pitchFamily="18" charset="0"/>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240198" y="6276059"/>
            <a:ext cx="890332"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a:xfrm>
            <a:off x="671748" y="6276059"/>
            <a:ext cx="1356293"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a:xfrm>
            <a:off x="11597394" y="6276059"/>
            <a:ext cx="594603" cy="243656"/>
          </a:xfrm>
          <a:prstGeom prst="rect">
            <a:avLst/>
          </a:prstGeom>
        </p:spPr>
        <p:txBody>
          <a:bodyPr wrap="square" lIns="0" tIns="0" rIns="0" bIns="0">
            <a:spAutoFit/>
          </a:bodyPr>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12" name="Title Placeholder 11">
            <a:extLst>
              <a:ext uri="{FF2B5EF4-FFF2-40B4-BE49-F238E27FC236}">
                <a16:creationId xmlns:a16="http://schemas.microsoft.com/office/drawing/2014/main" id="{753EF7E4-8925-3548-B1A6-50523DC025F4}"/>
              </a:ext>
            </a:extLst>
          </p:cNvPr>
          <p:cNvSpPr>
            <a:spLocks noGrp="1"/>
          </p:cNvSpPr>
          <p:nvPr>
            <p:ph type="title"/>
          </p:nvPr>
        </p:nvSpPr>
        <p:spPr>
          <a:xfrm rot="5400000">
            <a:off x="-1824129" y="3191460"/>
            <a:ext cx="5277833" cy="530394"/>
          </a:xfrm>
          <a:prstGeom prst="rect">
            <a:avLst/>
          </a:prstGeom>
        </p:spPr>
        <p:txBody>
          <a:bodyPr vert="horz" lIns="0" tIns="0" rIns="0" bIns="0" rtlCol="0" anchor="t" anchorCtr="0">
            <a:noAutofit/>
          </a:bodyPr>
          <a:lstStyle/>
          <a:p>
            <a:r>
              <a:rPr lang="en-GB" dirty="0"/>
              <a:t>Slide with text title</a:t>
            </a:r>
            <a:endParaRPr lang="en-US" dirty="0"/>
          </a:p>
        </p:txBody>
      </p:sp>
      <p:sp>
        <p:nvSpPr>
          <p:cNvPr id="14" name="Text Placeholder 13">
            <a:extLst>
              <a:ext uri="{FF2B5EF4-FFF2-40B4-BE49-F238E27FC236}">
                <a16:creationId xmlns:a16="http://schemas.microsoft.com/office/drawing/2014/main" id="{990C124E-D9A2-F346-BC17-B550ED8BBEC4}"/>
              </a:ext>
            </a:extLst>
          </p:cNvPr>
          <p:cNvSpPr>
            <a:spLocks noGrp="1"/>
          </p:cNvSpPr>
          <p:nvPr>
            <p:ph type="body" idx="1"/>
          </p:nvPr>
        </p:nvSpPr>
        <p:spPr>
          <a:xfrm>
            <a:off x="1344924" y="817739"/>
            <a:ext cx="4237548" cy="5277833"/>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1"/>
            <a:endParaRPr lang="en-US" dirty="0"/>
          </a:p>
        </p:txBody>
      </p:sp>
    </p:spTree>
    <p:extLst>
      <p:ext uri="{BB962C8B-B14F-4D97-AF65-F5344CB8AC3E}">
        <p14:creationId xmlns:p14="http://schemas.microsoft.com/office/powerpoint/2010/main" val="330596989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p:txStyles>
    <p:titleStyle>
      <a:lvl1pPr>
        <a:lnSpc>
          <a:spcPts val="3714"/>
        </a:lnSpc>
        <a:defRPr sz="2971" b="0" i="0" baseline="0">
          <a:solidFill>
            <a:schemeClr val="tx2"/>
          </a:solidFill>
          <a:latin typeface="Calibre Light" panose="020B0303030202060203" pitchFamily="34" charset="77"/>
          <a:ea typeface="+mj-ea"/>
          <a:cs typeface="+mj-cs"/>
        </a:defRPr>
      </a:lvl1pPr>
    </p:titleStyle>
    <p:bodyStyle>
      <a:lvl1pPr marL="277246" indent="-277246">
        <a:lnSpc>
          <a:spcPts val="2122"/>
        </a:lnSpc>
        <a:buFont typeface="System Font Regular"/>
        <a:buChar char="—"/>
        <a:defRPr sz="1698" b="0" i="0">
          <a:solidFill>
            <a:schemeClr val="tx2"/>
          </a:solidFill>
          <a:latin typeface="Calibre Light" panose="020B0303030202060203" pitchFamily="34" charset="77"/>
          <a:ea typeface="+mn-ea"/>
          <a:cs typeface="+mn-cs"/>
        </a:defRPr>
      </a:lvl1pPr>
      <a:lvl2pPr marL="0"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2pPr>
      <a:lvl3pPr marL="831738"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3pPr>
      <a:lvl4pPr marL="1108984"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4pPr>
      <a:lvl5pPr marL="1386230"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240198" y="6276059"/>
            <a:ext cx="890332"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GB" spc="18">
                <a:solidFill>
                  <a:srgbClr val="282471"/>
                </a:solidFill>
              </a:rPr>
              <a:t>@auscope</a:t>
            </a:r>
            <a:endParaRPr lang="en-GB" spc="18" dirty="0">
              <a:solidFill>
                <a:srgbClr val="282471"/>
              </a:solidFill>
            </a:endParaRPr>
          </a:p>
        </p:txBody>
      </p:sp>
      <p:sp>
        <p:nvSpPr>
          <p:cNvPr id="5" name="Holder 5"/>
          <p:cNvSpPr>
            <a:spLocks noGrp="1"/>
          </p:cNvSpPr>
          <p:nvPr>
            <p:ph type="dt" sz="half" idx="6"/>
          </p:nvPr>
        </p:nvSpPr>
        <p:spPr>
          <a:xfrm>
            <a:off x="671748" y="6276059"/>
            <a:ext cx="1356293" cy="487313"/>
          </a:xfrm>
          <a:prstGeom prst="rect">
            <a:avLst/>
          </a:prstGeom>
        </p:spPr>
        <p:txBody>
          <a:bodyPr wrap="square" lIns="0" tIns="0" rIns="0" bIns="0">
            <a:spAutoFit/>
          </a:bodyPr>
          <a:lstStyle>
            <a:lvl1pPr>
              <a:defRPr sz="1698" b="0" i="0">
                <a:solidFill>
                  <a:schemeClr val="bg1"/>
                </a:solidFill>
                <a:latin typeface="Calibre-Light"/>
                <a:cs typeface="Calibre-Light"/>
              </a:defRPr>
            </a:lvl1pPr>
          </a:lstStyle>
          <a:p>
            <a:pPr marL="7701">
              <a:lnSpc>
                <a:spcPts val="1919"/>
              </a:lnSpc>
            </a:pPr>
            <a:r>
              <a:rPr lang="en-AU" spc="15">
                <a:solidFill>
                  <a:srgbClr val="282471"/>
                </a:solidFill>
              </a:rPr>
              <a:t>auscope.org.au</a:t>
            </a:r>
            <a:endParaRPr lang="en-AU" dirty="0">
              <a:solidFill>
                <a:srgbClr val="282471"/>
              </a:solidFill>
            </a:endParaRPr>
          </a:p>
        </p:txBody>
      </p:sp>
      <p:sp>
        <p:nvSpPr>
          <p:cNvPr id="6" name="Holder 6"/>
          <p:cNvSpPr>
            <a:spLocks noGrp="1"/>
          </p:cNvSpPr>
          <p:nvPr>
            <p:ph type="sldNum" sz="quarter" idx="7"/>
          </p:nvPr>
        </p:nvSpPr>
        <p:spPr>
          <a:xfrm>
            <a:off x="11597394" y="6276059"/>
            <a:ext cx="594603" cy="243656"/>
          </a:xfrm>
          <a:prstGeom prst="rect">
            <a:avLst/>
          </a:prstGeom>
        </p:spPr>
        <p:txBody>
          <a:bodyPr wrap="square" lIns="0" tIns="0" rIns="0" bIns="0">
            <a:spAutoFit/>
          </a:bodyPr>
          <a:lstStyle>
            <a:lvl1pPr>
              <a:defRPr sz="1698" b="0" i="0">
                <a:solidFill>
                  <a:srgbClr val="282471"/>
                </a:solidFill>
                <a:latin typeface="Calibre-Light"/>
                <a:cs typeface="Calibre-Light"/>
              </a:defRPr>
            </a:lvl1pPr>
          </a:lstStyle>
          <a:p>
            <a:pPr marL="23104">
              <a:lnSpc>
                <a:spcPts val="1919"/>
              </a:lnSpc>
            </a:pPr>
            <a:fld id="{81D60167-4931-47E6-BA6A-407CBD079E47}" type="slidenum">
              <a:rPr lang="en-IT" smtClean="0"/>
              <a:pPr marL="23104">
                <a:lnSpc>
                  <a:spcPts val="1919"/>
                </a:lnSpc>
              </a:pPr>
              <a:t>‹#›</a:t>
            </a:fld>
            <a:endParaRPr lang="en-IT" dirty="0"/>
          </a:p>
        </p:txBody>
      </p:sp>
      <p:sp>
        <p:nvSpPr>
          <p:cNvPr id="7" name="object 14">
            <a:extLst>
              <a:ext uri="{FF2B5EF4-FFF2-40B4-BE49-F238E27FC236}">
                <a16:creationId xmlns:a16="http://schemas.microsoft.com/office/drawing/2014/main" id="{9A047D89-0F32-A14D-AD17-8C56D641FDD0}"/>
              </a:ext>
            </a:extLst>
          </p:cNvPr>
          <p:cNvSpPr/>
          <p:nvPr userDrawn="1"/>
        </p:nvSpPr>
        <p:spPr>
          <a:xfrm>
            <a:off x="2134170"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
        <p:nvSpPr>
          <p:cNvPr id="8" name="object 15">
            <a:extLst>
              <a:ext uri="{FF2B5EF4-FFF2-40B4-BE49-F238E27FC236}">
                <a16:creationId xmlns:a16="http://schemas.microsoft.com/office/drawing/2014/main" id="{07CF10C4-C82B-1B48-A79D-8FD189214CB6}"/>
              </a:ext>
            </a:extLst>
          </p:cNvPr>
          <p:cNvSpPr/>
          <p:nvPr userDrawn="1"/>
        </p:nvSpPr>
        <p:spPr>
          <a:xfrm>
            <a:off x="11513344" y="6260661"/>
            <a:ext cx="0" cy="216021"/>
          </a:xfrm>
          <a:custGeom>
            <a:avLst/>
            <a:gdLst/>
            <a:ahLst/>
            <a:cxnLst/>
            <a:rect l="l" t="t" r="r" b="b"/>
            <a:pathLst>
              <a:path h="356234">
                <a:moveTo>
                  <a:pt x="0" y="0"/>
                </a:moveTo>
                <a:lnTo>
                  <a:pt x="0" y="356010"/>
                </a:lnTo>
              </a:path>
            </a:pathLst>
          </a:custGeom>
          <a:ln w="3175">
            <a:solidFill>
              <a:srgbClr val="282471"/>
            </a:solidFill>
          </a:ln>
        </p:spPr>
        <p:txBody>
          <a:bodyPr wrap="square" lIns="0" tIns="0" rIns="0" bIns="0" rtlCol="0"/>
          <a:lstStyle/>
          <a:p>
            <a:endParaRPr sz="1092" dirty="0"/>
          </a:p>
        </p:txBody>
      </p:sp>
    </p:spTree>
    <p:extLst>
      <p:ext uri="{BB962C8B-B14F-4D97-AF65-F5344CB8AC3E}">
        <p14:creationId xmlns:p14="http://schemas.microsoft.com/office/powerpoint/2010/main" val="2570011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hf hdr="0"/>
  <p:txStyles>
    <p:titleStyle>
      <a:lvl1pPr>
        <a:lnSpc>
          <a:spcPts val="3714"/>
        </a:lnSpc>
        <a:defRPr sz="2971" b="0" i="0" baseline="0">
          <a:solidFill>
            <a:schemeClr val="tx2"/>
          </a:solidFill>
          <a:latin typeface="Calibre Light" panose="020B0303030202060203" pitchFamily="34" charset="77"/>
          <a:ea typeface="+mj-ea"/>
          <a:cs typeface="+mj-cs"/>
        </a:defRPr>
      </a:lvl1pPr>
    </p:titleStyle>
    <p:bodyStyle>
      <a:lvl1pPr marL="277246" indent="-277246">
        <a:lnSpc>
          <a:spcPts val="2122"/>
        </a:lnSpc>
        <a:buFont typeface="System Font Regular"/>
        <a:buChar char="—"/>
        <a:defRPr sz="1698" b="0" i="0">
          <a:solidFill>
            <a:schemeClr val="tx2"/>
          </a:solidFill>
          <a:latin typeface="Calibre Light" panose="020B0303030202060203" pitchFamily="34" charset="77"/>
          <a:ea typeface="+mn-ea"/>
          <a:cs typeface="+mn-cs"/>
        </a:defRPr>
      </a:lvl1pPr>
      <a:lvl2pPr marL="0"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2pPr>
      <a:lvl3pPr marL="831738"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3pPr>
      <a:lvl4pPr marL="1108984"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4pPr>
      <a:lvl5pPr marL="1386230" indent="-277246">
        <a:lnSpc>
          <a:spcPts val="2122"/>
        </a:lnSpc>
        <a:spcBef>
          <a:spcPts val="1061"/>
        </a:spcBef>
        <a:buFont typeface="System Font Regular"/>
        <a:buChar char="—"/>
        <a:defRPr sz="1698" b="0" i="0">
          <a:solidFill>
            <a:schemeClr val="tx2"/>
          </a:solidFill>
          <a:latin typeface="Calibre Light" panose="020B0303030202060203" pitchFamily="34"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19.tiff"/><Relationship Id="rId3" Type="http://schemas.openxmlformats.org/officeDocument/2006/relationships/image" Target="../media/image114.tiff"/><Relationship Id="rId7" Type="http://schemas.openxmlformats.org/officeDocument/2006/relationships/image" Target="../media/image118.tiff"/><Relationship Id="rId2" Type="http://schemas.openxmlformats.org/officeDocument/2006/relationships/image" Target="../media/image113.tiff"/><Relationship Id="rId1" Type="http://schemas.openxmlformats.org/officeDocument/2006/relationships/slideLayout" Target="../slideLayouts/slideLayout8.xml"/><Relationship Id="rId6" Type="http://schemas.openxmlformats.org/officeDocument/2006/relationships/image" Target="../media/image117.tiff"/><Relationship Id="rId11" Type="http://schemas.openxmlformats.org/officeDocument/2006/relationships/image" Target="../media/image122.tiff"/><Relationship Id="rId5" Type="http://schemas.openxmlformats.org/officeDocument/2006/relationships/image" Target="../media/image116.tiff"/><Relationship Id="rId10" Type="http://schemas.openxmlformats.org/officeDocument/2006/relationships/image" Target="../media/image121.tiff"/><Relationship Id="rId4" Type="http://schemas.openxmlformats.org/officeDocument/2006/relationships/image" Target="../media/image115.tiff"/><Relationship Id="rId9" Type="http://schemas.openxmlformats.org/officeDocument/2006/relationships/image" Target="../media/image120.tiff"/></Relationships>
</file>

<file path=ppt/slides/_rels/slide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C7FD-0966-3D43-EAD3-4D3C85A624DF}"/>
              </a:ext>
            </a:extLst>
          </p:cNvPr>
          <p:cNvSpPr>
            <a:spLocks noGrp="1"/>
          </p:cNvSpPr>
          <p:nvPr>
            <p:ph type="ctrTitle"/>
          </p:nvPr>
        </p:nvSpPr>
        <p:spPr>
          <a:xfrm>
            <a:off x="1524000" y="1226635"/>
            <a:ext cx="9144000" cy="2623893"/>
          </a:xfrm>
        </p:spPr>
        <p:txBody>
          <a:bodyPr>
            <a:noAutofit/>
          </a:bodyPr>
          <a:lstStyle/>
          <a:p>
            <a:r>
              <a:rPr lang="en-US" sz="2800" dirty="0">
                <a:solidFill>
                  <a:srgbClr val="002060"/>
                </a:solidFill>
                <a:latin typeface="+mn-lt"/>
                <a:ea typeface="+mn-ea"/>
                <a:cs typeface="+mn-cs"/>
              </a:rPr>
              <a:t>Establishment of an EPOS TCS</a:t>
            </a:r>
            <a:br>
              <a:rPr lang="en-US" sz="2800" dirty="0">
                <a:solidFill>
                  <a:srgbClr val="002060"/>
                </a:solidFill>
                <a:latin typeface="+mn-lt"/>
                <a:ea typeface="+mn-ea"/>
                <a:cs typeface="+mn-cs"/>
              </a:rPr>
            </a:br>
            <a:br>
              <a:rPr lang="en-US" sz="2800" dirty="0">
                <a:solidFill>
                  <a:srgbClr val="002060"/>
                </a:solidFill>
                <a:latin typeface="+mn-lt"/>
                <a:ea typeface="+mn-ea"/>
                <a:cs typeface="+mn-cs"/>
              </a:rPr>
            </a:br>
            <a:br>
              <a:rPr lang="en-US" sz="2800" dirty="0">
                <a:solidFill>
                  <a:srgbClr val="002060"/>
                </a:solidFill>
                <a:latin typeface="+mn-lt"/>
                <a:ea typeface="+mn-ea"/>
                <a:cs typeface="+mn-cs"/>
              </a:rPr>
            </a:br>
            <a:r>
              <a:rPr lang="en-US" sz="2800" b="0" dirty="0" err="1">
                <a:solidFill>
                  <a:srgbClr val="002060"/>
                </a:solidFill>
                <a:latin typeface="+mn-lt"/>
              </a:rPr>
              <a:t>Kauzar</a:t>
            </a:r>
            <a:r>
              <a:rPr lang="en-US" sz="2800" b="0" dirty="0">
                <a:solidFill>
                  <a:srgbClr val="002060"/>
                </a:solidFill>
                <a:latin typeface="+mn-lt"/>
              </a:rPr>
              <a:t> Saleh </a:t>
            </a:r>
            <a:r>
              <a:rPr lang="en-US" sz="2800" b="0" dirty="0" err="1">
                <a:solidFill>
                  <a:srgbClr val="002060"/>
                </a:solidFill>
                <a:latin typeface="+mn-lt"/>
              </a:rPr>
              <a:t>Contell</a:t>
            </a:r>
            <a:r>
              <a:rPr lang="en-US" sz="2800" b="0" dirty="0">
                <a:solidFill>
                  <a:srgbClr val="002060"/>
                </a:solidFill>
                <a:latin typeface="+mn-lt"/>
              </a:rPr>
              <a:t>, EPOS ERIC Capacity Building Officer</a:t>
            </a:r>
            <a:br>
              <a:rPr lang="en-US" sz="2800" b="0" dirty="0">
                <a:solidFill>
                  <a:srgbClr val="002060"/>
                </a:solidFill>
                <a:latin typeface="+mn-lt"/>
              </a:rPr>
            </a:br>
            <a:r>
              <a:rPr lang="en-US" sz="2800" b="0" dirty="0">
                <a:solidFill>
                  <a:srgbClr val="002060"/>
                </a:solidFill>
                <a:latin typeface="+mn-lt"/>
              </a:rPr>
              <a:t>Andrey </a:t>
            </a:r>
            <a:r>
              <a:rPr lang="en-US" sz="2800" b="0" dirty="0" err="1">
                <a:solidFill>
                  <a:srgbClr val="002060"/>
                </a:solidFill>
                <a:latin typeface="+mn-lt"/>
              </a:rPr>
              <a:t>Babeyko</a:t>
            </a:r>
            <a:r>
              <a:rPr lang="en-US" sz="2800" b="0" dirty="0">
                <a:solidFill>
                  <a:srgbClr val="002060"/>
                </a:solidFill>
                <a:latin typeface="+mn-lt"/>
              </a:rPr>
              <a:t>, Coordinator of TCS Tsunami</a:t>
            </a:r>
            <a:endParaRPr lang="en-IT" sz="2800" b="0" dirty="0">
              <a:solidFill>
                <a:srgbClr val="002060"/>
              </a:solidFill>
              <a:latin typeface="+mn-lt"/>
              <a:ea typeface="+mn-ea"/>
              <a:cs typeface="+mn-cs"/>
            </a:endParaRPr>
          </a:p>
        </p:txBody>
      </p:sp>
    </p:spTree>
    <p:extLst>
      <p:ext uri="{BB962C8B-B14F-4D97-AF65-F5344CB8AC3E}">
        <p14:creationId xmlns:p14="http://schemas.microsoft.com/office/powerpoint/2010/main" val="2860331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2bf1145ced7_0_4"/>
          <p:cNvSpPr txBox="1">
            <a:spLocks noGrp="1"/>
          </p:cNvSpPr>
          <p:nvPr>
            <p:ph type="title" idx="4294967295"/>
          </p:nvPr>
        </p:nvSpPr>
        <p:spPr>
          <a:xfrm>
            <a:off x="1392150" y="412214"/>
            <a:ext cx="9407700" cy="938100"/>
          </a:xfrm>
          <a:prstGeom prst="rect">
            <a:avLst/>
          </a:prstGeom>
        </p:spPr>
        <p:txBody>
          <a:bodyPr spcFirstLastPara="1" wrap="square" lIns="91425" tIns="45700" rIns="91425" bIns="45700" anchor="ctr" anchorCtr="0">
            <a:noAutofit/>
          </a:bodyPr>
          <a:lstStyle/>
          <a:p>
            <a:pPr algn="ctr">
              <a:spcBef>
                <a:spcPts val="0"/>
              </a:spcBef>
              <a:buClr>
                <a:srgbClr val="000000"/>
              </a:buClr>
              <a:buSzPts val="5300"/>
            </a:pPr>
            <a:r>
              <a:rPr lang="en-GB" sz="2400" dirty="0">
                <a:solidFill>
                  <a:srgbClr val="275536"/>
                </a:solidFill>
                <a:latin typeface="Calibri"/>
                <a:ea typeface="Calibri"/>
                <a:cs typeface="Calibri"/>
                <a:sym typeface="Calibri"/>
              </a:rPr>
              <a:t>6. TCS Tsunami established in 2023</a:t>
            </a:r>
            <a:br>
              <a:rPr lang="en-GB" sz="2400" dirty="0">
                <a:solidFill>
                  <a:srgbClr val="1A3E28"/>
                </a:solidFill>
                <a:latin typeface="Calibri"/>
                <a:ea typeface="Calibri"/>
                <a:cs typeface="Calibri"/>
                <a:sym typeface="Calibri"/>
              </a:rPr>
            </a:br>
            <a:r>
              <a:rPr lang="en-GB" sz="2400" b="0" dirty="0">
                <a:solidFill>
                  <a:srgbClr val="1A3E28"/>
                </a:solidFill>
                <a:latin typeface="Calibri"/>
                <a:ea typeface="Calibri"/>
                <a:cs typeface="Calibri"/>
                <a:sym typeface="Calibri"/>
              </a:rPr>
              <a:t>Relevance of the Tsunami Community to EPOS ERIC</a:t>
            </a:r>
            <a:endParaRPr sz="2400" b="0" dirty="0">
              <a:solidFill>
                <a:srgbClr val="1A3E28"/>
              </a:solidFill>
              <a:latin typeface="Calibri"/>
              <a:ea typeface="Calibri"/>
              <a:cs typeface="Calibri"/>
              <a:sym typeface="Calibri"/>
            </a:endParaRPr>
          </a:p>
        </p:txBody>
      </p:sp>
      <p:sp>
        <p:nvSpPr>
          <p:cNvPr id="70" name="Google Shape;70;g2bf1145ced7_0_4"/>
          <p:cNvSpPr txBox="1"/>
          <p:nvPr/>
        </p:nvSpPr>
        <p:spPr>
          <a:xfrm>
            <a:off x="679533" y="2721533"/>
            <a:ext cx="8997600" cy="3405990"/>
          </a:xfrm>
          <a:prstGeom prst="rect">
            <a:avLst/>
          </a:prstGeom>
          <a:noFill/>
          <a:ln>
            <a:noFill/>
          </a:ln>
        </p:spPr>
        <p:txBody>
          <a:bodyPr spcFirstLastPara="1" wrap="square" lIns="121900" tIns="60925" rIns="121900" bIns="60925" anchor="t" anchorCtr="0">
            <a:spAutoFit/>
          </a:bodyPr>
          <a:lstStyle/>
          <a:p>
            <a:pPr marL="304800" marR="4381500" lvl="0" indent="-215900" algn="l" defTabSz="914400" rtl="0" eaLnBrk="1" fontAlgn="auto" latinLnBrk="0" hangingPunct="1">
              <a:lnSpc>
                <a:spcPct val="100000"/>
              </a:lnSpc>
              <a:spcBef>
                <a:spcPts val="1600"/>
              </a:spcBef>
              <a:spcAft>
                <a:spcPts val="0"/>
              </a:spcAft>
              <a:buClr>
                <a:srgbClr val="000000"/>
              </a:buClr>
              <a:buSzPts val="1800"/>
              <a:buFont typeface="Calibri"/>
              <a:buChar char="•"/>
              <a:tabLst/>
              <a:defRPr/>
            </a:pPr>
            <a:r>
              <a:rPr kumimoji="0" lang="en-GB" sz="2000" b="0" i="0" u="none" strike="noStrike" kern="1200" cap="none" spc="0" normalizeH="0" baseline="0" noProof="0">
                <a:ln>
                  <a:noFill/>
                </a:ln>
                <a:solidFill>
                  <a:srgbClr val="000000"/>
                </a:solidFill>
                <a:effectLst/>
                <a:uLnTx/>
                <a:uFillTx/>
                <a:latin typeface="Calibri"/>
                <a:ea typeface="Calibri"/>
                <a:cs typeface="Calibri"/>
                <a:sym typeface="Calibri"/>
              </a:rPr>
              <a:t>Strong inter-disciplinarity: natural interaction with other TCSs</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a:p>
            <a:pPr marL="304800" marR="4559300" lvl="0" indent="-215900" algn="l" defTabSz="914400" rtl="0" eaLnBrk="1" fontAlgn="auto" latinLnBrk="0" hangingPunct="1">
              <a:lnSpc>
                <a:spcPct val="100000"/>
              </a:lnSpc>
              <a:spcBef>
                <a:spcPts val="1600"/>
              </a:spcBef>
              <a:spcAft>
                <a:spcPts val="0"/>
              </a:spcAft>
              <a:buClr>
                <a:srgbClr val="000000"/>
              </a:buClr>
              <a:buSzPts val="1800"/>
              <a:buFont typeface="Calibri"/>
              <a:buChar char="•"/>
              <a:tabLst/>
              <a:defRPr/>
            </a:pPr>
            <a:r>
              <a:rPr kumimoji="0" lang="en-GB" sz="2000" b="0" i="0" u="none" strike="noStrike" kern="1200" cap="none" spc="0" normalizeH="0" baseline="0" noProof="0">
                <a:ln>
                  <a:noFill/>
                </a:ln>
                <a:solidFill>
                  <a:srgbClr val="000000"/>
                </a:solidFill>
                <a:effectLst/>
                <a:uLnTx/>
                <a:uFillTx/>
                <a:latin typeface="Calibri"/>
                <a:ea typeface="Calibri"/>
                <a:cs typeface="Calibri"/>
                <a:sym typeface="Calibri"/>
              </a:rPr>
              <a:t>Strong international (beyond Europe) network</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a:p>
            <a:pPr marL="304800" marR="4254500" lvl="0" indent="-215900" algn="l" defTabSz="914400" rtl="0" eaLnBrk="1" fontAlgn="auto" latinLnBrk="0" hangingPunct="1">
              <a:lnSpc>
                <a:spcPct val="100000"/>
              </a:lnSpc>
              <a:spcBef>
                <a:spcPts val="1600"/>
              </a:spcBef>
              <a:spcAft>
                <a:spcPts val="0"/>
              </a:spcAft>
              <a:buClr>
                <a:srgbClr val="000000"/>
              </a:buClr>
              <a:buSzPts val="1800"/>
              <a:buFont typeface="Calibri"/>
              <a:buChar char="•"/>
              <a:tabLst/>
              <a:defRPr/>
            </a:pPr>
            <a:r>
              <a:rPr kumimoji="0" lang="en-GB" sz="2000" b="0" i="0" u="none" strike="noStrike" kern="1200" cap="none" spc="0" normalizeH="0" baseline="0" noProof="0">
                <a:ln>
                  <a:noFill/>
                </a:ln>
                <a:solidFill>
                  <a:srgbClr val="000000"/>
                </a:solidFill>
                <a:effectLst/>
                <a:uLnTx/>
                <a:uFillTx/>
                <a:latin typeface="Calibri"/>
                <a:ea typeface="Calibri"/>
                <a:cs typeface="Calibri"/>
                <a:sym typeface="Calibri"/>
              </a:rPr>
              <a:t>Rich portfolio of stakeholders: research, private sector, civil protection, early warning, policy makers</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a:p>
            <a:pPr marL="304800" marR="0" lvl="0" indent="-215900" algn="l" defTabSz="914400" rtl="0" eaLnBrk="1" fontAlgn="auto" latinLnBrk="0" hangingPunct="1">
              <a:lnSpc>
                <a:spcPct val="100000"/>
              </a:lnSpc>
              <a:spcBef>
                <a:spcPts val="1600"/>
              </a:spcBef>
              <a:spcAft>
                <a:spcPts val="0"/>
              </a:spcAft>
              <a:buClr>
                <a:srgbClr val="000000"/>
              </a:buClr>
              <a:buSzPts val="1800"/>
              <a:buFont typeface="Calibri"/>
              <a:buChar char="•"/>
              <a:tabLst/>
              <a:defRPr/>
            </a:pPr>
            <a:r>
              <a:rPr kumimoji="0" lang="en-GB" sz="2000" b="0" i="0" u="none" strike="noStrike" kern="1200" cap="none" spc="0" normalizeH="0" baseline="0" noProof="0">
                <a:ln>
                  <a:noFill/>
                </a:ln>
                <a:solidFill>
                  <a:srgbClr val="000000"/>
                </a:solidFill>
                <a:effectLst/>
                <a:uLnTx/>
                <a:uFillTx/>
                <a:latin typeface="Calibri"/>
                <a:ea typeface="Calibri"/>
                <a:cs typeface="Calibri"/>
                <a:sym typeface="Calibri"/>
              </a:rPr>
              <a:t>State of the art numerical modeling and observing systems</a:t>
            </a:r>
            <a:endParaRPr kumimoji="0" sz="20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71" name="Google Shape;71;g2bf1145ced7_0_4"/>
          <p:cNvPicPr preferRelativeResize="0"/>
          <p:nvPr/>
        </p:nvPicPr>
        <p:blipFill>
          <a:blip r:embed="rId3">
            <a:alphaModFix/>
          </a:blip>
          <a:stretch>
            <a:fillRect/>
          </a:stretch>
        </p:blipFill>
        <p:spPr>
          <a:xfrm>
            <a:off x="5915700" y="2060300"/>
            <a:ext cx="5875236" cy="3043765"/>
          </a:xfrm>
          <a:prstGeom prst="rect">
            <a:avLst/>
          </a:prstGeom>
          <a:noFill/>
          <a:ln>
            <a:noFill/>
          </a:ln>
        </p:spPr>
      </p:pic>
      <p:sp>
        <p:nvSpPr>
          <p:cNvPr id="72" name="Google Shape;72;g2bf1145ced7_0_4"/>
          <p:cNvSpPr/>
          <p:nvPr/>
        </p:nvSpPr>
        <p:spPr>
          <a:xfrm>
            <a:off x="6592400" y="2346600"/>
            <a:ext cx="1018500" cy="342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73" name="Google Shape;73;g2bf1145ced7_0_4"/>
          <p:cNvSpPr/>
          <p:nvPr/>
        </p:nvSpPr>
        <p:spPr>
          <a:xfrm>
            <a:off x="9132400" y="2854600"/>
            <a:ext cx="1806300" cy="342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74" name="Google Shape;74;g2bf1145ced7_0_4"/>
          <p:cNvSpPr/>
          <p:nvPr/>
        </p:nvSpPr>
        <p:spPr>
          <a:xfrm>
            <a:off x="6592400" y="2854600"/>
            <a:ext cx="1806300" cy="3420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75" name="Google Shape;75;g2bf1145ced7_0_4"/>
          <p:cNvSpPr/>
          <p:nvPr/>
        </p:nvSpPr>
        <p:spPr>
          <a:xfrm>
            <a:off x="9132400" y="2346600"/>
            <a:ext cx="1987500" cy="3420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76" name="Google Shape;76;g2bf1145ced7_0_4"/>
          <p:cNvSpPr/>
          <p:nvPr/>
        </p:nvSpPr>
        <p:spPr>
          <a:xfrm>
            <a:off x="9132400" y="4544867"/>
            <a:ext cx="1018500" cy="342000"/>
          </a:xfrm>
          <a:prstGeom prst="roundRect">
            <a:avLst>
              <a:gd name="adj" fmla="val 16667"/>
            </a:avLst>
          </a:prstGeom>
          <a:noFill/>
          <a:ln w="28575" cap="flat" cmpd="sng">
            <a:solidFill>
              <a:srgbClr val="3C78D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77" name="Google Shape;77;g2bf1145ced7_0_4"/>
          <p:cNvSpPr/>
          <p:nvPr/>
        </p:nvSpPr>
        <p:spPr>
          <a:xfrm>
            <a:off x="6592400" y="3362600"/>
            <a:ext cx="1146000" cy="3420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78" name="Google Shape;78;g2bf1145ced7_0_4"/>
          <p:cNvSpPr/>
          <p:nvPr/>
        </p:nvSpPr>
        <p:spPr>
          <a:xfrm>
            <a:off x="6592400" y="4480200"/>
            <a:ext cx="1843500" cy="3420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79" name="Google Shape;79;g2bf1145ced7_0_4"/>
          <p:cNvSpPr txBox="1">
            <a:spLocks noGrp="1"/>
          </p:cNvSpPr>
          <p:nvPr>
            <p:ph type="sldNum" idx="12"/>
          </p:nvPr>
        </p:nvSpPr>
        <p:spPr>
          <a:xfrm>
            <a:off x="11480800" y="8475133"/>
            <a:ext cx="3657600" cy="4869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0" name="Google Shape;80;g2bf1145ced7_0_4"/>
          <p:cNvPicPr preferRelativeResize="0"/>
          <p:nvPr/>
        </p:nvPicPr>
        <p:blipFill>
          <a:blip r:embed="rId4">
            <a:alphaModFix/>
          </a:blip>
          <a:stretch>
            <a:fillRect/>
          </a:stretch>
        </p:blipFill>
        <p:spPr>
          <a:xfrm>
            <a:off x="11115675" y="295275"/>
            <a:ext cx="738900" cy="738900"/>
          </a:xfrm>
          <a:prstGeom prst="rect">
            <a:avLst/>
          </a:prstGeom>
          <a:noFill/>
          <a:ln>
            <a:noFill/>
          </a:ln>
        </p:spPr>
      </p:pic>
    </p:spTree>
    <p:extLst>
      <p:ext uri="{BB962C8B-B14F-4D97-AF65-F5344CB8AC3E}">
        <p14:creationId xmlns:p14="http://schemas.microsoft.com/office/powerpoint/2010/main" val="305706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g2bf1145ced7_0_94"/>
          <p:cNvSpPr txBox="1">
            <a:spLocks noGrp="1"/>
          </p:cNvSpPr>
          <p:nvPr>
            <p:ph type="title" idx="4294967295"/>
          </p:nvPr>
        </p:nvSpPr>
        <p:spPr>
          <a:xfrm>
            <a:off x="113550" y="193005"/>
            <a:ext cx="11964900" cy="1325700"/>
          </a:xfrm>
          <a:prstGeom prst="rect">
            <a:avLst/>
          </a:prstGeom>
          <a:noFill/>
          <a:ln>
            <a:noFill/>
          </a:ln>
        </p:spPr>
        <p:txBody>
          <a:bodyPr spcFirstLastPara="1" wrap="square" lIns="121900" tIns="60925" rIns="121900" bIns="60925" anchor="ctr" anchorCtr="0">
            <a:normAutofit/>
          </a:bodyPr>
          <a:lstStyle/>
          <a:p>
            <a:pPr algn="ctr">
              <a:spcBef>
                <a:spcPts val="0"/>
              </a:spcBef>
              <a:buClr>
                <a:schemeClr val="dk1"/>
              </a:buClr>
              <a:buSzPts val="5300"/>
            </a:pPr>
            <a:r>
              <a:rPr lang="en-GB" sz="2400" dirty="0">
                <a:solidFill>
                  <a:srgbClr val="275536"/>
                </a:solidFill>
                <a:latin typeface="Calibri"/>
                <a:ea typeface="Calibri"/>
                <a:cs typeface="Calibri"/>
                <a:sym typeface="Calibri"/>
              </a:rPr>
              <a:t>6. TCS Tsunami established in 2023</a:t>
            </a:r>
            <a:br>
              <a:rPr lang="en-GB" sz="2400" dirty="0">
                <a:solidFill>
                  <a:srgbClr val="275536"/>
                </a:solidFill>
                <a:latin typeface="Calibri"/>
                <a:ea typeface="Calibri"/>
                <a:cs typeface="Calibri"/>
                <a:sym typeface="Calibri"/>
              </a:rPr>
            </a:br>
            <a:r>
              <a:rPr lang="en-GB" sz="2400" b="0" dirty="0">
                <a:solidFill>
                  <a:srgbClr val="1A3E28"/>
                </a:solidFill>
                <a:latin typeface="Calibri"/>
                <a:ea typeface="Calibri"/>
                <a:cs typeface="Calibri"/>
                <a:sym typeface="Calibri"/>
              </a:rPr>
              <a:t>Timeline (c)TCS Tsunami</a:t>
            </a:r>
            <a:endParaRPr sz="2400" b="0" dirty="0">
              <a:solidFill>
                <a:srgbClr val="1A3E28"/>
              </a:solidFill>
              <a:latin typeface="Calibri"/>
              <a:ea typeface="Calibri"/>
              <a:cs typeface="Calibri"/>
              <a:sym typeface="Calibri"/>
            </a:endParaRPr>
          </a:p>
        </p:txBody>
      </p:sp>
      <p:sp>
        <p:nvSpPr>
          <p:cNvPr id="86" name="Google Shape;86;g2bf1145ced7_0_94"/>
          <p:cNvSpPr/>
          <p:nvPr/>
        </p:nvSpPr>
        <p:spPr>
          <a:xfrm>
            <a:off x="1262076" y="3387700"/>
            <a:ext cx="10154400" cy="1098900"/>
          </a:xfrm>
          <a:prstGeom prst="notchedRightArrow">
            <a:avLst>
              <a:gd name="adj1" fmla="val 50000"/>
              <a:gd name="adj2" fmla="val 50000"/>
            </a:avLst>
          </a:prstGeom>
          <a:solidFill>
            <a:srgbClr val="9FC5E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7" name="Google Shape;87;g2bf1145ced7_0_94"/>
          <p:cNvCxnSpPr/>
          <p:nvPr/>
        </p:nvCxnSpPr>
        <p:spPr>
          <a:xfrm>
            <a:off x="1670733" y="3339767"/>
            <a:ext cx="14400" cy="1124100"/>
          </a:xfrm>
          <a:prstGeom prst="straightConnector1">
            <a:avLst/>
          </a:prstGeom>
          <a:noFill/>
          <a:ln w="28575" cap="flat" cmpd="sng">
            <a:solidFill>
              <a:schemeClr val="accent3"/>
            </a:solidFill>
            <a:prstDash val="solid"/>
            <a:round/>
            <a:headEnd type="none" w="med" len="med"/>
            <a:tailEnd type="none" w="med" len="med"/>
          </a:ln>
        </p:spPr>
      </p:cxnSp>
      <p:sp>
        <p:nvSpPr>
          <p:cNvPr id="88" name="Google Shape;88;g2bf1145ced7_0_94"/>
          <p:cNvSpPr txBox="1"/>
          <p:nvPr/>
        </p:nvSpPr>
        <p:spPr>
          <a:xfrm>
            <a:off x="993200" y="27102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9/2018</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MUC Intl.</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cxnSp>
        <p:nvCxnSpPr>
          <p:cNvPr id="89" name="Google Shape;89;g2bf1145ced7_0_94"/>
          <p:cNvCxnSpPr/>
          <p:nvPr/>
        </p:nvCxnSpPr>
        <p:spPr>
          <a:xfrm>
            <a:off x="4921933" y="3339767"/>
            <a:ext cx="14400" cy="1124100"/>
          </a:xfrm>
          <a:prstGeom prst="straightConnector1">
            <a:avLst/>
          </a:prstGeom>
          <a:noFill/>
          <a:ln w="28575" cap="flat" cmpd="sng">
            <a:solidFill>
              <a:schemeClr val="accent3"/>
            </a:solidFill>
            <a:prstDash val="solid"/>
            <a:round/>
            <a:headEnd type="none" w="med" len="med"/>
            <a:tailEnd type="none" w="med" len="med"/>
          </a:ln>
        </p:spPr>
      </p:cxnSp>
      <p:sp>
        <p:nvSpPr>
          <p:cNvPr id="90" name="Google Shape;90;g2bf1145ced7_0_94"/>
          <p:cNvSpPr txBox="1"/>
          <p:nvPr/>
        </p:nvSpPr>
        <p:spPr>
          <a:xfrm>
            <a:off x="4244400" y="27102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7/2021</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EPOS GA</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cxnSp>
        <p:nvCxnSpPr>
          <p:cNvPr id="91" name="Google Shape;91;g2bf1145ced7_0_94"/>
          <p:cNvCxnSpPr/>
          <p:nvPr/>
        </p:nvCxnSpPr>
        <p:spPr>
          <a:xfrm>
            <a:off x="9290733" y="3339767"/>
            <a:ext cx="14400" cy="1124100"/>
          </a:xfrm>
          <a:prstGeom prst="straightConnector1">
            <a:avLst/>
          </a:prstGeom>
          <a:noFill/>
          <a:ln w="28575" cap="flat" cmpd="sng">
            <a:solidFill>
              <a:schemeClr val="accent3"/>
            </a:solidFill>
            <a:prstDash val="solid"/>
            <a:round/>
            <a:headEnd type="none" w="med" len="med"/>
            <a:tailEnd type="none" w="med" len="med"/>
          </a:ln>
        </p:spPr>
      </p:cxnSp>
      <p:sp>
        <p:nvSpPr>
          <p:cNvPr id="92" name="Google Shape;92;g2bf1145ced7_0_94"/>
          <p:cNvSpPr txBox="1"/>
          <p:nvPr/>
        </p:nvSpPr>
        <p:spPr>
          <a:xfrm>
            <a:off x="8613200" y="27864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12/2023</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EPOS GA</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93" name="Google Shape;93;g2bf1145ced7_0_94"/>
          <p:cNvSpPr txBox="1"/>
          <p:nvPr/>
        </p:nvSpPr>
        <p:spPr>
          <a:xfrm>
            <a:off x="993200" y="4437400"/>
            <a:ext cx="1426800" cy="615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Meeting initiative group</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94" name="Google Shape;94;g2bf1145ced7_0_94"/>
          <p:cNvSpPr txBox="1"/>
          <p:nvPr/>
        </p:nvSpPr>
        <p:spPr>
          <a:xfrm>
            <a:off x="8613200" y="4437400"/>
            <a:ext cx="1426800" cy="615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TCS</a:t>
            </a:r>
            <a:br>
              <a:rPr kumimoji="0" lang="en-GB" sz="1200" b="1" i="0" u="none" strike="noStrike" kern="1200" cap="none" spc="0" normalizeH="0" baseline="0" noProof="0">
                <a:ln>
                  <a:noFill/>
                </a:ln>
                <a:solidFill>
                  <a:prstClr val="black"/>
                </a:solidFill>
                <a:effectLst/>
                <a:uLnTx/>
                <a:uFillTx/>
                <a:latin typeface="Lato"/>
                <a:ea typeface="Lato"/>
                <a:cs typeface="Lato"/>
                <a:sym typeface="Lato"/>
              </a:rPr>
            </a:br>
            <a:r>
              <a:rPr kumimoji="0" lang="en-GB" sz="1200" b="1" i="0" u="none" strike="noStrike" kern="1200" cap="none" spc="0" normalizeH="0" baseline="0" noProof="0">
                <a:ln>
                  <a:noFill/>
                </a:ln>
                <a:solidFill>
                  <a:prstClr val="black"/>
                </a:solidFill>
                <a:effectLst/>
                <a:uLnTx/>
                <a:uFillTx/>
                <a:latin typeface="Lato"/>
                <a:ea typeface="Lato"/>
                <a:cs typeface="Lato"/>
                <a:sym typeface="Lato"/>
              </a:rPr>
              <a:t>approved</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95" name="Google Shape;95;g2bf1145ced7_0_94"/>
          <p:cNvSpPr txBox="1"/>
          <p:nvPr/>
        </p:nvSpPr>
        <p:spPr>
          <a:xfrm>
            <a:off x="4346000" y="4539000"/>
            <a:ext cx="1232700" cy="9852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Granted status of Candidate TCS</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cxnSp>
        <p:nvCxnSpPr>
          <p:cNvPr id="96" name="Google Shape;96;g2bf1145ced7_0_94"/>
          <p:cNvCxnSpPr>
            <a:endCxn id="97" idx="0"/>
          </p:cNvCxnSpPr>
          <p:nvPr/>
        </p:nvCxnSpPr>
        <p:spPr>
          <a:xfrm flipH="1">
            <a:off x="8412200" y="3338600"/>
            <a:ext cx="4500" cy="1302000"/>
          </a:xfrm>
          <a:prstGeom prst="straightConnector1">
            <a:avLst/>
          </a:prstGeom>
          <a:noFill/>
          <a:ln w="28575" cap="flat" cmpd="sng">
            <a:solidFill>
              <a:schemeClr val="accent3"/>
            </a:solidFill>
            <a:prstDash val="solid"/>
            <a:round/>
            <a:headEnd type="none" w="med" len="med"/>
            <a:tailEnd type="none" w="med" len="med"/>
          </a:ln>
        </p:spPr>
      </p:cxnSp>
      <p:sp>
        <p:nvSpPr>
          <p:cNvPr id="98" name="Google Shape;98;g2bf1145ced7_0_94"/>
          <p:cNvSpPr txBox="1"/>
          <p:nvPr/>
        </p:nvSpPr>
        <p:spPr>
          <a:xfrm>
            <a:off x="7698800" y="29134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10/2023</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97" name="Google Shape;97;g2bf1145ced7_0_94"/>
          <p:cNvSpPr txBox="1"/>
          <p:nvPr/>
        </p:nvSpPr>
        <p:spPr>
          <a:xfrm>
            <a:off x="7698800" y="4640600"/>
            <a:ext cx="1426800" cy="4308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CA Draft</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cxnSp>
        <p:nvCxnSpPr>
          <p:cNvPr id="99" name="Google Shape;99;g2bf1145ced7_0_94"/>
          <p:cNvCxnSpPr>
            <a:endCxn id="100" idx="0"/>
          </p:cNvCxnSpPr>
          <p:nvPr/>
        </p:nvCxnSpPr>
        <p:spPr>
          <a:xfrm flipH="1">
            <a:off x="3789400" y="3339700"/>
            <a:ext cx="14700" cy="1402500"/>
          </a:xfrm>
          <a:prstGeom prst="straightConnector1">
            <a:avLst/>
          </a:prstGeom>
          <a:noFill/>
          <a:ln w="28575" cap="flat" cmpd="sng">
            <a:solidFill>
              <a:schemeClr val="accent3"/>
            </a:solidFill>
            <a:prstDash val="solid"/>
            <a:round/>
            <a:headEnd type="none" w="med" len="med"/>
            <a:tailEnd type="none" w="med" len="med"/>
          </a:ln>
        </p:spPr>
      </p:cxnSp>
      <p:sp>
        <p:nvSpPr>
          <p:cNvPr id="101" name="Google Shape;101;g2bf1145ced7_0_94"/>
          <p:cNvSpPr txBox="1"/>
          <p:nvPr/>
        </p:nvSpPr>
        <p:spPr>
          <a:xfrm>
            <a:off x="3126800" y="29134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3/2021</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00" name="Google Shape;100;g2bf1145ced7_0_94"/>
          <p:cNvSpPr txBox="1"/>
          <p:nvPr/>
        </p:nvSpPr>
        <p:spPr>
          <a:xfrm>
            <a:off x="3228400" y="4742200"/>
            <a:ext cx="1122000" cy="8004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Start w/</a:t>
            </a:r>
            <a:br>
              <a:rPr kumimoji="0" lang="en-GB" sz="1200" b="1" i="0" u="none" strike="noStrike" kern="1200" cap="none" spc="0" normalizeH="0" baseline="0" noProof="0">
                <a:ln>
                  <a:noFill/>
                </a:ln>
                <a:solidFill>
                  <a:prstClr val="black"/>
                </a:solidFill>
                <a:effectLst/>
                <a:uLnTx/>
                <a:uFillTx/>
                <a:latin typeface="Lato"/>
                <a:ea typeface="Lato"/>
                <a:cs typeface="Lato"/>
                <a:sym typeface="Lato"/>
              </a:rPr>
            </a:br>
            <a:r>
              <a:rPr kumimoji="0" lang="en-GB" sz="1200" b="1" i="0" u="none" strike="noStrike" kern="1200" cap="none" spc="0" normalizeH="0" baseline="0" noProof="0">
                <a:ln>
                  <a:noFill/>
                </a:ln>
                <a:solidFill>
                  <a:prstClr val="black"/>
                </a:solidFill>
                <a:effectLst/>
                <a:uLnTx/>
                <a:uFillTx/>
                <a:latin typeface="Lato"/>
                <a:ea typeface="Lato"/>
                <a:cs typeface="Lato"/>
                <a:sym typeface="Lato"/>
              </a:rPr>
              <a:t>2 Pilot ICS-C services</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cxnSp>
        <p:nvCxnSpPr>
          <p:cNvPr id="102" name="Google Shape;102;g2bf1145ced7_0_94"/>
          <p:cNvCxnSpPr/>
          <p:nvPr/>
        </p:nvCxnSpPr>
        <p:spPr>
          <a:xfrm>
            <a:off x="6953933" y="3339767"/>
            <a:ext cx="14400" cy="1124100"/>
          </a:xfrm>
          <a:prstGeom prst="straightConnector1">
            <a:avLst/>
          </a:prstGeom>
          <a:noFill/>
          <a:ln w="28575" cap="flat" cmpd="sng">
            <a:solidFill>
              <a:schemeClr val="accent3"/>
            </a:solidFill>
            <a:prstDash val="solid"/>
            <a:round/>
            <a:headEnd type="none" w="med" len="med"/>
            <a:tailEnd type="none" w="med" len="med"/>
          </a:ln>
        </p:spPr>
      </p:cxnSp>
      <p:sp>
        <p:nvSpPr>
          <p:cNvPr id="103" name="Google Shape;103;g2bf1145ced7_0_94"/>
          <p:cNvSpPr txBox="1"/>
          <p:nvPr/>
        </p:nvSpPr>
        <p:spPr>
          <a:xfrm>
            <a:off x="6276400" y="29134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2022</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04" name="Google Shape;104;g2bf1145ced7_0_94"/>
          <p:cNvSpPr txBox="1"/>
          <p:nvPr/>
        </p:nvSpPr>
        <p:spPr>
          <a:xfrm>
            <a:off x="6385967" y="4437400"/>
            <a:ext cx="1267500" cy="8004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Community </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paper (Ann.Geophys)</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cxnSp>
        <p:nvCxnSpPr>
          <p:cNvPr id="105" name="Google Shape;105;g2bf1145ced7_0_94"/>
          <p:cNvCxnSpPr/>
          <p:nvPr/>
        </p:nvCxnSpPr>
        <p:spPr>
          <a:xfrm>
            <a:off x="3093133" y="3339767"/>
            <a:ext cx="14400" cy="1124100"/>
          </a:xfrm>
          <a:prstGeom prst="straightConnector1">
            <a:avLst/>
          </a:prstGeom>
          <a:noFill/>
          <a:ln w="28575" cap="flat" cmpd="sng">
            <a:solidFill>
              <a:schemeClr val="accent3"/>
            </a:solidFill>
            <a:prstDash val="solid"/>
            <a:round/>
            <a:headEnd type="none" w="med" len="med"/>
            <a:tailEnd type="none" w="med" len="med"/>
          </a:ln>
        </p:spPr>
      </p:cxnSp>
      <p:sp>
        <p:nvSpPr>
          <p:cNvPr id="106" name="Google Shape;106;g2bf1145ced7_0_94"/>
          <p:cNvSpPr txBox="1"/>
          <p:nvPr/>
        </p:nvSpPr>
        <p:spPr>
          <a:xfrm>
            <a:off x="2415600" y="27102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01/2021</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07" name="Google Shape;107;g2bf1145ced7_0_94"/>
          <p:cNvSpPr txBox="1"/>
          <p:nvPr/>
        </p:nvSpPr>
        <p:spPr>
          <a:xfrm>
            <a:off x="2517200" y="4437400"/>
            <a:ext cx="1122000" cy="615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Start dialog</a:t>
            </a:r>
            <a:br>
              <a:rPr kumimoji="0" lang="en-GB" sz="1200" b="1" i="0" u="none" strike="noStrike" kern="1200" cap="none" spc="0" normalizeH="0" baseline="0" noProof="0">
                <a:ln>
                  <a:noFill/>
                </a:ln>
                <a:solidFill>
                  <a:prstClr val="black"/>
                </a:solidFill>
                <a:effectLst/>
                <a:uLnTx/>
                <a:uFillTx/>
                <a:latin typeface="Lato"/>
                <a:ea typeface="Lato"/>
                <a:cs typeface="Lato"/>
                <a:sym typeface="Lato"/>
              </a:rPr>
            </a:br>
            <a:r>
              <a:rPr kumimoji="0" lang="en-GB" sz="1200" b="1" i="0" u="none" strike="noStrike" kern="1200" cap="none" spc="0" normalizeH="0" baseline="0" noProof="0">
                <a:ln>
                  <a:noFill/>
                </a:ln>
                <a:solidFill>
                  <a:prstClr val="black"/>
                </a:solidFill>
                <a:effectLst/>
                <a:uLnTx/>
                <a:uFillTx/>
                <a:latin typeface="Lato"/>
                <a:ea typeface="Lato"/>
                <a:cs typeface="Lato"/>
                <a:sym typeface="Lato"/>
              </a:rPr>
              <a:t>w/EPOS</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08" name="Google Shape;108;g2bf1145ced7_0_94"/>
          <p:cNvSpPr/>
          <p:nvPr/>
        </p:nvSpPr>
        <p:spPr>
          <a:xfrm rot="-5400000">
            <a:off x="5413185" y="3544112"/>
            <a:ext cx="1428229" cy="4569801"/>
          </a:xfrm>
          <a:prstGeom prst="triangle">
            <a:avLst>
              <a:gd name="adj" fmla="val 50000"/>
            </a:avLst>
          </a:prstGeom>
          <a:solidFill>
            <a:srgbClr val="FFF2CC"/>
          </a:solidFill>
          <a:ln w="9525" cap="flat" cmpd="sng">
            <a:solidFill>
              <a:srgbClr val="351C7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a:ln>
                <a:noFill/>
              </a:ln>
              <a:solidFill>
                <a:prstClr val="black"/>
              </a:solidFill>
              <a:effectLst/>
              <a:highlight>
                <a:srgbClr val="351C75"/>
              </a:highlight>
              <a:uLnTx/>
              <a:uFillTx/>
              <a:latin typeface="Calibri" panose="020F0502020204030204"/>
              <a:ea typeface="+mn-ea"/>
              <a:cs typeface="+mn-cs"/>
            </a:endParaRPr>
          </a:p>
        </p:txBody>
      </p:sp>
      <p:sp>
        <p:nvSpPr>
          <p:cNvPr id="109" name="Google Shape;109;g2bf1145ced7_0_94"/>
          <p:cNvSpPr txBox="1"/>
          <p:nvPr/>
        </p:nvSpPr>
        <p:spPr>
          <a:xfrm>
            <a:off x="4506134" y="5588700"/>
            <a:ext cx="3932997" cy="800179"/>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1C75"/>
                </a:solidFill>
                <a:effectLst/>
                <a:uLnTx/>
                <a:uFillTx/>
                <a:latin typeface="Roboto"/>
                <a:ea typeface="Roboto"/>
                <a:cs typeface="Roboto"/>
                <a:sym typeface="Roboto"/>
              </a:rPr>
              <a:t>continuous service uptake to ICS-C</a:t>
            </a:r>
            <a:endParaRPr kumimoji="0" sz="1800" b="1" i="0" u="none" strike="noStrike" kern="1200" cap="none" spc="0" normalizeH="0" baseline="0" noProof="0">
              <a:ln>
                <a:noFill/>
              </a:ln>
              <a:solidFill>
                <a:srgbClr val="351C75"/>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351C75"/>
              </a:solidFill>
              <a:effectLst/>
              <a:uLnTx/>
              <a:uFillTx/>
              <a:latin typeface="Roboto"/>
              <a:ea typeface="Roboto"/>
              <a:cs typeface="Roboto"/>
              <a:sym typeface="Roboto"/>
            </a:endParaRPr>
          </a:p>
        </p:txBody>
      </p:sp>
      <p:sp>
        <p:nvSpPr>
          <p:cNvPr id="110" name="Google Shape;110;g2bf1145ced7_0_94"/>
          <p:cNvSpPr txBox="1"/>
          <p:nvPr/>
        </p:nvSpPr>
        <p:spPr>
          <a:xfrm>
            <a:off x="3328167" y="5517200"/>
            <a:ext cx="656700" cy="8004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74EA7"/>
                </a:solidFill>
                <a:effectLst/>
                <a:uLnTx/>
                <a:uFillTx/>
                <a:latin typeface="Roboto"/>
                <a:ea typeface="Roboto"/>
                <a:cs typeface="Roboto"/>
                <a:sym typeface="Roboto"/>
              </a:rPr>
              <a:t>2</a:t>
            </a:r>
            <a:endParaRPr kumimoji="0" sz="1800" b="1" i="0" u="none" strike="noStrike" kern="1200" cap="none" spc="0" normalizeH="0" baseline="0" noProof="0">
              <a:ln>
                <a:noFill/>
              </a:ln>
              <a:solidFill>
                <a:srgbClr val="674EA7"/>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674EA7"/>
              </a:solidFill>
              <a:effectLst/>
              <a:uLnTx/>
              <a:uFillTx/>
              <a:latin typeface="Roboto"/>
              <a:ea typeface="Roboto"/>
              <a:cs typeface="Roboto"/>
              <a:sym typeface="Roboto"/>
            </a:endParaRPr>
          </a:p>
        </p:txBody>
      </p:sp>
      <p:sp>
        <p:nvSpPr>
          <p:cNvPr id="111" name="Google Shape;111;g2bf1145ced7_0_94"/>
          <p:cNvSpPr txBox="1"/>
          <p:nvPr/>
        </p:nvSpPr>
        <p:spPr>
          <a:xfrm>
            <a:off x="8206800" y="5428000"/>
            <a:ext cx="898500" cy="8619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674EA7"/>
                </a:solidFill>
                <a:effectLst/>
                <a:uLnTx/>
                <a:uFillTx/>
                <a:latin typeface="Roboto"/>
                <a:ea typeface="Roboto"/>
                <a:cs typeface="Roboto"/>
                <a:sym typeface="Roboto"/>
              </a:rPr>
              <a:t>20+</a:t>
            </a:r>
            <a:endParaRPr kumimoji="0" sz="2000" b="1" i="0" u="none" strike="noStrike" kern="1200" cap="none" spc="0" normalizeH="0" baseline="0" noProof="0">
              <a:ln>
                <a:noFill/>
              </a:ln>
              <a:solidFill>
                <a:srgbClr val="674EA7"/>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1" i="0" u="none" strike="noStrike" kern="1200" cap="none" spc="0" normalizeH="0" baseline="0" noProof="0">
              <a:ln>
                <a:noFill/>
              </a:ln>
              <a:solidFill>
                <a:srgbClr val="674EA7"/>
              </a:solidFill>
              <a:effectLst/>
              <a:uLnTx/>
              <a:uFillTx/>
              <a:latin typeface="Roboto"/>
              <a:ea typeface="Roboto"/>
              <a:cs typeface="Roboto"/>
              <a:sym typeface="Roboto"/>
            </a:endParaRPr>
          </a:p>
        </p:txBody>
      </p:sp>
      <p:sp>
        <p:nvSpPr>
          <p:cNvPr id="112" name="Google Shape;112;g2bf1145ced7_0_94"/>
          <p:cNvSpPr/>
          <p:nvPr/>
        </p:nvSpPr>
        <p:spPr>
          <a:xfrm>
            <a:off x="1262076" y="1646995"/>
            <a:ext cx="9587156" cy="103038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113;g2bf1145ced7_0_94"/>
          <p:cNvSpPr txBox="1"/>
          <p:nvPr/>
        </p:nvSpPr>
        <p:spPr>
          <a:xfrm>
            <a:off x="1767500" y="1699395"/>
            <a:ext cx="9081732" cy="86173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a:ea typeface="Calibri"/>
                <a:cs typeface="Calibri"/>
                <a:sym typeface="Calibri"/>
              </a:rPr>
              <a:t>Involvement into EPOS-ERIC daily activities: 	</a:t>
            </a:r>
            <a:br>
              <a:rPr kumimoji="0" lang="en-GB" sz="2000" b="0" i="0" u="none" strike="noStrike" kern="1200" cap="none" spc="0" normalizeH="0" baseline="0" noProof="0">
                <a:ln>
                  <a:noFill/>
                </a:ln>
                <a:solidFill>
                  <a:prstClr val="black"/>
                </a:solidFill>
                <a:effectLst/>
                <a:uLnTx/>
                <a:uFillTx/>
                <a:latin typeface="Calibri"/>
                <a:ea typeface="Calibri"/>
                <a:cs typeface="Calibri"/>
                <a:sym typeface="Calibri"/>
              </a:rPr>
            </a:br>
            <a:r>
              <a:rPr kumimoji="0" lang="en-GB" sz="2000" b="0" i="0" u="none" strike="noStrike" kern="1200" cap="none" spc="0" normalizeH="0" baseline="0" noProof="0">
                <a:ln>
                  <a:noFill/>
                </a:ln>
                <a:solidFill>
                  <a:prstClr val="black"/>
                </a:solidFill>
                <a:effectLst/>
                <a:uLnTx/>
                <a:uFillTx/>
                <a:latin typeface="Calibri"/>
                <a:ea typeface="Calibri"/>
                <a:cs typeface="Calibri"/>
                <a:sym typeface="Calibri"/>
              </a:rPr>
              <a:t>TCS-ICS pitches, communication &amp; outreach, ‘foreign relations’, SRA, joint projects, …</a:t>
            </a:r>
            <a:endParaRPr kumimoji="0" sz="2000" b="0" i="0" u="none" strike="noStrike" kern="1200" cap="none" spc="0" normalizeH="0" baseline="0" noProof="0">
              <a:ln>
                <a:noFill/>
              </a:ln>
              <a:solidFill>
                <a:prstClr val="black"/>
              </a:solidFill>
              <a:effectLst/>
              <a:uLnTx/>
              <a:uFillTx/>
              <a:latin typeface="Calibri"/>
              <a:ea typeface="Calibri"/>
              <a:cs typeface="Calibri"/>
              <a:sym typeface="Calibri"/>
            </a:endParaRPr>
          </a:p>
        </p:txBody>
      </p:sp>
      <p:cxnSp>
        <p:nvCxnSpPr>
          <p:cNvPr id="114" name="Google Shape;114;g2bf1145ced7_0_94"/>
          <p:cNvCxnSpPr>
            <a:endCxn id="115" idx="0"/>
          </p:cNvCxnSpPr>
          <p:nvPr/>
        </p:nvCxnSpPr>
        <p:spPr>
          <a:xfrm>
            <a:off x="2381867" y="3339800"/>
            <a:ext cx="36900" cy="1605600"/>
          </a:xfrm>
          <a:prstGeom prst="straightConnector1">
            <a:avLst/>
          </a:prstGeom>
          <a:noFill/>
          <a:ln w="28575" cap="flat" cmpd="sng">
            <a:solidFill>
              <a:schemeClr val="accent3"/>
            </a:solidFill>
            <a:prstDash val="solid"/>
            <a:round/>
            <a:headEnd type="none" w="med" len="med"/>
            <a:tailEnd type="none" w="med" len="med"/>
          </a:ln>
        </p:spPr>
      </p:cxnSp>
      <p:sp>
        <p:nvSpPr>
          <p:cNvPr id="115" name="Google Shape;115;g2bf1145ced7_0_94"/>
          <p:cNvSpPr txBox="1"/>
          <p:nvPr/>
        </p:nvSpPr>
        <p:spPr>
          <a:xfrm>
            <a:off x="1729967" y="4945400"/>
            <a:ext cx="1377600" cy="615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ICG/NEAMTWS endorsed</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16" name="Google Shape;116;g2bf1145ced7_0_94"/>
          <p:cNvSpPr txBox="1"/>
          <p:nvPr/>
        </p:nvSpPr>
        <p:spPr>
          <a:xfrm>
            <a:off x="1704400" y="30150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11/2018</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cxnSp>
        <p:nvCxnSpPr>
          <p:cNvPr id="117" name="Google Shape;117;g2bf1145ced7_0_94"/>
          <p:cNvCxnSpPr/>
          <p:nvPr/>
        </p:nvCxnSpPr>
        <p:spPr>
          <a:xfrm>
            <a:off x="5836333" y="3339767"/>
            <a:ext cx="14400" cy="1124100"/>
          </a:xfrm>
          <a:prstGeom prst="straightConnector1">
            <a:avLst/>
          </a:prstGeom>
          <a:noFill/>
          <a:ln w="28575" cap="flat" cmpd="sng">
            <a:solidFill>
              <a:schemeClr val="accent3"/>
            </a:solidFill>
            <a:prstDash val="solid"/>
            <a:round/>
            <a:headEnd type="none" w="med" len="med"/>
            <a:tailEnd type="none" w="med" len="med"/>
          </a:ln>
        </p:spPr>
      </p:cxnSp>
      <p:sp>
        <p:nvSpPr>
          <p:cNvPr id="118" name="Google Shape;118;g2bf1145ced7_0_94"/>
          <p:cNvSpPr txBox="1"/>
          <p:nvPr/>
        </p:nvSpPr>
        <p:spPr>
          <a:xfrm>
            <a:off x="5205133" y="4335800"/>
            <a:ext cx="1267500" cy="615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TCS website and portal</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19" name="Google Shape;119;g2bf1145ced7_0_94"/>
          <p:cNvSpPr txBox="1"/>
          <p:nvPr/>
        </p:nvSpPr>
        <p:spPr>
          <a:xfrm>
            <a:off x="5260400" y="29134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12/2021</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20" name="Google Shape;120;g2bf1145ced7_0_94"/>
          <p:cNvSpPr txBox="1">
            <a:spLocks noGrp="1"/>
          </p:cNvSpPr>
          <p:nvPr>
            <p:ph type="sldNum" idx="12"/>
          </p:nvPr>
        </p:nvSpPr>
        <p:spPr>
          <a:xfrm>
            <a:off x="11480800" y="8475133"/>
            <a:ext cx="3657600" cy="4869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21" name="Google Shape;121;g2bf1145ced7_0_94"/>
          <p:cNvCxnSpPr/>
          <p:nvPr/>
        </p:nvCxnSpPr>
        <p:spPr>
          <a:xfrm>
            <a:off x="10281333" y="3339767"/>
            <a:ext cx="14400" cy="1124100"/>
          </a:xfrm>
          <a:prstGeom prst="straightConnector1">
            <a:avLst/>
          </a:prstGeom>
          <a:noFill/>
          <a:ln w="28575" cap="flat" cmpd="sng">
            <a:solidFill>
              <a:schemeClr val="accent3"/>
            </a:solidFill>
            <a:prstDash val="solid"/>
            <a:round/>
            <a:headEnd type="none" w="med" len="med"/>
            <a:tailEnd type="none" w="med" len="med"/>
          </a:ln>
        </p:spPr>
      </p:cxnSp>
      <p:sp>
        <p:nvSpPr>
          <p:cNvPr id="122" name="Google Shape;122;g2bf1145ced7_0_94"/>
          <p:cNvSpPr txBox="1"/>
          <p:nvPr/>
        </p:nvSpPr>
        <p:spPr>
          <a:xfrm>
            <a:off x="9603800" y="2710200"/>
            <a:ext cx="1426800" cy="6465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02/2024</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black"/>
                </a:solidFill>
                <a:effectLst/>
                <a:uLnTx/>
                <a:uFillTx/>
                <a:latin typeface="Lato"/>
                <a:ea typeface="Lato"/>
                <a:cs typeface="Lato"/>
                <a:sym typeface="Lato"/>
              </a:rPr>
              <a:t>1</a:t>
            </a:r>
            <a:r>
              <a:rPr kumimoji="0" lang="en-GB" sz="1300" b="1" i="0" u="none" strike="noStrike" kern="1200" cap="none" spc="0" normalizeH="0" baseline="30000" noProof="0">
                <a:ln>
                  <a:noFill/>
                </a:ln>
                <a:solidFill>
                  <a:prstClr val="black"/>
                </a:solidFill>
                <a:effectLst/>
                <a:uLnTx/>
                <a:uFillTx/>
                <a:latin typeface="Lato"/>
                <a:ea typeface="Lato"/>
                <a:cs typeface="Lato"/>
                <a:sym typeface="Lato"/>
              </a:rPr>
              <a:t>st</a:t>
            </a:r>
            <a:r>
              <a:rPr kumimoji="0" lang="en-GB" sz="1300" b="1" i="0" u="none" strike="noStrike" kern="1200" cap="none" spc="0" normalizeH="0" baseline="0" noProof="0">
                <a:ln>
                  <a:noFill/>
                </a:ln>
                <a:solidFill>
                  <a:prstClr val="black"/>
                </a:solidFill>
                <a:effectLst/>
                <a:uLnTx/>
                <a:uFillTx/>
                <a:latin typeface="Lato"/>
                <a:ea typeface="Lato"/>
                <a:cs typeface="Lato"/>
                <a:sym typeface="Lato"/>
              </a:rPr>
              <a:t> Cons. Board</a:t>
            </a:r>
            <a:endParaRPr kumimoji="0" sz="1300" b="1"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23" name="Google Shape;123;g2bf1145ced7_0_94"/>
          <p:cNvSpPr txBox="1"/>
          <p:nvPr/>
        </p:nvSpPr>
        <p:spPr>
          <a:xfrm>
            <a:off x="9603800" y="4437400"/>
            <a:ext cx="1426800" cy="615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Lato"/>
                <a:ea typeface="Lato"/>
                <a:cs typeface="Lato"/>
                <a:sym typeface="Lato"/>
              </a:rPr>
              <a:t>TCS</a:t>
            </a:r>
            <a:br>
              <a:rPr kumimoji="0" lang="en-GB" sz="1200" b="1" i="0" u="none" strike="noStrike" kern="1200" cap="none" spc="0" normalizeH="0" baseline="0" noProof="0">
                <a:ln>
                  <a:noFill/>
                </a:ln>
                <a:solidFill>
                  <a:prstClr val="black"/>
                </a:solidFill>
                <a:effectLst/>
                <a:uLnTx/>
                <a:uFillTx/>
                <a:latin typeface="Lato"/>
                <a:ea typeface="Lato"/>
                <a:cs typeface="Lato"/>
                <a:sym typeface="Lato"/>
              </a:rPr>
            </a:br>
            <a:r>
              <a:rPr kumimoji="0" lang="en-GB" sz="1200" b="1" i="0" u="none" strike="noStrike" kern="1200" cap="none" spc="0" normalizeH="0" baseline="0" noProof="0">
                <a:ln>
                  <a:noFill/>
                </a:ln>
                <a:solidFill>
                  <a:prstClr val="black"/>
                </a:solidFill>
                <a:effectLst/>
                <a:uLnTx/>
                <a:uFillTx/>
                <a:latin typeface="Lato"/>
                <a:ea typeface="Lato"/>
                <a:cs typeface="Lato"/>
                <a:sym typeface="Lato"/>
              </a:rPr>
              <a:t>In force</a:t>
            </a:r>
            <a:endParaRPr kumimoji="0" sz="1200" b="1" i="0" u="none" strike="noStrike" kern="1200" cap="none" spc="0" normalizeH="0" baseline="0" noProof="0">
              <a:ln>
                <a:noFill/>
              </a:ln>
              <a:solidFill>
                <a:prstClr val="black"/>
              </a:solidFill>
              <a:effectLst/>
              <a:uLnTx/>
              <a:uFillTx/>
              <a:latin typeface="Lato"/>
              <a:ea typeface="Lato"/>
              <a:cs typeface="Lato"/>
              <a:sym typeface="Lato"/>
            </a:endParaRPr>
          </a:p>
        </p:txBody>
      </p:sp>
      <p:pic>
        <p:nvPicPr>
          <p:cNvPr id="124" name="Google Shape;124;g2bf1145ced7_0_94"/>
          <p:cNvPicPr preferRelativeResize="0"/>
          <p:nvPr/>
        </p:nvPicPr>
        <p:blipFill>
          <a:blip r:embed="rId3">
            <a:alphaModFix/>
          </a:blip>
          <a:stretch>
            <a:fillRect/>
          </a:stretch>
        </p:blipFill>
        <p:spPr>
          <a:xfrm>
            <a:off x="11115675" y="295275"/>
            <a:ext cx="738900" cy="738900"/>
          </a:xfrm>
          <a:prstGeom prst="rect">
            <a:avLst/>
          </a:prstGeom>
          <a:noFill/>
          <a:ln>
            <a:noFill/>
          </a:ln>
        </p:spPr>
      </p:pic>
    </p:spTree>
    <p:extLst>
      <p:ext uri="{BB962C8B-B14F-4D97-AF65-F5344CB8AC3E}">
        <p14:creationId xmlns:p14="http://schemas.microsoft.com/office/powerpoint/2010/main" val="156488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B8BF4D3-79B5-4B47-9A12-31739D78FF88}"/>
              </a:ext>
            </a:extLst>
          </p:cNvPr>
          <p:cNvSpPr txBox="1"/>
          <p:nvPr/>
        </p:nvSpPr>
        <p:spPr>
          <a:xfrm>
            <a:off x="233755" y="451098"/>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75536"/>
                </a:solidFill>
                <a:effectLst/>
                <a:uLnTx/>
                <a:uFillTx/>
                <a:latin typeface="Calibri" panose="020F0502020204030204"/>
                <a:ea typeface="+mn-ea"/>
                <a:cs typeface="+mn-cs"/>
              </a:rPr>
              <a:t>1. What are the Thematic Core Services</a:t>
            </a:r>
          </a:p>
        </p:txBody>
      </p:sp>
      <p:sp>
        <p:nvSpPr>
          <p:cNvPr id="2" name="Rectangle 1">
            <a:extLst>
              <a:ext uri="{FF2B5EF4-FFF2-40B4-BE49-F238E27FC236}">
                <a16:creationId xmlns:a16="http://schemas.microsoft.com/office/drawing/2014/main" id="{FB258E18-9AF9-2244-AF26-CEE7C5D2B4CD}"/>
              </a:ext>
            </a:extLst>
          </p:cNvPr>
          <p:cNvSpPr/>
          <p:nvPr/>
        </p:nvSpPr>
        <p:spPr>
          <a:xfrm>
            <a:off x="1545204" y="1432676"/>
            <a:ext cx="9084945" cy="3670236"/>
          </a:xfrm>
          <a:prstGeom prst="rect">
            <a:avLst/>
          </a:prstGeom>
          <a:noFill/>
          <a:ln>
            <a:solidFill>
              <a:srgbClr val="A1C036"/>
            </a:solidFill>
          </a:ln>
        </p:spPr>
        <p:txBody>
          <a:bodyPr wrap="square">
            <a:sp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Thematic Core Services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(TCS) are transnational governance frameworks enabling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community-specific integration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coordination across different domains in solid Earth science. </a:t>
            </a:r>
          </a:p>
          <a:p>
            <a:pPr marL="0" marR="0" lvl="0" indent="0" algn="just" defTabSz="914400" rtl="0" eaLnBrk="1" fontAlgn="auto" latinLnBrk="0" hangingPunct="1">
              <a:lnSpc>
                <a:spcPct val="100000"/>
              </a:lnSpc>
              <a:spcBef>
                <a:spcPts val="300"/>
              </a:spcBef>
              <a:spcAft>
                <a:spcPts val="0"/>
              </a:spcAft>
              <a:buClrTx/>
              <a:buSzTx/>
              <a:buFontTx/>
              <a:buNone/>
              <a:tabLst/>
              <a:defRPr/>
            </a:pP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TCS are designed to:</a:t>
            </a:r>
          </a:p>
          <a:p>
            <a:pPr marL="285750" marR="0" lvl="0" indent="-285750" algn="just"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operate under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common governance structure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the TCS level and within EPOS,</a:t>
            </a:r>
          </a:p>
          <a:p>
            <a:pPr marL="285750" marR="0" lvl="0" indent="-285750" algn="just"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provide and operate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 community-specific data /products / services, </a:t>
            </a:r>
          </a:p>
          <a:p>
            <a:pPr marL="285750" marR="0" lvl="0" indent="-285750" algn="just"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foster discussion and development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best practices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data harmonization and interoperability, </a:t>
            </a:r>
          </a:p>
          <a:p>
            <a:pPr marL="285750" marR="0" lvl="0" indent="-285750" algn="just"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ensure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joint strategies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 tackle scientific, technica; financial, legal and ethical issues.</a:t>
            </a:r>
          </a:p>
        </p:txBody>
      </p:sp>
      <p:grpSp>
        <p:nvGrpSpPr>
          <p:cNvPr id="9" name="Group 8">
            <a:extLst>
              <a:ext uri="{FF2B5EF4-FFF2-40B4-BE49-F238E27FC236}">
                <a16:creationId xmlns:a16="http://schemas.microsoft.com/office/drawing/2014/main" id="{A7BD59AA-474E-A447-B124-9F2B01B16B86}"/>
              </a:ext>
            </a:extLst>
          </p:cNvPr>
          <p:cNvGrpSpPr/>
          <p:nvPr/>
        </p:nvGrpSpPr>
        <p:grpSpPr>
          <a:xfrm>
            <a:off x="1380026" y="5165051"/>
            <a:ext cx="9250123" cy="992491"/>
            <a:chOff x="979921" y="5233773"/>
            <a:chExt cx="9250123" cy="992491"/>
          </a:xfrm>
        </p:grpSpPr>
        <p:pic>
          <p:nvPicPr>
            <p:cNvPr id="10" name="Picture 9">
              <a:extLst>
                <a:ext uri="{FF2B5EF4-FFF2-40B4-BE49-F238E27FC236}">
                  <a16:creationId xmlns:a16="http://schemas.microsoft.com/office/drawing/2014/main" id="{DFC5BCF8-A5E5-9A46-848E-1D08A18188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10433" y="5233773"/>
              <a:ext cx="960120" cy="960120"/>
            </a:xfrm>
            <a:prstGeom prst="rect">
              <a:avLst/>
            </a:prstGeom>
          </p:spPr>
        </p:pic>
        <p:pic>
          <p:nvPicPr>
            <p:cNvPr id="11" name="Picture 10">
              <a:extLst>
                <a:ext uri="{FF2B5EF4-FFF2-40B4-BE49-F238E27FC236}">
                  <a16:creationId xmlns:a16="http://schemas.microsoft.com/office/drawing/2014/main" id="{76C0C933-26DE-384B-8852-C347438CAA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0553" y="5233773"/>
              <a:ext cx="960120" cy="960120"/>
            </a:xfrm>
            <a:prstGeom prst="rect">
              <a:avLst/>
            </a:prstGeom>
          </p:spPr>
        </p:pic>
        <p:pic>
          <p:nvPicPr>
            <p:cNvPr id="12" name="Picture 11">
              <a:extLst>
                <a:ext uri="{FF2B5EF4-FFF2-40B4-BE49-F238E27FC236}">
                  <a16:creationId xmlns:a16="http://schemas.microsoft.com/office/drawing/2014/main" id="{6CD08CCF-6B85-8745-B7EF-A000C2B609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23220" y="5259470"/>
              <a:ext cx="960120" cy="960120"/>
            </a:xfrm>
            <a:prstGeom prst="rect">
              <a:avLst/>
            </a:prstGeom>
          </p:spPr>
        </p:pic>
        <p:pic>
          <p:nvPicPr>
            <p:cNvPr id="13" name="Picture 12">
              <a:extLst>
                <a:ext uri="{FF2B5EF4-FFF2-40B4-BE49-F238E27FC236}">
                  <a16:creationId xmlns:a16="http://schemas.microsoft.com/office/drawing/2014/main" id="{AA15B114-A739-D040-A683-797E5E68368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90984" y="5238947"/>
              <a:ext cx="960120" cy="960120"/>
            </a:xfrm>
            <a:prstGeom prst="rect">
              <a:avLst/>
            </a:prstGeom>
          </p:spPr>
        </p:pic>
        <p:pic>
          <p:nvPicPr>
            <p:cNvPr id="14" name="Picture 13">
              <a:extLst>
                <a:ext uri="{FF2B5EF4-FFF2-40B4-BE49-F238E27FC236}">
                  <a16:creationId xmlns:a16="http://schemas.microsoft.com/office/drawing/2014/main" id="{342D505D-8238-D541-8012-43F0B8D6174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83340" y="5266144"/>
              <a:ext cx="960120" cy="960120"/>
            </a:xfrm>
            <a:prstGeom prst="rect">
              <a:avLst/>
            </a:prstGeom>
          </p:spPr>
        </p:pic>
        <p:pic>
          <p:nvPicPr>
            <p:cNvPr id="15" name="Picture 14">
              <a:extLst>
                <a:ext uri="{FF2B5EF4-FFF2-40B4-BE49-F238E27FC236}">
                  <a16:creationId xmlns:a16="http://schemas.microsoft.com/office/drawing/2014/main" id="{362D1EFE-E28E-1340-A805-8279967CC60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53273" y="5233773"/>
              <a:ext cx="960120" cy="960120"/>
            </a:xfrm>
            <a:prstGeom prst="rect">
              <a:avLst/>
            </a:prstGeom>
          </p:spPr>
        </p:pic>
        <p:pic>
          <p:nvPicPr>
            <p:cNvPr id="16" name="Picture 15">
              <a:extLst>
                <a:ext uri="{FF2B5EF4-FFF2-40B4-BE49-F238E27FC236}">
                  <a16:creationId xmlns:a16="http://schemas.microsoft.com/office/drawing/2014/main" id="{AD3C0FBF-3B3F-E548-988F-D809B3DD6D7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01707" y="5233773"/>
              <a:ext cx="960120" cy="960120"/>
            </a:xfrm>
            <a:prstGeom prst="rect">
              <a:avLst/>
            </a:prstGeom>
          </p:spPr>
        </p:pic>
        <p:pic>
          <p:nvPicPr>
            <p:cNvPr id="17" name="Picture 16">
              <a:extLst>
                <a:ext uri="{FF2B5EF4-FFF2-40B4-BE49-F238E27FC236}">
                  <a16:creationId xmlns:a16="http://schemas.microsoft.com/office/drawing/2014/main" id="{289F4D71-84EF-CC49-BCBC-FE4F6AA4AA4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9921" y="5233773"/>
              <a:ext cx="960120" cy="960120"/>
            </a:xfrm>
            <a:prstGeom prst="rect">
              <a:avLst/>
            </a:prstGeom>
          </p:spPr>
        </p:pic>
        <p:pic>
          <p:nvPicPr>
            <p:cNvPr id="18" name="Picture 17">
              <a:extLst>
                <a:ext uri="{FF2B5EF4-FFF2-40B4-BE49-F238E27FC236}">
                  <a16:creationId xmlns:a16="http://schemas.microsoft.com/office/drawing/2014/main" id="{7AA680FA-4EF3-2A49-93D5-5E9AE6E31E2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269924" y="5266144"/>
              <a:ext cx="960120" cy="960120"/>
            </a:xfrm>
            <a:prstGeom prst="rect">
              <a:avLst/>
            </a:prstGeom>
          </p:spPr>
        </p:pic>
        <p:pic>
          <p:nvPicPr>
            <p:cNvPr id="19" name="Picture 18">
              <a:extLst>
                <a:ext uri="{FF2B5EF4-FFF2-40B4-BE49-F238E27FC236}">
                  <a16:creationId xmlns:a16="http://schemas.microsoft.com/office/drawing/2014/main" id="{052C891D-ACF6-A94E-BE9D-7F1856175F7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863729" y="5233773"/>
              <a:ext cx="960120" cy="960120"/>
            </a:xfrm>
            <a:prstGeom prst="rect">
              <a:avLst/>
            </a:prstGeom>
          </p:spPr>
        </p:pic>
      </p:grpSp>
    </p:spTree>
    <p:extLst>
      <p:ext uri="{BB962C8B-B14F-4D97-AF65-F5344CB8AC3E}">
        <p14:creationId xmlns:p14="http://schemas.microsoft.com/office/powerpoint/2010/main" val="4115477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B8BF4D3-79B5-4B47-9A12-31739D78FF88}"/>
              </a:ext>
            </a:extLst>
          </p:cNvPr>
          <p:cNvSpPr txBox="1"/>
          <p:nvPr/>
        </p:nvSpPr>
        <p:spPr>
          <a:xfrm>
            <a:off x="233755" y="451098"/>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75536"/>
                </a:solidFill>
                <a:effectLst/>
                <a:uLnTx/>
                <a:uFillTx/>
                <a:latin typeface="Calibri" panose="020F0502020204030204"/>
                <a:ea typeface="+mn-ea"/>
                <a:cs typeface="+mn-cs"/>
              </a:rPr>
              <a:t>2. Thematic Core Services in the EPOS Architecture</a:t>
            </a:r>
          </a:p>
        </p:txBody>
      </p:sp>
      <p:grpSp>
        <p:nvGrpSpPr>
          <p:cNvPr id="7" name="Group 6">
            <a:extLst>
              <a:ext uri="{FF2B5EF4-FFF2-40B4-BE49-F238E27FC236}">
                <a16:creationId xmlns:a16="http://schemas.microsoft.com/office/drawing/2014/main" id="{A6C4DEB1-A36C-334E-BDBB-6AF0065CAFE9}"/>
              </a:ext>
            </a:extLst>
          </p:cNvPr>
          <p:cNvGrpSpPr/>
          <p:nvPr/>
        </p:nvGrpSpPr>
        <p:grpSpPr>
          <a:xfrm>
            <a:off x="2054409" y="1156391"/>
            <a:ext cx="7556500" cy="4338320"/>
            <a:chOff x="2081502" y="1705031"/>
            <a:chExt cx="7556500" cy="4338320"/>
          </a:xfrm>
        </p:grpSpPr>
        <p:pic>
          <p:nvPicPr>
            <p:cNvPr id="4" name="Immagine 1">
              <a:extLst>
                <a:ext uri="{FF2B5EF4-FFF2-40B4-BE49-F238E27FC236}">
                  <a16:creationId xmlns:a16="http://schemas.microsoft.com/office/drawing/2014/main" id="{1D4E0CA0-425E-564B-8428-3B0B51AB4C4F}"/>
                </a:ext>
              </a:extLst>
            </p:cNvPr>
            <p:cNvPicPr/>
            <p:nvPr/>
          </p:nvPicPr>
          <p:blipFill>
            <a:blip r:embed="rId2" cstate="screen">
              <a:extLst>
                <a:ext uri="{28A0092B-C50C-407E-A947-70E740481C1C}">
                  <a14:useLocalDpi xmlns:a14="http://schemas.microsoft.com/office/drawing/2010/main"/>
                </a:ext>
              </a:extLst>
            </a:blip>
            <a:stretch>
              <a:fillRect/>
            </a:stretch>
          </p:blipFill>
          <p:spPr>
            <a:xfrm>
              <a:off x="2081502" y="1705031"/>
              <a:ext cx="7556500" cy="4338320"/>
            </a:xfrm>
            <a:prstGeom prst="rect">
              <a:avLst/>
            </a:prstGeom>
          </p:spPr>
        </p:pic>
        <p:sp>
          <p:nvSpPr>
            <p:cNvPr id="3" name="Donut 2">
              <a:extLst>
                <a:ext uri="{FF2B5EF4-FFF2-40B4-BE49-F238E27FC236}">
                  <a16:creationId xmlns:a16="http://schemas.microsoft.com/office/drawing/2014/main" id="{EFE732FC-8CCE-D740-9E93-3BCE442B34A0}"/>
                </a:ext>
              </a:extLst>
            </p:cNvPr>
            <p:cNvSpPr/>
            <p:nvPr/>
          </p:nvSpPr>
          <p:spPr>
            <a:xfrm>
              <a:off x="3052258" y="2928249"/>
              <a:ext cx="2807494" cy="2664618"/>
            </a:xfrm>
            <a:prstGeom prst="donut">
              <a:avLst>
                <a:gd name="adj" fmla="val 1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3141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B8BF4D3-79B5-4B47-9A12-31739D78FF88}"/>
              </a:ext>
            </a:extLst>
          </p:cNvPr>
          <p:cNvSpPr txBox="1"/>
          <p:nvPr/>
        </p:nvSpPr>
        <p:spPr>
          <a:xfrm>
            <a:off x="233755" y="451098"/>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75536"/>
                </a:solidFill>
                <a:effectLst/>
                <a:uLnTx/>
                <a:uFillTx/>
                <a:latin typeface="Calibri" panose="020F0502020204030204"/>
                <a:ea typeface="+mn-ea"/>
                <a:cs typeface="+mn-cs"/>
              </a:rPr>
              <a:t>3. Thematic Core Services in the EPOS Governance</a:t>
            </a:r>
          </a:p>
        </p:txBody>
      </p:sp>
      <p:pic>
        <p:nvPicPr>
          <p:cNvPr id="5" name="Picture 4">
            <a:extLst>
              <a:ext uri="{FF2B5EF4-FFF2-40B4-BE49-F238E27FC236}">
                <a16:creationId xmlns:a16="http://schemas.microsoft.com/office/drawing/2014/main" id="{500EEBF1-9E4A-4641-84BF-DF8FFE7D0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361" y="1220721"/>
            <a:ext cx="6896408" cy="4599459"/>
          </a:xfrm>
          <a:prstGeom prst="rect">
            <a:avLst/>
          </a:prstGeom>
        </p:spPr>
      </p:pic>
      <p:pic>
        <p:nvPicPr>
          <p:cNvPr id="8" name="Picture 7">
            <a:extLst>
              <a:ext uri="{FF2B5EF4-FFF2-40B4-BE49-F238E27FC236}">
                <a16:creationId xmlns:a16="http://schemas.microsoft.com/office/drawing/2014/main" id="{628C6F59-33BE-6A42-96D0-7E310971F0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680" y="4132907"/>
            <a:ext cx="540391" cy="540391"/>
          </a:xfrm>
          <a:prstGeom prst="rect">
            <a:avLst/>
          </a:prstGeom>
        </p:spPr>
      </p:pic>
      <p:sp>
        <p:nvSpPr>
          <p:cNvPr id="3" name="Rectangle 2">
            <a:extLst>
              <a:ext uri="{FF2B5EF4-FFF2-40B4-BE49-F238E27FC236}">
                <a16:creationId xmlns:a16="http://schemas.microsoft.com/office/drawing/2014/main" id="{ABB7D673-45EA-A24A-A0E3-E78EB37F492F}"/>
              </a:ext>
            </a:extLst>
          </p:cNvPr>
          <p:cNvSpPr/>
          <p:nvPr/>
        </p:nvSpPr>
        <p:spPr>
          <a:xfrm>
            <a:off x="7293769" y="1781512"/>
            <a:ext cx="4695665"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The </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Service Coordination Committee (SCC)</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shall be composed of one representative from each EPOS Core Services, namely TCS and 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shall assist the Executive Director in any task they consider relevant for the EPOS Delivery Framework,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can take initiatives aimed at harmonizing activities across EPOS Core Services.</a:t>
            </a:r>
          </a:p>
        </p:txBody>
      </p:sp>
    </p:spTree>
    <p:extLst>
      <p:ext uri="{BB962C8B-B14F-4D97-AF65-F5344CB8AC3E}">
        <p14:creationId xmlns:p14="http://schemas.microsoft.com/office/powerpoint/2010/main" val="311085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B8BF4D3-79B5-4B47-9A12-31739D78FF88}"/>
              </a:ext>
            </a:extLst>
          </p:cNvPr>
          <p:cNvSpPr txBox="1"/>
          <p:nvPr/>
        </p:nvSpPr>
        <p:spPr>
          <a:xfrm>
            <a:off x="233755" y="451098"/>
            <a:ext cx="117840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75536"/>
                </a:solidFill>
                <a:effectLst/>
                <a:uLnTx/>
                <a:uFillTx/>
                <a:latin typeface="Calibri" panose="020F0502020204030204"/>
                <a:ea typeface="+mn-ea"/>
                <a:cs typeface="+mn-cs"/>
              </a:rPr>
              <a:t>4. Requirements to become a Thematic Core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275536"/>
                </a:solidFill>
                <a:effectLst/>
                <a:uLnTx/>
                <a:uFillTx/>
                <a:latin typeface="Calibri" panose="020F0502020204030204"/>
                <a:ea typeface="+mn-ea"/>
                <a:cs typeface="+mn-cs"/>
              </a:rPr>
              <a:t>Step 1: Community identification</a:t>
            </a:r>
          </a:p>
        </p:txBody>
      </p:sp>
      <p:sp>
        <p:nvSpPr>
          <p:cNvPr id="2" name="TextBox 1">
            <a:extLst>
              <a:ext uri="{FF2B5EF4-FFF2-40B4-BE49-F238E27FC236}">
                <a16:creationId xmlns:a16="http://schemas.microsoft.com/office/drawing/2014/main" id="{A6A757C9-3BDC-B34D-B880-13BE0E0FBA4E}"/>
              </a:ext>
            </a:extLst>
          </p:cNvPr>
          <p:cNvSpPr txBox="1"/>
          <p:nvPr/>
        </p:nvSpPr>
        <p:spPr>
          <a:xfrm>
            <a:off x="490702" y="1504321"/>
            <a:ext cx="11033760"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EPOS philosophy is </a:t>
            </a:r>
            <a:r>
              <a:rPr kumimoji="0" lang="en-GB"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bottom-up</a:t>
            </a: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where EPOS provides a framework for integration that research communities can use to build and structure their own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EPOS has a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dissemination</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strategy in place, to reach out to potential new communities, and to inform those already considering to become an EPOS TCS (e.g. EPOS Days, EGU booth and sessions, social media, training program, Summer schools starting in 2025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 EPOS thematic community may arise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from already existing structures</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/organisations by incorporating the EPOS framework to the existing structure;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or</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be created as a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new thematic community</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taking full advantage of the tools put in place by the EPOS research infrastructure.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Community-building is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funded by the specific research communities,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including through EC calls where EPOS ERIC may also participate, as direct funding to the thematic community via EPOS ERIC is not available for this phase.</a:t>
            </a: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50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B8BF4D3-79B5-4B47-9A12-31739D78FF88}"/>
              </a:ext>
            </a:extLst>
          </p:cNvPr>
          <p:cNvSpPr txBox="1"/>
          <p:nvPr/>
        </p:nvSpPr>
        <p:spPr>
          <a:xfrm>
            <a:off x="233755" y="451098"/>
            <a:ext cx="117840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75536"/>
                </a:solidFill>
                <a:effectLst/>
                <a:uLnTx/>
                <a:uFillTx/>
                <a:latin typeface="Calibri" panose="020F0502020204030204"/>
                <a:ea typeface="+mn-ea"/>
                <a:cs typeface="+mn-cs"/>
              </a:rPr>
              <a:t>4. Requirements to become a Thematic Core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275536"/>
                </a:solidFill>
                <a:effectLst/>
                <a:uLnTx/>
                <a:uFillTx/>
                <a:latin typeface="Calibri" panose="020F0502020204030204"/>
                <a:ea typeface="+mn-ea"/>
                <a:cs typeface="+mn-cs"/>
              </a:rPr>
              <a:t>Step 2: Application to become a Candidate TCS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(as in EPOS ERIC Implementing Rules)</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6CD49AC-AA11-5E40-8E15-BA7722BE0657}"/>
              </a:ext>
            </a:extLst>
          </p:cNvPr>
          <p:cNvSpPr txBox="1"/>
          <p:nvPr/>
        </p:nvSpPr>
        <p:spPr>
          <a:xfrm>
            <a:off x="453631" y="1504321"/>
            <a:ext cx="11033760"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process begings with the request to EPOS ERIC Executive Director to become a </a:t>
            </a:r>
            <a:r>
              <a:rPr kumimoji="0" lang="en-GB" sz="2000" b="1" i="1" u="none" strike="noStrike" kern="1200" cap="none" spc="0" normalizeH="0" baseline="0" noProof="0">
                <a:ln>
                  <a:noFill/>
                </a:ln>
                <a:solidFill>
                  <a:prstClr val="black"/>
                </a:solidFill>
                <a:effectLst/>
                <a:uLnTx/>
                <a:uFillTx/>
                <a:latin typeface="Calibri" panose="020F0502020204030204"/>
                <a:ea typeface="+mn-ea"/>
                <a:cs typeface="+mn-cs"/>
              </a:rPr>
              <a:t>Candidate TCS</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The </a:t>
            </a:r>
            <a:r>
              <a:rPr kumimoji="0" lang="en-GB"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application</a:t>
            </a: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shall include (main points) at least </a:t>
            </a:r>
            <a:r>
              <a:rPr kumimoji="0" lang="en-GB"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3 organisations </a:t>
            </a: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from the thematic community, a description of </a:t>
            </a:r>
            <a:r>
              <a:rPr kumimoji="0" lang="en-GB"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data and services proposed for integration </a:t>
            </a: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in EPOS, an initial structure for the community </a:t>
            </a:r>
            <a:r>
              <a:rPr kumimoji="0" lang="en-GB"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governance</a:t>
            </a: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and an preliminary indication of </a:t>
            </a:r>
            <a:r>
              <a:rPr kumimoji="0" lang="en-GB"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costs and funds</a:t>
            </a: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 including in kind, for operating the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After evaluation of the proposal by the Executive Director, SCC, Executive Committee and Scientific Board, the General Assembly may grant the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candidate TCS status for up to 3 years</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While being candidate, the thematic community has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access to the EPOS research infrastructure</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e.g. attendance to the SCC and technical meetings, intranet, workshops, financial support (if granted by the General Assembly).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candidate TCS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reports yearly</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on their activities and progress to integrate within EPOS.</a:t>
            </a:r>
          </a:p>
        </p:txBody>
      </p:sp>
    </p:spTree>
    <p:extLst>
      <p:ext uri="{BB962C8B-B14F-4D97-AF65-F5344CB8AC3E}">
        <p14:creationId xmlns:p14="http://schemas.microsoft.com/office/powerpoint/2010/main" val="2195104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B8BF4D3-79B5-4B47-9A12-31739D78FF88}"/>
              </a:ext>
            </a:extLst>
          </p:cNvPr>
          <p:cNvSpPr txBox="1"/>
          <p:nvPr/>
        </p:nvSpPr>
        <p:spPr>
          <a:xfrm>
            <a:off x="233755" y="451098"/>
            <a:ext cx="117840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75536"/>
                </a:solidFill>
                <a:effectLst/>
                <a:uLnTx/>
                <a:uFillTx/>
                <a:latin typeface="Calibri" panose="020F0502020204030204"/>
                <a:ea typeface="+mn-ea"/>
                <a:cs typeface="+mn-cs"/>
              </a:rPr>
              <a:t>4. Requirements to become a Thematic Core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275536"/>
                </a:solidFill>
                <a:effectLst/>
                <a:uLnTx/>
                <a:uFillTx/>
                <a:latin typeface="Calibri" panose="020F0502020204030204"/>
                <a:ea typeface="+mn-ea"/>
                <a:cs typeface="+mn-cs"/>
              </a:rPr>
              <a:t>Step 3: Establishment of the TCS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(as in EPOS ERIC Implementing Rules)</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335F0D2-E675-FF4C-90A6-ED1A3A4FCBBB}"/>
              </a:ext>
            </a:extLst>
          </p:cNvPr>
          <p:cNvSpPr txBox="1"/>
          <p:nvPr/>
        </p:nvSpPr>
        <p:spPr>
          <a:xfrm>
            <a:off x="498298" y="1383682"/>
            <a:ext cx="11033760"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By the end of the third year, the candidate TCS shall submit to the Executive Director the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application to become a TCS</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together with a draft of the </a:t>
            </a:r>
            <a:r>
              <a:rPr kumimoji="0" lang="en-GB" sz="2000" b="0" i="0" u="sng" strike="noStrike" kern="1200" cap="none" spc="0" normalizeH="0" baseline="0" noProof="0">
                <a:ln>
                  <a:noFill/>
                </a:ln>
                <a:solidFill>
                  <a:prstClr val="black"/>
                </a:solidFill>
                <a:effectLst/>
                <a:uLnTx/>
                <a:uFillTx/>
                <a:latin typeface="Calibri" panose="020F0502020204030204"/>
                <a:ea typeface="+mn-ea"/>
                <a:cs typeface="+mn-cs"/>
              </a:rPr>
              <a:t>TCS consortium agreement (CA)</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and a letter signed by each member of the intended consortium. About the CA:</a:t>
            </a:r>
          </a:p>
          <a:p>
            <a:pPr marL="742950" marR="0" lvl="1" indent="-285750" algn="l" defTabSz="914400" rtl="0" eaLnBrk="1" fontAlgn="auto" latinLnBrk="0" hangingPunct="1">
              <a:lnSpc>
                <a:spcPct val="100000"/>
              </a:lnSpc>
              <a:spcBef>
                <a:spcPts val="0"/>
              </a:spcBef>
              <a:spcAft>
                <a:spcPts val="0"/>
              </a:spcAft>
              <a:buClrTx/>
              <a:buSzPct val="60000"/>
              <a:buFont typeface="Courier New" panose="02070309020205020404" pitchFamily="49" charset="0"/>
              <a:buChar char="o"/>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Pct val="60000"/>
              <a:buFont typeface="Courier New" panose="02070309020205020404" pitchFamily="49" charset="0"/>
              <a:buChar char="o"/>
              <a:tabLst/>
              <a:defRPr/>
            </a:pPr>
            <a:r>
              <a:rPr kumimoji="0" lang="en-GB"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The TCS Consortium Agreement is a document external to EPOS ERIC, outlining the mission of the TCS, and the </a:t>
            </a:r>
            <a:r>
              <a:rPr kumimoji="0" lang="en-US" sz="200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organizational, managerial and financial rules to be followed by the TCS Consortium.</a:t>
            </a:r>
          </a:p>
          <a:p>
            <a:pPr marL="742950" marR="0" lvl="1" indent="-285750" algn="l" defTabSz="914400" rtl="0" eaLnBrk="1" fontAlgn="auto" latinLnBrk="0" hangingPunct="1">
              <a:lnSpc>
                <a:spcPct val="100000"/>
              </a:lnSpc>
              <a:spcBef>
                <a:spcPts val="0"/>
              </a:spcBef>
              <a:spcAft>
                <a:spcPts val="0"/>
              </a:spcAft>
              <a:buClrTx/>
              <a:buSzPct val="60000"/>
              <a:buFont typeface="Courier New" panose="02070309020205020404" pitchFamily="49" charset="0"/>
              <a:buChar char="o"/>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Pct val="60000"/>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Signed by all consortium partners (once in force). </a:t>
            </a:r>
          </a:p>
          <a:p>
            <a:pPr marL="742950" marR="0" lvl="1" indent="-285750" algn="l" defTabSz="914400" rtl="0" eaLnBrk="1" fontAlgn="auto" latinLnBrk="0" hangingPunct="1">
              <a:lnSpc>
                <a:spcPct val="100000"/>
              </a:lnSpc>
              <a:spcBef>
                <a:spcPts val="0"/>
              </a:spcBef>
              <a:spcAft>
                <a:spcPts val="0"/>
              </a:spcAft>
              <a:buClrTx/>
              <a:buSzPct val="60000"/>
              <a:buFont typeface="Courier New" panose="02070309020205020404" pitchFamily="49" charset="0"/>
              <a:buChar char="o"/>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Pct val="60000"/>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Template available via EPOS Executive Coordination Office.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After evaluation of the proposal by the Executive Director, SCC, Executive Committee, the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EPOS ERIC General Assembly has the decision to grant the TCS status</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From then on, the TCS will have to perform in line with the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role and responsibilities of TCS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(EPOS ERIC Implementing Rules).</a:t>
            </a:r>
          </a:p>
        </p:txBody>
      </p:sp>
    </p:spTree>
    <p:extLst>
      <p:ext uri="{BB962C8B-B14F-4D97-AF65-F5344CB8AC3E}">
        <p14:creationId xmlns:p14="http://schemas.microsoft.com/office/powerpoint/2010/main" val="772250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B8BF4D3-79B5-4B47-9A12-31739D78FF88}"/>
              </a:ext>
            </a:extLst>
          </p:cNvPr>
          <p:cNvSpPr txBox="1"/>
          <p:nvPr/>
        </p:nvSpPr>
        <p:spPr>
          <a:xfrm>
            <a:off x="233755" y="451098"/>
            <a:ext cx="117840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275536"/>
                </a:solidFill>
                <a:effectLst/>
                <a:uLnTx/>
                <a:uFillTx/>
                <a:latin typeface="Calibri" panose="020F0502020204030204"/>
                <a:ea typeface="+mn-ea"/>
                <a:cs typeface="+mn-cs"/>
              </a:rPr>
              <a:t>5. Purpose of this session</a:t>
            </a:r>
          </a:p>
        </p:txBody>
      </p:sp>
      <p:sp>
        <p:nvSpPr>
          <p:cNvPr id="3" name="TextBox 2">
            <a:extLst>
              <a:ext uri="{FF2B5EF4-FFF2-40B4-BE49-F238E27FC236}">
                <a16:creationId xmlns:a16="http://schemas.microsoft.com/office/drawing/2014/main" id="{3335F0D2-E675-FF4C-90A6-ED1A3A4FCBBB}"/>
              </a:ext>
            </a:extLst>
          </p:cNvPr>
          <p:cNvSpPr txBox="1"/>
          <p:nvPr/>
        </p:nvSpPr>
        <p:spPr>
          <a:xfrm>
            <a:off x="608911" y="1136547"/>
            <a:ext cx="11033760"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Learn about the status of thematic communities relevant in solid Earth sciences, but not integrated in EPOS yet.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Built Environment Data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(Rui Pinho, Eucentre, Pavia)</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Gravimetry</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Lucia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Seoane</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Géosciences Environnement, Toulouse)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[Landslides</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Jean-Philippe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Malet,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Université de Strasbourg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absent</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Share with new communities the </a:t>
            </a:r>
            <a:r>
              <a:rPr kumimoji="0" lang="en-US"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experience of TCS Tsunami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that joined EPOS in 2024.</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87801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2"/>
          <p:cNvSpPr txBox="1"/>
          <p:nvPr/>
        </p:nvSpPr>
        <p:spPr>
          <a:xfrm>
            <a:off x="186342" y="445197"/>
            <a:ext cx="11784072"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75536"/>
                </a:solidFill>
                <a:effectLst/>
                <a:uLnTx/>
                <a:uFillTx/>
                <a:latin typeface="Calibri"/>
                <a:ea typeface="Calibri"/>
                <a:cs typeface="Calibri"/>
                <a:sym typeface="Calibri"/>
              </a:rPr>
              <a:t>6. TCS Tsunami established in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75536"/>
                </a:solidFill>
                <a:effectLst/>
                <a:uLnTx/>
                <a:uFillTx/>
                <a:latin typeface="Calibri"/>
                <a:ea typeface="Calibri"/>
                <a:cs typeface="Calibri"/>
                <a:sym typeface="Calibri"/>
              </a:rPr>
              <a:t>Tsunami Community interested in building EPOS TCS Tsunami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59;p2"/>
          <p:cNvSpPr txBox="1"/>
          <p:nvPr/>
        </p:nvSpPr>
        <p:spPr>
          <a:xfrm>
            <a:off x="2049049" y="1393275"/>
            <a:ext cx="2370600" cy="400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275536"/>
                </a:solidFill>
                <a:effectLst/>
                <a:uLnTx/>
                <a:uFillTx/>
                <a:latin typeface="Calibri"/>
                <a:ea typeface="Calibri"/>
                <a:cs typeface="Calibri"/>
                <a:sym typeface="Calibri"/>
              </a:rPr>
              <a:t>Geography</a:t>
            </a:r>
            <a:endParaRPr kumimoji="0" sz="2000" b="1" i="0" u="none" strike="noStrike" kern="1200" cap="none" spc="0" normalizeH="0" baseline="0" noProof="0">
              <a:ln>
                <a:noFill/>
              </a:ln>
              <a:solidFill>
                <a:srgbClr val="275536"/>
              </a:solidFill>
              <a:effectLst/>
              <a:uLnTx/>
              <a:uFillTx/>
              <a:latin typeface="Calibri"/>
              <a:ea typeface="Calibri"/>
              <a:cs typeface="Calibri"/>
              <a:sym typeface="Calibri"/>
            </a:endParaRPr>
          </a:p>
        </p:txBody>
      </p:sp>
      <p:pic>
        <p:nvPicPr>
          <p:cNvPr id="60" name="Google Shape;60;p2"/>
          <p:cNvPicPr preferRelativeResize="0"/>
          <p:nvPr/>
        </p:nvPicPr>
        <p:blipFill rotWithShape="1">
          <a:blip r:embed="rId3">
            <a:alphaModFix/>
          </a:blip>
          <a:srcRect l="14850" r="15200"/>
          <a:stretch/>
        </p:blipFill>
        <p:spPr>
          <a:xfrm>
            <a:off x="376475" y="1750575"/>
            <a:ext cx="5583652" cy="4490326"/>
          </a:xfrm>
          <a:prstGeom prst="rect">
            <a:avLst/>
          </a:prstGeom>
          <a:noFill/>
          <a:ln>
            <a:noFill/>
          </a:ln>
        </p:spPr>
      </p:pic>
      <p:graphicFrame>
        <p:nvGraphicFramePr>
          <p:cNvPr id="61" name="Google Shape;61;p2"/>
          <p:cNvGraphicFramePr/>
          <p:nvPr/>
        </p:nvGraphicFramePr>
        <p:xfrm>
          <a:off x="6183675" y="2360825"/>
          <a:ext cx="5673875" cy="3154650"/>
        </p:xfrm>
        <a:graphic>
          <a:graphicData uri="http://schemas.openxmlformats.org/drawingml/2006/table">
            <a:tbl>
              <a:tblPr>
                <a:noFill/>
              </a:tblPr>
              <a:tblGrid>
                <a:gridCol w="2826100">
                  <a:extLst>
                    <a:ext uri="{9D8B030D-6E8A-4147-A177-3AD203B41FA5}">
                      <a16:colId xmlns:a16="http://schemas.microsoft.com/office/drawing/2014/main" val="20000"/>
                    </a:ext>
                  </a:extLst>
                </a:gridCol>
                <a:gridCol w="28477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GB" sz="1000"/>
                        <a:t>A.Babeyko (GFZ) – interim coordinator</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1000"/>
                        <a:t>J.Lauterjung (GFZ) – CP finances</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GB" sz="1000"/>
                        <a:t>D.Cambaz (KOERI) – CP communications + TSP</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1000"/>
                        <a:t>S.Lorito (INGV) – coordination (proxy) + CP science</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GB" sz="1000"/>
                        <a:t>F.Carrilho (IPMA) – TSP representative</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1000"/>
                        <a:t>F.Lovholt (NGI) – CP science</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GB" sz="1000"/>
                        <a:t>M.Charalampakis (NOA) – TSP representative</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1000"/>
                        <a:t>F.Romano (INGV) – TSP representative</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GB" sz="1000"/>
                        <a:t>H.Hebert (CEA) – WG&amp;CP governance + TSP</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1000"/>
                        <a:t>A.Rudloff (GFZ) – CP governance (proxy)</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GB" sz="1000"/>
                        <a:t>F.Hernandez (VLIZ)</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1000"/>
                        <a:t>M.Sorensen (UiB)</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GB" sz="1000"/>
                        <a:t>F.Jalayer (UCL) – CP ethics</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1000"/>
                        <a:t>M.Volpe, B.Brizuela (INGV) – WG services + CP technical</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GB" sz="1000"/>
                        <a:t>N.Kalligeris (NOA) – TSP representative</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GB" sz="1000"/>
                        <a:t>A.Yalciner (METU) – CP communications</a:t>
                      </a:r>
                      <a:endParaRPr sz="100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FE2F3"/>
                    </a:solidFill>
                  </a:tcPr>
                </a:tc>
                <a:extLst>
                  <a:ext uri="{0D108BD9-81ED-4DB2-BD59-A6C34878D82A}">
                    <a16:rowId xmlns:a16="http://schemas.microsoft.com/office/drawing/2014/main" val="10007"/>
                  </a:ext>
                </a:extLst>
              </a:tr>
            </a:tbl>
          </a:graphicData>
        </a:graphic>
      </p:graphicFrame>
      <p:sp>
        <p:nvSpPr>
          <p:cNvPr id="62" name="Google Shape;62;p2"/>
          <p:cNvSpPr txBox="1"/>
          <p:nvPr/>
        </p:nvSpPr>
        <p:spPr>
          <a:xfrm>
            <a:off x="7162800" y="1524000"/>
            <a:ext cx="4284300" cy="7389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3E28"/>
                </a:solidFill>
                <a:effectLst/>
                <a:uLnTx/>
                <a:uFillTx/>
                <a:latin typeface="Calibri"/>
                <a:ea typeface="Calibri"/>
                <a:cs typeface="Calibri"/>
                <a:sym typeface="Calibri"/>
              </a:rPr>
              <a:t>Initiative Core Group</a:t>
            </a:r>
            <a:endParaRPr kumimoji="0" sz="2000" b="1" i="0" u="none" strike="noStrike" kern="1200" cap="none" spc="0" normalizeH="0" baseline="0" noProof="0">
              <a:ln>
                <a:noFill/>
              </a:ln>
              <a:solidFill>
                <a:srgbClr val="1A3E28"/>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A3E28"/>
                </a:solidFill>
                <a:effectLst/>
                <a:uLnTx/>
                <a:uFillTx/>
                <a:latin typeface="Calibri"/>
                <a:ea typeface="Calibri"/>
                <a:cs typeface="Calibri"/>
                <a:sym typeface="Calibri"/>
              </a:rPr>
              <a:t>(interim executive body)</a:t>
            </a:r>
            <a:endParaRPr kumimoji="0" sz="20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63" name="Google Shape;63;p2"/>
          <p:cNvPicPr preferRelativeResize="0"/>
          <p:nvPr/>
        </p:nvPicPr>
        <p:blipFill>
          <a:blip r:embed="rId4">
            <a:alphaModFix/>
          </a:blip>
          <a:stretch>
            <a:fillRect/>
          </a:stretch>
        </p:blipFill>
        <p:spPr>
          <a:xfrm>
            <a:off x="11115675" y="295275"/>
            <a:ext cx="738900" cy="738900"/>
          </a:xfrm>
          <a:prstGeom prst="rect">
            <a:avLst/>
          </a:prstGeom>
          <a:noFill/>
          <a:ln>
            <a:noFill/>
          </a:ln>
        </p:spPr>
      </p:pic>
    </p:spTree>
    <p:extLst>
      <p:ext uri="{BB962C8B-B14F-4D97-AF65-F5344CB8AC3E}">
        <p14:creationId xmlns:p14="http://schemas.microsoft.com/office/powerpoint/2010/main" val="393980057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OS_Presentation_template_2023_july" id="{49BA37EF-9699-E040-9EB7-F0FF2F546B67}" vid="{636534C0-F136-A541-A717-E0CCC80CE2A4}"/>
    </a:ext>
  </a:extLst>
</a:theme>
</file>

<file path=ppt/theme/theme2.xml><?xml version="1.0" encoding="utf-8"?>
<a:theme xmlns:a="http://schemas.openxmlformats.org/drawingml/2006/main" name="GAGE-SAGE">
  <a:themeElements>
    <a:clrScheme name="EarthScope_for_print">
      <a:dk1>
        <a:sysClr val="windowText" lastClr="000000"/>
      </a:dk1>
      <a:lt1>
        <a:sysClr val="window" lastClr="FFFFFF"/>
      </a:lt1>
      <a:dk2>
        <a:srgbClr val="979699"/>
      </a:dk2>
      <a:lt2>
        <a:srgbClr val="EAE7E7"/>
      </a:lt2>
      <a:accent1>
        <a:srgbClr val="CC2829"/>
      </a:accent1>
      <a:accent2>
        <a:srgbClr val="37358C"/>
      </a:accent2>
      <a:accent3>
        <a:srgbClr val="979698"/>
      </a:accent3>
      <a:accent4>
        <a:srgbClr val="EAE7E7"/>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s &amp; Sections">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0F0327C5-8108-2545-837A-B8F9447275FE}"/>
    </a:ext>
  </a:extLst>
</a:theme>
</file>

<file path=ppt/theme/theme4.xml><?xml version="1.0" encoding="utf-8"?>
<a:theme xmlns:a="http://schemas.openxmlformats.org/drawingml/2006/main" name="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4EDEABB1-F2E7-BD4F-88CF-488E354E5FCE}"/>
    </a:ext>
  </a:extLst>
</a:theme>
</file>

<file path=ppt/theme/theme5.xml><?xml version="1.0" encoding="utf-8"?>
<a:theme xmlns:a="http://schemas.openxmlformats.org/drawingml/2006/main" name="Text">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AB5F0A9D-0882-F541-BC1F-C017A93E1075}"/>
    </a:ext>
  </a:extLst>
</a:theme>
</file>

<file path=ppt/theme/theme6.xml><?xml version="1.0" encoding="utf-8"?>
<a:theme xmlns:a="http://schemas.openxmlformats.org/drawingml/2006/main" name="Key Slides">
  <a:themeElements>
    <a:clrScheme name="AuScope">
      <a:dk1>
        <a:srgbClr val="282471"/>
      </a:dk1>
      <a:lt1>
        <a:srgbClr val="FFFFFF"/>
      </a:lt1>
      <a:dk2>
        <a:srgbClr val="282471"/>
      </a:dk2>
      <a:lt2>
        <a:srgbClr val="FFFFFF"/>
      </a:lt2>
      <a:accent1>
        <a:srgbClr val="EC2137"/>
      </a:accent1>
      <a:accent2>
        <a:srgbClr val="58C1AA"/>
      </a:accent2>
      <a:accent3>
        <a:srgbClr val="D43D95"/>
      </a:accent3>
      <a:accent4>
        <a:srgbClr val="F1859C"/>
      </a:accent4>
      <a:accent5>
        <a:srgbClr val="ED7157"/>
      </a:accent5>
      <a:accent6>
        <a:srgbClr val="639941"/>
      </a:accent6>
      <a:hlink>
        <a:srgbClr val="FEC34D"/>
      </a:hlink>
      <a:folHlink>
        <a:srgbClr val="4892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Scope Slide Deck" id="{88309D9A-12AD-E247-96BA-ACD967944FEE}" vid="{B7BEB28E-9AA2-A044-B4BD-738B6F4E6E59}"/>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8003</TotalTime>
  <Words>1167</Words>
  <Application>Microsoft Macintosh PowerPoint</Application>
  <PresentationFormat>Widescreen</PresentationFormat>
  <Paragraphs>118</Paragraphs>
  <Slides>11</Slides>
  <Notes>3</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11</vt:i4>
      </vt:variant>
    </vt:vector>
  </HeadingPairs>
  <TitlesOfParts>
    <vt:vector size="30" baseType="lpstr">
      <vt:lpstr>Arial</vt:lpstr>
      <vt:lpstr>Calibre Light</vt:lpstr>
      <vt:lpstr>Calibre Medium</vt:lpstr>
      <vt:lpstr>Calibre Regular</vt:lpstr>
      <vt:lpstr>Calibre-Light</vt:lpstr>
      <vt:lpstr>Calibre-Medium</vt:lpstr>
      <vt:lpstr>Calibri</vt:lpstr>
      <vt:lpstr>Courier New</vt:lpstr>
      <vt:lpstr>Georgia</vt:lpstr>
      <vt:lpstr>Lato</vt:lpstr>
      <vt:lpstr>Open Sans</vt:lpstr>
      <vt:lpstr>Roboto</vt:lpstr>
      <vt:lpstr>System Font Regular</vt:lpstr>
      <vt:lpstr>Tema di Office</vt:lpstr>
      <vt:lpstr>GAGE-SAGE</vt:lpstr>
      <vt:lpstr>Covers &amp; Sections</vt:lpstr>
      <vt:lpstr>Image</vt:lpstr>
      <vt:lpstr>Text</vt:lpstr>
      <vt:lpstr>Key Slides</vt:lpstr>
      <vt:lpstr>Establishment of an EPOS TCS   Kauzar Saleh Contell, EPOS ERIC Capacity Building Officer Andrey Babeyko, Coordinator of TCS Tsunami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TCS Tsunami established in 2023 Relevance of the Tsunami Community to EPOS ERIC</vt:lpstr>
      <vt:lpstr>6. TCS Tsunami established in 2023 Timeline (c)TCS Tsunami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Federica Tanlongo</cp:lastModifiedBy>
  <cp:revision>852</cp:revision>
  <dcterms:created xsi:type="dcterms:W3CDTF">2021-05-05T12:54:12Z</dcterms:created>
  <dcterms:modified xsi:type="dcterms:W3CDTF">2024-03-13T09:11:50Z</dcterms:modified>
</cp:coreProperties>
</file>