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283" r:id="rId3"/>
    <p:sldId id="281" r:id="rId4"/>
    <p:sldId id="287" r:id="rId5"/>
    <p:sldId id="280" r:id="rId6"/>
    <p:sldId id="279" r:id="rId7"/>
    <p:sldId id="288" r:id="rId8"/>
    <p:sldId id="286" r:id="rId9"/>
    <p:sldId id="289" r:id="rId10"/>
    <p:sldId id="269" r:id="rId11"/>
    <p:sldId id="285" r:id="rId1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166" userDrawn="1">
          <p15:clr>
            <a:srgbClr val="A4A3A4"/>
          </p15:clr>
        </p15:guide>
        <p15:guide id="2" orient="horz" pos="346" userDrawn="1">
          <p15:clr>
            <a:srgbClr val="A4A3A4"/>
          </p15:clr>
        </p15:guide>
        <p15:guide id="3" orient="horz" pos="3997" userDrawn="1">
          <p15:clr>
            <a:srgbClr val="A4A3A4"/>
          </p15:clr>
        </p15:guide>
        <p15:guide id="4" pos="7514" userDrawn="1">
          <p15:clr>
            <a:srgbClr val="A4A3A4"/>
          </p15:clr>
        </p15:guide>
        <p15:guide id="5" pos="6630" userDrawn="1">
          <p15:clr>
            <a:srgbClr val="A4A3A4"/>
          </p15:clr>
        </p15:guide>
        <p15:guide id="6" pos="3545" userDrawn="1">
          <p15:clr>
            <a:srgbClr val="A4A3A4"/>
          </p15:clr>
        </p15:guide>
        <p15:guide id="7" pos="3953" userDrawn="1">
          <p15:clr>
            <a:srgbClr val="A4A3A4"/>
          </p15:clr>
        </p15:guide>
        <p15:guide id="8"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FEFF"/>
    <a:srgbClr val="7A81FF"/>
    <a:srgbClr val="0096FF"/>
    <a:srgbClr val="00FDFF"/>
    <a:srgbClr val="76D6FF"/>
    <a:srgbClr val="F6C143"/>
    <a:srgbClr val="275536"/>
    <a:srgbClr val="698CA8"/>
    <a:srgbClr val="415464"/>
    <a:srgbClr val="9C7F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9EEC7D-C2B6-4818-B00C-EB4F1AC5638D}" v="24" dt="2024-03-07T08:15:21.1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655"/>
    <p:restoredTop sz="83549" autoAdjust="0"/>
  </p:normalViewPr>
  <p:slideViewPr>
    <p:cSldViewPr snapToGrid="0" snapToObjects="1">
      <p:cViewPr varScale="1">
        <p:scale>
          <a:sx n="52" d="100"/>
          <a:sy n="52" d="100"/>
        </p:scale>
        <p:origin x="1480" y="60"/>
      </p:cViewPr>
      <p:guideLst>
        <p:guide pos="166"/>
        <p:guide orient="horz" pos="346"/>
        <p:guide orient="horz" pos="3997"/>
        <p:guide pos="7514"/>
        <p:guide pos="6630"/>
        <p:guide pos="3545"/>
        <p:guide pos="3953"/>
        <p:guide pos="3840"/>
      </p:guideLst>
    </p:cSldViewPr>
  </p:slideViewPr>
  <p:notesTextViewPr>
    <p:cViewPr>
      <p:scale>
        <a:sx n="1" d="1"/>
        <a:sy n="1" d="1"/>
      </p:scale>
      <p:origin x="0" y="0"/>
    </p:cViewPr>
  </p:notesTextViewPr>
  <p:sorterViewPr>
    <p:cViewPr>
      <p:scale>
        <a:sx n="110" d="100"/>
        <a:sy n="11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 Glaves - BGS" userId="8ae46426-3dc9-412d-8283-05cb0c2f1adb" providerId="ADAL" clId="{E29EEC7D-C2B6-4818-B00C-EB4F1AC5638D}"/>
    <pc:docChg chg="undo redo custSel addSld delSld modSld sldOrd">
      <pc:chgData name="Helen Glaves - BGS" userId="8ae46426-3dc9-412d-8283-05cb0c2f1adb" providerId="ADAL" clId="{E29EEC7D-C2B6-4818-B00C-EB4F1AC5638D}" dt="2024-03-07T08:28:26.629" v="1446" actId="6549"/>
      <pc:docMkLst>
        <pc:docMk/>
      </pc:docMkLst>
      <pc:sldChg chg="modSp mod ord modNotesTx">
        <pc:chgData name="Helen Glaves - BGS" userId="8ae46426-3dc9-412d-8283-05cb0c2f1adb" providerId="ADAL" clId="{E29EEC7D-C2B6-4818-B00C-EB4F1AC5638D}" dt="2024-03-07T08:28:26.629" v="1446" actId="6549"/>
        <pc:sldMkLst>
          <pc:docMk/>
          <pc:sldMk cId="1753101951" sldId="269"/>
        </pc:sldMkLst>
        <pc:spChg chg="mod">
          <ac:chgData name="Helen Glaves - BGS" userId="8ae46426-3dc9-412d-8283-05cb0c2f1adb" providerId="ADAL" clId="{E29EEC7D-C2B6-4818-B00C-EB4F1AC5638D}" dt="2024-03-07T08:28:26.629" v="1446" actId="6549"/>
          <ac:spMkLst>
            <pc:docMk/>
            <pc:sldMk cId="1753101951" sldId="269"/>
            <ac:spMk id="2" creationId="{4EEAA3DA-CB41-A444-A2BD-6D575BE41EB7}"/>
          </ac:spMkLst>
        </pc:spChg>
      </pc:sldChg>
      <pc:sldChg chg="modSp mod ord modNotesTx">
        <pc:chgData name="Helen Glaves - BGS" userId="8ae46426-3dc9-412d-8283-05cb0c2f1adb" providerId="ADAL" clId="{E29EEC7D-C2B6-4818-B00C-EB4F1AC5638D}" dt="2024-03-04T11:56:22.271" v="325" actId="20577"/>
        <pc:sldMkLst>
          <pc:docMk/>
          <pc:sldMk cId="974648881" sldId="279"/>
        </pc:sldMkLst>
        <pc:spChg chg="mod">
          <ac:chgData name="Helen Glaves - BGS" userId="8ae46426-3dc9-412d-8283-05cb0c2f1adb" providerId="ADAL" clId="{E29EEC7D-C2B6-4818-B00C-EB4F1AC5638D}" dt="2024-03-04T11:56:22.271" v="325" actId="20577"/>
          <ac:spMkLst>
            <pc:docMk/>
            <pc:sldMk cId="974648881" sldId="279"/>
            <ac:spMk id="2" creationId="{4EEAA3DA-CB41-A444-A2BD-6D575BE41EB7}"/>
          </ac:spMkLst>
        </pc:spChg>
      </pc:sldChg>
      <pc:sldChg chg="addSp modSp mod ord">
        <pc:chgData name="Helen Glaves - BGS" userId="8ae46426-3dc9-412d-8283-05cb0c2f1adb" providerId="ADAL" clId="{E29EEC7D-C2B6-4818-B00C-EB4F1AC5638D}" dt="2024-03-07T08:26:51.576" v="1438" actId="1076"/>
        <pc:sldMkLst>
          <pc:docMk/>
          <pc:sldMk cId="1372137896" sldId="280"/>
        </pc:sldMkLst>
        <pc:spChg chg="mod">
          <ac:chgData name="Helen Glaves - BGS" userId="8ae46426-3dc9-412d-8283-05cb0c2f1adb" providerId="ADAL" clId="{E29EEC7D-C2B6-4818-B00C-EB4F1AC5638D}" dt="2024-03-07T08:26:43.197" v="1437" actId="20577"/>
          <ac:spMkLst>
            <pc:docMk/>
            <pc:sldMk cId="1372137896" sldId="280"/>
            <ac:spMk id="4" creationId="{BD1CC4C1-25D3-EF7E-D836-A67721517DD2}"/>
          </ac:spMkLst>
        </pc:spChg>
        <pc:picChg chg="add mod modCrop">
          <ac:chgData name="Helen Glaves - BGS" userId="8ae46426-3dc9-412d-8283-05cb0c2f1adb" providerId="ADAL" clId="{E29EEC7D-C2B6-4818-B00C-EB4F1AC5638D}" dt="2024-03-07T08:26:51.576" v="1438" actId="1076"/>
          <ac:picMkLst>
            <pc:docMk/>
            <pc:sldMk cId="1372137896" sldId="280"/>
            <ac:picMk id="2" creationId="{420CD46D-52E4-609F-B514-6CA69C7B36C4}"/>
          </ac:picMkLst>
        </pc:picChg>
      </pc:sldChg>
      <pc:sldChg chg="modSp mod modNotesTx">
        <pc:chgData name="Helen Glaves - BGS" userId="8ae46426-3dc9-412d-8283-05cb0c2f1adb" providerId="ADAL" clId="{E29EEC7D-C2B6-4818-B00C-EB4F1AC5638D}" dt="2024-03-07T08:13:47.624" v="1053" actId="20577"/>
        <pc:sldMkLst>
          <pc:docMk/>
          <pc:sldMk cId="3003027011" sldId="283"/>
        </pc:sldMkLst>
        <pc:spChg chg="mod">
          <ac:chgData name="Helen Glaves - BGS" userId="8ae46426-3dc9-412d-8283-05cb0c2f1adb" providerId="ADAL" clId="{E29EEC7D-C2B6-4818-B00C-EB4F1AC5638D}" dt="2024-03-07T08:13:47.624" v="1053" actId="20577"/>
          <ac:spMkLst>
            <pc:docMk/>
            <pc:sldMk cId="3003027011" sldId="283"/>
            <ac:spMk id="2" creationId="{4EEAA3DA-CB41-A444-A2BD-6D575BE41EB7}"/>
          </ac:spMkLst>
        </pc:spChg>
      </pc:sldChg>
      <pc:sldChg chg="modSp mod ord modNotesTx">
        <pc:chgData name="Helen Glaves - BGS" userId="8ae46426-3dc9-412d-8283-05cb0c2f1adb" providerId="ADAL" clId="{E29EEC7D-C2B6-4818-B00C-EB4F1AC5638D}" dt="2024-03-04T11:53:43.547" v="175" actId="948"/>
        <pc:sldMkLst>
          <pc:docMk/>
          <pc:sldMk cId="3642993794" sldId="285"/>
        </pc:sldMkLst>
        <pc:spChg chg="mod">
          <ac:chgData name="Helen Glaves - BGS" userId="8ae46426-3dc9-412d-8283-05cb0c2f1adb" providerId="ADAL" clId="{E29EEC7D-C2B6-4818-B00C-EB4F1AC5638D}" dt="2024-03-04T11:53:43.547" v="175" actId="948"/>
          <ac:spMkLst>
            <pc:docMk/>
            <pc:sldMk cId="3642993794" sldId="285"/>
            <ac:spMk id="2" creationId="{B839960E-134F-576E-2D9B-92D66C09FE1D}"/>
          </ac:spMkLst>
        </pc:spChg>
      </pc:sldChg>
      <pc:sldChg chg="addSp delSp modSp add mod modNotesTx">
        <pc:chgData name="Helen Glaves - BGS" userId="8ae46426-3dc9-412d-8283-05cb0c2f1adb" providerId="ADAL" clId="{E29EEC7D-C2B6-4818-B00C-EB4F1AC5638D}" dt="2024-03-05T15:24:37.813" v="384" actId="1076"/>
        <pc:sldMkLst>
          <pc:docMk/>
          <pc:sldMk cId="480646358" sldId="286"/>
        </pc:sldMkLst>
        <pc:spChg chg="mod">
          <ac:chgData name="Helen Glaves - BGS" userId="8ae46426-3dc9-412d-8283-05cb0c2f1adb" providerId="ADAL" clId="{E29EEC7D-C2B6-4818-B00C-EB4F1AC5638D}" dt="2024-03-04T11:44:21.394" v="35" actId="20577"/>
          <ac:spMkLst>
            <pc:docMk/>
            <pc:sldMk cId="480646358" sldId="286"/>
            <ac:spMk id="6" creationId="{F7F9171E-37BD-A078-A4A9-CC2541E037F6}"/>
          </ac:spMkLst>
        </pc:spChg>
        <pc:spChg chg="add mod">
          <ac:chgData name="Helen Glaves - BGS" userId="8ae46426-3dc9-412d-8283-05cb0c2f1adb" providerId="ADAL" clId="{E29EEC7D-C2B6-4818-B00C-EB4F1AC5638D}" dt="2024-03-05T15:23:07.413" v="360" actId="164"/>
          <ac:spMkLst>
            <pc:docMk/>
            <pc:sldMk cId="480646358" sldId="286"/>
            <ac:spMk id="10" creationId="{43C871D6-9C21-313C-2D16-169AF3CA5485}"/>
          </ac:spMkLst>
        </pc:spChg>
        <pc:grpChg chg="add mod">
          <ac:chgData name="Helen Glaves - BGS" userId="8ae46426-3dc9-412d-8283-05cb0c2f1adb" providerId="ADAL" clId="{E29EEC7D-C2B6-4818-B00C-EB4F1AC5638D}" dt="2024-03-05T15:24:36.355" v="383" actId="1076"/>
          <ac:grpSpMkLst>
            <pc:docMk/>
            <pc:sldMk cId="480646358" sldId="286"/>
            <ac:grpSpMk id="12" creationId="{E2DFEFC6-47EA-2A59-A651-2D83B4D9C8E0}"/>
          </ac:grpSpMkLst>
        </pc:grpChg>
        <pc:picChg chg="add mod">
          <ac:chgData name="Helen Glaves - BGS" userId="8ae46426-3dc9-412d-8283-05cb0c2f1adb" providerId="ADAL" clId="{E29EEC7D-C2B6-4818-B00C-EB4F1AC5638D}" dt="2024-03-05T15:17:33.001" v="333" actId="1076"/>
          <ac:picMkLst>
            <pc:docMk/>
            <pc:sldMk cId="480646358" sldId="286"/>
            <ac:picMk id="2" creationId="{BFACD0AD-344C-D6C9-C86F-82D20939F732}"/>
          </ac:picMkLst>
        </pc:picChg>
        <pc:picChg chg="add mod">
          <ac:chgData name="Helen Glaves - BGS" userId="8ae46426-3dc9-412d-8283-05cb0c2f1adb" providerId="ADAL" clId="{E29EEC7D-C2B6-4818-B00C-EB4F1AC5638D}" dt="2024-03-05T15:24:32.175" v="381" actId="1076"/>
          <ac:picMkLst>
            <pc:docMk/>
            <pc:sldMk cId="480646358" sldId="286"/>
            <ac:picMk id="3" creationId="{080E13AB-BFFF-1606-736C-4DA42B282536}"/>
          </ac:picMkLst>
        </pc:picChg>
        <pc:picChg chg="del">
          <ac:chgData name="Helen Glaves - BGS" userId="8ae46426-3dc9-412d-8283-05cb0c2f1adb" providerId="ADAL" clId="{E29EEC7D-C2B6-4818-B00C-EB4F1AC5638D}" dt="2024-03-04T11:53:54.074" v="176" actId="478"/>
          <ac:picMkLst>
            <pc:docMk/>
            <pc:sldMk cId="480646358" sldId="286"/>
            <ac:picMk id="3" creationId="{DB969A1A-6A6A-0BDE-1FA2-5071E0658391}"/>
          </ac:picMkLst>
        </pc:picChg>
        <pc:picChg chg="del">
          <ac:chgData name="Helen Glaves - BGS" userId="8ae46426-3dc9-412d-8283-05cb0c2f1adb" providerId="ADAL" clId="{E29EEC7D-C2B6-4818-B00C-EB4F1AC5638D}" dt="2024-03-04T11:44:24.151" v="36" actId="478"/>
          <ac:picMkLst>
            <pc:docMk/>
            <pc:sldMk cId="480646358" sldId="286"/>
            <ac:picMk id="4" creationId="{E3ACA5CF-1ABF-2B24-CE43-47E99D68B400}"/>
          </ac:picMkLst>
        </pc:picChg>
        <pc:picChg chg="add mod">
          <ac:chgData name="Helen Glaves - BGS" userId="8ae46426-3dc9-412d-8283-05cb0c2f1adb" providerId="ADAL" clId="{E29EEC7D-C2B6-4818-B00C-EB4F1AC5638D}" dt="2024-03-05T15:24:33.347" v="382" actId="1076"/>
          <ac:picMkLst>
            <pc:docMk/>
            <pc:sldMk cId="480646358" sldId="286"/>
            <ac:picMk id="4" creationId="{E85ABFDD-013D-1C63-B27B-FE5D7D0DCA02}"/>
          </ac:picMkLst>
        </pc:picChg>
        <pc:picChg chg="del">
          <ac:chgData name="Helen Glaves - BGS" userId="8ae46426-3dc9-412d-8283-05cb0c2f1adb" providerId="ADAL" clId="{E29EEC7D-C2B6-4818-B00C-EB4F1AC5638D}" dt="2024-03-04T11:44:26.935" v="39" actId="478"/>
          <ac:picMkLst>
            <pc:docMk/>
            <pc:sldMk cId="480646358" sldId="286"/>
            <ac:picMk id="5" creationId="{70546897-2B32-3189-309F-72D77FAD6F4E}"/>
          </ac:picMkLst>
        </pc:picChg>
        <pc:picChg chg="add mod modCrop">
          <ac:chgData name="Helen Glaves - BGS" userId="8ae46426-3dc9-412d-8283-05cb0c2f1adb" providerId="ADAL" clId="{E29EEC7D-C2B6-4818-B00C-EB4F1AC5638D}" dt="2024-03-05T15:24:37.813" v="384" actId="1076"/>
          <ac:picMkLst>
            <pc:docMk/>
            <pc:sldMk cId="480646358" sldId="286"/>
            <ac:picMk id="5" creationId="{9CEBAB49-B7F9-9E03-224D-0EAFA120EA18}"/>
          </ac:picMkLst>
        </pc:picChg>
        <pc:picChg chg="add mod">
          <ac:chgData name="Helen Glaves - BGS" userId="8ae46426-3dc9-412d-8283-05cb0c2f1adb" providerId="ADAL" clId="{E29EEC7D-C2B6-4818-B00C-EB4F1AC5638D}" dt="2024-03-05T15:24:29.268" v="379" actId="1076"/>
          <ac:picMkLst>
            <pc:docMk/>
            <pc:sldMk cId="480646358" sldId="286"/>
            <ac:picMk id="7" creationId="{8A1D5C60-3BD6-A671-382A-3ACD1BB3ED0D}"/>
          </ac:picMkLst>
        </pc:picChg>
        <pc:picChg chg="del">
          <ac:chgData name="Helen Glaves - BGS" userId="8ae46426-3dc9-412d-8283-05cb0c2f1adb" providerId="ADAL" clId="{E29EEC7D-C2B6-4818-B00C-EB4F1AC5638D}" dt="2024-03-04T11:44:27.592" v="40" actId="478"/>
          <ac:picMkLst>
            <pc:docMk/>
            <pc:sldMk cId="480646358" sldId="286"/>
            <ac:picMk id="7" creationId="{9273DF73-BB34-1B62-0D1E-E0FC103AC138}"/>
          </ac:picMkLst>
        </pc:picChg>
        <pc:picChg chg="del">
          <ac:chgData name="Helen Glaves - BGS" userId="8ae46426-3dc9-412d-8283-05cb0c2f1adb" providerId="ADAL" clId="{E29EEC7D-C2B6-4818-B00C-EB4F1AC5638D}" dt="2024-03-04T11:44:24.730" v="37" actId="478"/>
          <ac:picMkLst>
            <pc:docMk/>
            <pc:sldMk cId="480646358" sldId="286"/>
            <ac:picMk id="8" creationId="{0ABEEF49-6159-A945-D80F-8CEF5E922683}"/>
          </ac:picMkLst>
        </pc:picChg>
        <pc:picChg chg="add mod">
          <ac:chgData name="Helen Glaves - BGS" userId="8ae46426-3dc9-412d-8283-05cb0c2f1adb" providerId="ADAL" clId="{E29EEC7D-C2B6-4818-B00C-EB4F1AC5638D}" dt="2024-03-05T15:24:30.911" v="380" actId="1076"/>
          <ac:picMkLst>
            <pc:docMk/>
            <pc:sldMk cId="480646358" sldId="286"/>
            <ac:picMk id="8" creationId="{8A959109-949A-CFB5-4375-A2EA91B2367D}"/>
          </ac:picMkLst>
        </pc:picChg>
        <pc:picChg chg="del">
          <ac:chgData name="Helen Glaves - BGS" userId="8ae46426-3dc9-412d-8283-05cb0c2f1adb" providerId="ADAL" clId="{E29EEC7D-C2B6-4818-B00C-EB4F1AC5638D}" dt="2024-03-04T11:44:28.420" v="41" actId="478"/>
          <ac:picMkLst>
            <pc:docMk/>
            <pc:sldMk cId="480646358" sldId="286"/>
            <ac:picMk id="9" creationId="{51B48503-9345-32D6-2EF3-CEA457BAF671}"/>
          </ac:picMkLst>
        </pc:picChg>
        <pc:picChg chg="add mod">
          <ac:chgData name="Helen Glaves - BGS" userId="8ae46426-3dc9-412d-8283-05cb0c2f1adb" providerId="ADAL" clId="{E29EEC7D-C2B6-4818-B00C-EB4F1AC5638D}" dt="2024-03-05T15:21:46.158" v="346" actId="1076"/>
          <ac:picMkLst>
            <pc:docMk/>
            <pc:sldMk cId="480646358" sldId="286"/>
            <ac:picMk id="9" creationId="{8B7F3F98-6497-6557-E3F0-69D9BAD6223E}"/>
          </ac:picMkLst>
        </pc:picChg>
        <pc:picChg chg="del">
          <ac:chgData name="Helen Glaves - BGS" userId="8ae46426-3dc9-412d-8283-05cb0c2f1adb" providerId="ADAL" clId="{E29EEC7D-C2B6-4818-B00C-EB4F1AC5638D}" dt="2024-03-04T11:44:25.431" v="38" actId="478"/>
          <ac:picMkLst>
            <pc:docMk/>
            <pc:sldMk cId="480646358" sldId="286"/>
            <ac:picMk id="10" creationId="{E0D68942-9166-A0AF-6305-8B09E6264CEC}"/>
          </ac:picMkLst>
        </pc:picChg>
        <pc:picChg chg="add mod">
          <ac:chgData name="Helen Glaves - BGS" userId="8ae46426-3dc9-412d-8283-05cb0c2f1adb" providerId="ADAL" clId="{E29EEC7D-C2B6-4818-B00C-EB4F1AC5638D}" dt="2024-03-05T15:23:07.413" v="360" actId="164"/>
          <ac:picMkLst>
            <pc:docMk/>
            <pc:sldMk cId="480646358" sldId="286"/>
            <ac:picMk id="11" creationId="{F9713A4D-109E-6FA6-2AA5-11585BF91708}"/>
          </ac:picMkLst>
        </pc:picChg>
        <pc:picChg chg="add mod modCrop">
          <ac:chgData name="Helen Glaves - BGS" userId="8ae46426-3dc9-412d-8283-05cb0c2f1adb" providerId="ADAL" clId="{E29EEC7D-C2B6-4818-B00C-EB4F1AC5638D}" dt="2024-03-05T15:24:25.292" v="376" actId="1076"/>
          <ac:picMkLst>
            <pc:docMk/>
            <pc:sldMk cId="480646358" sldId="286"/>
            <ac:picMk id="13" creationId="{4E5422F7-B888-290E-748F-86E969A9C929}"/>
          </ac:picMkLst>
        </pc:picChg>
      </pc:sldChg>
      <pc:sldChg chg="modSp mod">
        <pc:chgData name="Helen Glaves - BGS" userId="8ae46426-3dc9-412d-8283-05cb0c2f1adb" providerId="ADAL" clId="{E29EEC7D-C2B6-4818-B00C-EB4F1AC5638D}" dt="2024-03-07T08:14:08.473" v="1055" actId="5793"/>
        <pc:sldMkLst>
          <pc:docMk/>
          <pc:sldMk cId="1876773515" sldId="287"/>
        </pc:sldMkLst>
        <pc:spChg chg="mod">
          <ac:chgData name="Helen Glaves - BGS" userId="8ae46426-3dc9-412d-8283-05cb0c2f1adb" providerId="ADAL" clId="{E29EEC7D-C2B6-4818-B00C-EB4F1AC5638D}" dt="2024-03-07T08:14:08.473" v="1055" actId="5793"/>
          <ac:spMkLst>
            <pc:docMk/>
            <pc:sldMk cId="1876773515" sldId="287"/>
            <ac:spMk id="2" creationId="{5869889F-4CE5-0A53-0562-758BDD0D8E80}"/>
          </ac:spMkLst>
        </pc:spChg>
      </pc:sldChg>
      <pc:sldChg chg="modSp add mod ord">
        <pc:chgData name="Helen Glaves - BGS" userId="8ae46426-3dc9-412d-8283-05cb0c2f1adb" providerId="ADAL" clId="{E29EEC7D-C2B6-4818-B00C-EB4F1AC5638D}" dt="2024-03-07T08:27:57.216" v="1444" actId="255"/>
        <pc:sldMkLst>
          <pc:docMk/>
          <pc:sldMk cId="2482136389" sldId="288"/>
        </pc:sldMkLst>
        <pc:spChg chg="mod">
          <ac:chgData name="Helen Glaves - BGS" userId="8ae46426-3dc9-412d-8283-05cb0c2f1adb" providerId="ADAL" clId="{E29EEC7D-C2B6-4818-B00C-EB4F1AC5638D}" dt="2024-03-07T08:27:57.216" v="1444" actId="255"/>
          <ac:spMkLst>
            <pc:docMk/>
            <pc:sldMk cId="2482136389" sldId="288"/>
            <ac:spMk id="2" creationId="{08DF837F-0346-195F-2919-69BF29E6D5BE}"/>
          </ac:spMkLst>
        </pc:spChg>
      </pc:sldChg>
      <pc:sldChg chg="modSp add mod ord modNotesTx">
        <pc:chgData name="Helen Glaves - BGS" userId="8ae46426-3dc9-412d-8283-05cb0c2f1adb" providerId="ADAL" clId="{E29EEC7D-C2B6-4818-B00C-EB4F1AC5638D}" dt="2024-03-07T08:14:37.669" v="1059" actId="20577"/>
        <pc:sldMkLst>
          <pc:docMk/>
          <pc:sldMk cId="4205696453" sldId="289"/>
        </pc:sldMkLst>
        <pc:spChg chg="mod">
          <ac:chgData name="Helen Glaves - BGS" userId="8ae46426-3dc9-412d-8283-05cb0c2f1adb" providerId="ADAL" clId="{E29EEC7D-C2B6-4818-B00C-EB4F1AC5638D}" dt="2024-03-07T08:14:37.669" v="1059" actId="20577"/>
          <ac:spMkLst>
            <pc:docMk/>
            <pc:sldMk cId="4205696453" sldId="289"/>
            <ac:spMk id="2" creationId="{413D40F5-26FA-1189-448A-7EF0FB36B7A3}"/>
          </ac:spMkLst>
        </pc:spChg>
      </pc:sldChg>
      <pc:sldChg chg="add del ord">
        <pc:chgData name="Helen Glaves - BGS" userId="8ae46426-3dc9-412d-8283-05cb0c2f1adb" providerId="ADAL" clId="{E29EEC7D-C2B6-4818-B00C-EB4F1AC5638D}" dt="2024-03-06T22:50:16.683" v="902" actId="47"/>
        <pc:sldMkLst>
          <pc:docMk/>
          <pc:sldMk cId="714585790" sldId="29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Open Sans" panose="020B0606030504020204" pitchFamily="34" charset="0"/>
              </a:defRPr>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Open Sans" panose="020B0606030504020204" pitchFamily="34" charset="0"/>
              </a:defRPr>
            </a:lvl1pPr>
          </a:lstStyle>
          <a:p>
            <a:fld id="{289D2618-057A-A541-B388-217B7607CE32}" type="datetimeFigureOut">
              <a:rPr lang="it-IT" smtClean="0"/>
              <a:pPr/>
              <a:t>07/03/2024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it-IT"/>
              <a:t>Modifica gli stili del testo dello schema
Secondo livello
Terzo livello
Quarto livello
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Open Sans" panose="020B0606030504020204" pitchFamily="34" charset="0"/>
              </a:defRPr>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Open Sans" panose="020B0606030504020204" pitchFamily="34" charset="0"/>
              </a:defRPr>
            </a:lvl1pPr>
          </a:lstStyle>
          <a:p>
            <a:fld id="{014C21A2-60AD-334E-9C41-2DC0EF94D362}" type="slidenum">
              <a:rPr lang="it-IT" smtClean="0"/>
              <a:pPr/>
              <a:t>‹#›</a:t>
            </a:fld>
            <a:endParaRPr lang="it-IT"/>
          </a:p>
        </p:txBody>
      </p:sp>
    </p:spTree>
    <p:extLst>
      <p:ext uri="{BB962C8B-B14F-4D97-AF65-F5344CB8AC3E}">
        <p14:creationId xmlns:p14="http://schemas.microsoft.com/office/powerpoint/2010/main" val="2041875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Open Sans" panose="020B0606030504020204" pitchFamily="34" charset="0"/>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 underlying tenant of the future success and sustainability of EPOS is the continued growth of the RI, which includes EPOS being fully embedded in the </a:t>
            </a:r>
            <a:r>
              <a:rPr lang="en-GB" dirty="0" err="1"/>
              <a:t>intermational</a:t>
            </a:r>
            <a:r>
              <a:rPr lang="en-GB" dirty="0"/>
              <a:t> l RI landscape.</a:t>
            </a:r>
          </a:p>
        </p:txBody>
      </p:sp>
      <p:sp>
        <p:nvSpPr>
          <p:cNvPr id="4" name="Slide Number Placeholder 3"/>
          <p:cNvSpPr>
            <a:spLocks noGrp="1"/>
          </p:cNvSpPr>
          <p:nvPr>
            <p:ph type="sldNum" sz="quarter" idx="5"/>
          </p:nvPr>
        </p:nvSpPr>
        <p:spPr/>
        <p:txBody>
          <a:bodyPr/>
          <a:lstStyle/>
          <a:p>
            <a:fld id="{014C21A2-60AD-334E-9C41-2DC0EF94D362}" type="slidenum">
              <a:rPr lang="it-IT" smtClean="0"/>
              <a:pPr/>
              <a:t>2</a:t>
            </a:fld>
            <a:endParaRPr lang="it-IT"/>
          </a:p>
        </p:txBody>
      </p:sp>
    </p:spTree>
    <p:extLst>
      <p:ext uri="{BB962C8B-B14F-4D97-AF65-F5344CB8AC3E}">
        <p14:creationId xmlns:p14="http://schemas.microsoft.com/office/powerpoint/2010/main" val="10230791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second part of this session will focus on engaging with new communities that fosters a widening and diversification of the EPOS community to other disciplines . </a:t>
            </a:r>
          </a:p>
        </p:txBody>
      </p:sp>
      <p:sp>
        <p:nvSpPr>
          <p:cNvPr id="4" name="Slide Number Placeholder 3"/>
          <p:cNvSpPr>
            <a:spLocks noGrp="1"/>
          </p:cNvSpPr>
          <p:nvPr>
            <p:ph type="sldNum" sz="quarter" idx="5"/>
          </p:nvPr>
        </p:nvSpPr>
        <p:spPr/>
        <p:txBody>
          <a:bodyPr/>
          <a:lstStyle/>
          <a:p>
            <a:fld id="{014C21A2-60AD-334E-9C41-2DC0EF94D362}" type="slidenum">
              <a:rPr lang="it-IT" smtClean="0"/>
              <a:pPr/>
              <a:t>11</a:t>
            </a:fld>
            <a:endParaRPr lang="it-IT"/>
          </a:p>
        </p:txBody>
      </p:sp>
    </p:spTree>
    <p:extLst>
      <p:ext uri="{BB962C8B-B14F-4D97-AF65-F5344CB8AC3E}">
        <p14:creationId xmlns:p14="http://schemas.microsoft.com/office/powerpoint/2010/main" val="891113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Collaboration agreements have already been signed with a number of organisations and initiatives. Several </a:t>
            </a:r>
            <a:r>
              <a:rPr lang="en-GB" dirty="0" err="1"/>
              <a:t>MoUs</a:t>
            </a:r>
            <a:r>
              <a:rPr lang="en-GB" dirty="0"/>
              <a:t> have been signed that provide the framework for collaboration between EPOS and selected partners. </a:t>
            </a:r>
          </a:p>
        </p:txBody>
      </p:sp>
      <p:sp>
        <p:nvSpPr>
          <p:cNvPr id="4" name="Slide Number Placeholder 3"/>
          <p:cNvSpPr>
            <a:spLocks noGrp="1"/>
          </p:cNvSpPr>
          <p:nvPr>
            <p:ph type="sldNum" sz="quarter" idx="5"/>
          </p:nvPr>
        </p:nvSpPr>
        <p:spPr/>
        <p:txBody>
          <a:bodyPr/>
          <a:lstStyle/>
          <a:p>
            <a:fld id="{014C21A2-60AD-334E-9C41-2DC0EF94D362}" type="slidenum">
              <a:rPr lang="it-IT" smtClean="0"/>
              <a:pPr/>
              <a:t>3</a:t>
            </a:fld>
            <a:endParaRPr lang="it-IT"/>
          </a:p>
        </p:txBody>
      </p:sp>
    </p:spTree>
    <p:extLst>
      <p:ext uri="{BB962C8B-B14F-4D97-AF65-F5344CB8AC3E}">
        <p14:creationId xmlns:p14="http://schemas.microsoft.com/office/powerpoint/2010/main" val="2380215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112B86-C63B-CE18-C67D-54A2B2A4B6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213B1A-CAFF-EA5E-C16C-B947E99F9A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4FEAC7-3FEC-D274-76F3-4071EDD30BD4}"/>
              </a:ext>
            </a:extLst>
          </p:cNvPr>
          <p:cNvSpPr>
            <a:spLocks noGrp="1"/>
          </p:cNvSpPr>
          <p:nvPr>
            <p:ph type="body" idx="1"/>
          </p:nvPr>
        </p:nvSpPr>
        <p:spPr/>
        <p:txBody>
          <a:bodyPr/>
          <a:lstStyle/>
          <a:p>
            <a:r>
              <a:rPr lang="en-GB" dirty="0"/>
              <a:t>An underlying tenant of the future success and sustainability of EPOS is the continued growth of the RI, which includes EPOS being fully embedded in the </a:t>
            </a:r>
            <a:r>
              <a:rPr lang="en-GB" dirty="0" err="1"/>
              <a:t>intermational</a:t>
            </a:r>
            <a:r>
              <a:rPr lang="en-GB" dirty="0"/>
              <a:t> l RI landscape.</a:t>
            </a:r>
          </a:p>
        </p:txBody>
      </p:sp>
      <p:sp>
        <p:nvSpPr>
          <p:cNvPr id="4" name="Slide Number Placeholder 3">
            <a:extLst>
              <a:ext uri="{FF2B5EF4-FFF2-40B4-BE49-F238E27FC236}">
                <a16:creationId xmlns:a16="http://schemas.microsoft.com/office/drawing/2014/main" id="{4C93AA5E-E0A4-3D67-85B2-6D97FE99F0B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4C21A2-60AD-334E-9C41-2DC0EF94D362}" type="slidenum">
              <a:rPr kumimoji="0" lang="it-IT" sz="1200" b="0" i="0" u="none" strike="noStrike" kern="1200" cap="none" spc="0" normalizeH="0" baseline="0" noProof="0" smtClean="0">
                <a:ln>
                  <a:noFill/>
                </a:ln>
                <a:solidFill>
                  <a:prstClr val="black"/>
                </a:solidFill>
                <a:effectLst/>
                <a:uLnTx/>
                <a:uFillTx/>
                <a:latin typeface="Open Sans" panose="020B0606030504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it-IT" sz="1200" b="0" i="0" u="none" strike="noStrike" kern="1200" cap="none" spc="0" normalizeH="0" baseline="0" noProof="0">
              <a:ln>
                <a:noFill/>
              </a:ln>
              <a:solidFill>
                <a:prstClr val="black"/>
              </a:solidFill>
              <a:effectLst/>
              <a:uLnTx/>
              <a:uFillTx/>
              <a:latin typeface="Open Sans" panose="020B0606030504020204" pitchFamily="34" charset="0"/>
              <a:ea typeface="+mn-ea"/>
              <a:cs typeface="+mn-cs"/>
            </a:endParaRPr>
          </a:p>
        </p:txBody>
      </p:sp>
    </p:spTree>
    <p:extLst>
      <p:ext uri="{BB962C8B-B14F-4D97-AF65-F5344CB8AC3E}">
        <p14:creationId xmlns:p14="http://schemas.microsoft.com/office/powerpoint/2010/main" val="4083400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EPOS one of 151 participating organisations </a:t>
            </a:r>
          </a:p>
        </p:txBody>
      </p:sp>
      <p:sp>
        <p:nvSpPr>
          <p:cNvPr id="4" name="Slide Number Placeholder 3"/>
          <p:cNvSpPr>
            <a:spLocks noGrp="1"/>
          </p:cNvSpPr>
          <p:nvPr>
            <p:ph type="sldNum" sz="quarter" idx="5"/>
          </p:nvPr>
        </p:nvSpPr>
        <p:spPr/>
        <p:txBody>
          <a:bodyPr/>
          <a:lstStyle/>
          <a:p>
            <a:fld id="{014C21A2-60AD-334E-9C41-2DC0EF94D362}" type="slidenum">
              <a:rPr lang="it-IT" smtClean="0"/>
              <a:pPr/>
              <a:t>5</a:t>
            </a:fld>
            <a:endParaRPr lang="it-IT"/>
          </a:p>
        </p:txBody>
      </p:sp>
    </p:spTree>
    <p:extLst>
      <p:ext uri="{BB962C8B-B14F-4D97-AF65-F5344CB8AC3E}">
        <p14:creationId xmlns:p14="http://schemas.microsoft.com/office/powerpoint/2010/main" val="2712595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well as the formalised partnerships EPOS also collaborates with other relevant organisations and initiatives both through coordinating bodies such as BEERi and GEO as well as through being a partner in EU-funded projects.</a:t>
            </a:r>
          </a:p>
          <a:p>
            <a:endParaRPr lang="en-GB" dirty="0"/>
          </a:p>
        </p:txBody>
      </p:sp>
      <p:sp>
        <p:nvSpPr>
          <p:cNvPr id="4" name="Slide Number Placeholder 3"/>
          <p:cNvSpPr>
            <a:spLocks noGrp="1"/>
          </p:cNvSpPr>
          <p:nvPr>
            <p:ph type="sldNum" sz="quarter" idx="5"/>
          </p:nvPr>
        </p:nvSpPr>
        <p:spPr/>
        <p:txBody>
          <a:bodyPr/>
          <a:lstStyle/>
          <a:p>
            <a:fld id="{014C21A2-60AD-334E-9C41-2DC0EF94D362}" type="slidenum">
              <a:rPr lang="it-IT" smtClean="0"/>
              <a:pPr/>
              <a:t>6</a:t>
            </a:fld>
            <a:endParaRPr lang="it-IT"/>
          </a:p>
        </p:txBody>
      </p:sp>
    </p:spTree>
    <p:extLst>
      <p:ext uri="{BB962C8B-B14F-4D97-AF65-F5344CB8AC3E}">
        <p14:creationId xmlns:p14="http://schemas.microsoft.com/office/powerpoint/2010/main" val="3794521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9131C3-0DB8-FA57-63F1-A0225ABAC2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DA12D0-B0C3-0016-AE25-8D8253C9FC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6ADDC4-CFEF-A344-C322-E93428989A4E}"/>
              </a:ext>
            </a:extLst>
          </p:cNvPr>
          <p:cNvSpPr>
            <a:spLocks noGrp="1"/>
          </p:cNvSpPr>
          <p:nvPr>
            <p:ph type="body" idx="1"/>
          </p:nvPr>
        </p:nvSpPr>
        <p:spPr/>
        <p:txBody>
          <a:bodyPr/>
          <a:lstStyle/>
          <a:p>
            <a:r>
              <a:rPr lang="en-GB" dirty="0"/>
              <a:t>An underlying tenant of the future success and sustainability of EPOS is the continued growth of the RI, which includes EPOS being fully embedded in the </a:t>
            </a:r>
            <a:r>
              <a:rPr lang="en-GB" dirty="0" err="1"/>
              <a:t>intermational</a:t>
            </a:r>
            <a:r>
              <a:rPr lang="en-GB" dirty="0"/>
              <a:t> l RI landscape.</a:t>
            </a:r>
          </a:p>
        </p:txBody>
      </p:sp>
      <p:sp>
        <p:nvSpPr>
          <p:cNvPr id="4" name="Slide Number Placeholder 3">
            <a:extLst>
              <a:ext uri="{FF2B5EF4-FFF2-40B4-BE49-F238E27FC236}">
                <a16:creationId xmlns:a16="http://schemas.microsoft.com/office/drawing/2014/main" id="{4F0512B5-70C5-3DDC-A843-06DDF9D610D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4C21A2-60AD-334E-9C41-2DC0EF94D362}" type="slidenum">
              <a:rPr kumimoji="0" lang="it-IT" sz="1200" b="0" i="0" u="none" strike="noStrike" kern="1200" cap="none" spc="0" normalizeH="0" baseline="0" noProof="0" smtClean="0">
                <a:ln>
                  <a:noFill/>
                </a:ln>
                <a:solidFill>
                  <a:prstClr val="black"/>
                </a:solidFill>
                <a:effectLst/>
                <a:uLnTx/>
                <a:uFillTx/>
                <a:latin typeface="Open Sans" panose="020B0606030504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it-IT" sz="1200" b="0" i="0" u="none" strike="noStrike" kern="1200" cap="none" spc="0" normalizeH="0" baseline="0" noProof="0">
              <a:ln>
                <a:noFill/>
              </a:ln>
              <a:solidFill>
                <a:prstClr val="black"/>
              </a:solidFill>
              <a:effectLst/>
              <a:uLnTx/>
              <a:uFillTx/>
              <a:latin typeface="Open Sans" panose="020B0606030504020204" pitchFamily="34" charset="0"/>
              <a:ea typeface="+mn-ea"/>
              <a:cs typeface="+mn-cs"/>
            </a:endParaRPr>
          </a:p>
        </p:txBody>
      </p:sp>
    </p:spTree>
    <p:extLst>
      <p:ext uri="{BB962C8B-B14F-4D97-AF65-F5344CB8AC3E}">
        <p14:creationId xmlns:p14="http://schemas.microsoft.com/office/powerpoint/2010/main" val="6322783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8EC292-F2E0-6706-E1EE-7347257447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E73800-EE99-CA25-30A3-36A375B0DE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C5CA28-62C1-0A65-C8D5-A59AF1E27271}"/>
              </a:ext>
            </a:extLst>
          </p:cNvPr>
          <p:cNvSpPr>
            <a:spLocks noGrp="1"/>
          </p:cNvSpPr>
          <p:nvPr>
            <p:ph type="body" idx="1"/>
          </p:nvPr>
        </p:nvSpPr>
        <p:spPr/>
        <p:txBody>
          <a:bodyPr/>
          <a:lstStyle/>
          <a:p>
            <a:r>
              <a:rPr lang="en-GB" dirty="0"/>
              <a:t>As well as the formalised partnerships EPOS also collaborates with other relevant organisations and initiatives both through coordinating bodies such as BEERi and GEO as well as through being a partner in EU-funded projects.</a:t>
            </a:r>
          </a:p>
          <a:p>
            <a:endParaRPr lang="en-GB" dirty="0"/>
          </a:p>
        </p:txBody>
      </p:sp>
      <p:sp>
        <p:nvSpPr>
          <p:cNvPr id="4" name="Slide Number Placeholder 3">
            <a:extLst>
              <a:ext uri="{FF2B5EF4-FFF2-40B4-BE49-F238E27FC236}">
                <a16:creationId xmlns:a16="http://schemas.microsoft.com/office/drawing/2014/main" id="{11B4C17B-F504-3BB7-5341-473D61417777}"/>
              </a:ext>
            </a:extLst>
          </p:cNvPr>
          <p:cNvSpPr>
            <a:spLocks noGrp="1"/>
          </p:cNvSpPr>
          <p:nvPr>
            <p:ph type="sldNum" sz="quarter" idx="5"/>
          </p:nvPr>
        </p:nvSpPr>
        <p:spPr/>
        <p:txBody>
          <a:bodyPr/>
          <a:lstStyle/>
          <a:p>
            <a:fld id="{014C21A2-60AD-334E-9C41-2DC0EF94D362}" type="slidenum">
              <a:rPr lang="it-IT" smtClean="0"/>
              <a:pPr/>
              <a:t>8</a:t>
            </a:fld>
            <a:endParaRPr lang="it-IT"/>
          </a:p>
        </p:txBody>
      </p:sp>
    </p:spTree>
    <p:extLst>
      <p:ext uri="{BB962C8B-B14F-4D97-AF65-F5344CB8AC3E}">
        <p14:creationId xmlns:p14="http://schemas.microsoft.com/office/powerpoint/2010/main" val="40853089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1730F2-C802-6DDD-D783-15AE1717EE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5CE8ED-94E2-028D-0EF6-A6444F47A2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F5895B-9B55-9CED-5C08-B8A47A7B4BA0}"/>
              </a:ext>
            </a:extLst>
          </p:cNvPr>
          <p:cNvSpPr>
            <a:spLocks noGrp="1"/>
          </p:cNvSpPr>
          <p:nvPr>
            <p:ph type="body" idx="1"/>
          </p:nvPr>
        </p:nvSpPr>
        <p:spPr/>
        <p:txBody>
          <a:bodyPr/>
          <a:lstStyle/>
          <a:p>
            <a:r>
              <a:rPr lang="en-GB" dirty="0"/>
              <a:t>Active participation and promotion of EPOS including through meetings, workshops and conferences. E.g. forthcoming EGU conference</a:t>
            </a:r>
          </a:p>
        </p:txBody>
      </p:sp>
      <p:sp>
        <p:nvSpPr>
          <p:cNvPr id="4" name="Slide Number Placeholder 3">
            <a:extLst>
              <a:ext uri="{FF2B5EF4-FFF2-40B4-BE49-F238E27FC236}">
                <a16:creationId xmlns:a16="http://schemas.microsoft.com/office/drawing/2014/main" id="{6FBC6743-EAD3-4B9D-1AA7-211950F867F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4C21A2-60AD-334E-9C41-2DC0EF94D362}" type="slidenum">
              <a:rPr kumimoji="0" lang="it-IT" sz="1200" b="0" i="0" u="none" strike="noStrike" kern="1200" cap="none" spc="0" normalizeH="0" baseline="0" noProof="0" smtClean="0">
                <a:ln>
                  <a:noFill/>
                </a:ln>
                <a:solidFill>
                  <a:prstClr val="black"/>
                </a:solidFill>
                <a:effectLst/>
                <a:uLnTx/>
                <a:uFillTx/>
                <a:latin typeface="Open Sans" panose="020B0606030504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it-IT" sz="1200" b="0" i="0" u="none" strike="noStrike" kern="1200" cap="none" spc="0" normalizeH="0" baseline="0" noProof="0">
              <a:ln>
                <a:noFill/>
              </a:ln>
              <a:solidFill>
                <a:prstClr val="black"/>
              </a:solidFill>
              <a:effectLst/>
              <a:uLnTx/>
              <a:uFillTx/>
              <a:latin typeface="Open Sans" panose="020B0606030504020204" pitchFamily="34" charset="0"/>
              <a:ea typeface="+mn-ea"/>
              <a:cs typeface="+mn-cs"/>
            </a:endParaRPr>
          </a:p>
        </p:txBody>
      </p:sp>
    </p:spTree>
    <p:extLst>
      <p:ext uri="{BB962C8B-B14F-4D97-AF65-F5344CB8AC3E}">
        <p14:creationId xmlns:p14="http://schemas.microsoft.com/office/powerpoint/2010/main" val="18569430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Session will look at various aspects of the EPOS strategy for engagement at the regional and international level. The first part of the session will include contributions both from partner organisations where EPOS has an existing MoU, and EU-funded projects. </a:t>
            </a:r>
          </a:p>
        </p:txBody>
      </p:sp>
      <p:sp>
        <p:nvSpPr>
          <p:cNvPr id="4" name="Slide Number Placeholder 3"/>
          <p:cNvSpPr>
            <a:spLocks noGrp="1"/>
          </p:cNvSpPr>
          <p:nvPr>
            <p:ph type="sldNum" sz="quarter" idx="5"/>
          </p:nvPr>
        </p:nvSpPr>
        <p:spPr/>
        <p:txBody>
          <a:bodyPr/>
          <a:lstStyle/>
          <a:p>
            <a:fld id="{014C21A2-60AD-334E-9C41-2DC0EF94D362}" type="slidenum">
              <a:rPr lang="it-IT" smtClean="0"/>
              <a:pPr/>
              <a:t>10</a:t>
            </a:fld>
            <a:endParaRPr lang="it-IT"/>
          </a:p>
        </p:txBody>
      </p:sp>
    </p:spTree>
    <p:extLst>
      <p:ext uri="{BB962C8B-B14F-4D97-AF65-F5344CB8AC3E}">
        <p14:creationId xmlns:p14="http://schemas.microsoft.com/office/powerpoint/2010/main" val="2814600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66917F-45B8-844E-A08C-0A84EBCB4E27}"/>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3A92088E-A2E5-1B40-B930-A1C777F22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Fare clic per modificare lo stile del sottotitolo dello schema</a:t>
            </a:r>
          </a:p>
        </p:txBody>
      </p:sp>
      <p:sp>
        <p:nvSpPr>
          <p:cNvPr id="4" name="Segnaposto data 3">
            <a:extLst>
              <a:ext uri="{FF2B5EF4-FFF2-40B4-BE49-F238E27FC236}">
                <a16:creationId xmlns:a16="http://schemas.microsoft.com/office/drawing/2014/main" id="{7F9F521F-43A9-E64D-80A9-92042078AF09}"/>
              </a:ext>
            </a:extLst>
          </p:cNvPr>
          <p:cNvSpPr>
            <a:spLocks noGrp="1"/>
          </p:cNvSpPr>
          <p:nvPr>
            <p:ph type="dt" sz="half" idx="10"/>
          </p:nvPr>
        </p:nvSpPr>
        <p:spPr>
          <a:xfrm>
            <a:off x="838200" y="6356350"/>
            <a:ext cx="2743200" cy="365125"/>
          </a:xfrm>
          <a:prstGeom prst="rect">
            <a:avLst/>
          </a:prstGeom>
        </p:spPr>
        <p:txBody>
          <a:bodyPr/>
          <a:lstStyle/>
          <a:p>
            <a:fld id="{A8CF69F3-458A-534F-8AB2-165ACED58887}" type="datetimeFigureOut">
              <a:rPr lang="it-IT" smtClean="0"/>
              <a:t>07/03/2024</a:t>
            </a:fld>
            <a:endParaRPr lang="it-IT"/>
          </a:p>
        </p:txBody>
      </p:sp>
      <p:sp>
        <p:nvSpPr>
          <p:cNvPr id="5" name="Segnaposto piè di pagina 4">
            <a:extLst>
              <a:ext uri="{FF2B5EF4-FFF2-40B4-BE49-F238E27FC236}">
                <a16:creationId xmlns:a16="http://schemas.microsoft.com/office/drawing/2014/main" id="{AE5C34D8-DAE5-1442-A238-7830BB530095}"/>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a:extLst>
              <a:ext uri="{FF2B5EF4-FFF2-40B4-BE49-F238E27FC236}">
                <a16:creationId xmlns:a16="http://schemas.microsoft.com/office/drawing/2014/main" id="{5CED46DA-2940-B347-BA42-539F38B67DCD}"/>
              </a:ext>
            </a:extLst>
          </p:cNvPr>
          <p:cNvSpPr>
            <a:spLocks noGrp="1"/>
          </p:cNvSpPr>
          <p:nvPr>
            <p:ph type="sldNum" sz="quarter" idx="12"/>
          </p:nvPr>
        </p:nvSpPr>
        <p:spPr>
          <a:xfrm>
            <a:off x="8610600" y="6356350"/>
            <a:ext cx="2743200" cy="365125"/>
          </a:xfrm>
          <a:prstGeom prst="rect">
            <a:avLst/>
          </a:prstGeom>
        </p:spPr>
        <p:txBody>
          <a:bodyPr/>
          <a:lstStyle/>
          <a:p>
            <a:fld id="{21D447A2-DAD4-124A-A606-CCBACEE6D4BE}" type="slidenum">
              <a:rPr lang="it-IT" smtClean="0"/>
              <a:t>‹#›</a:t>
            </a:fld>
            <a:endParaRPr lang="it-IT"/>
          </a:p>
        </p:txBody>
      </p:sp>
    </p:spTree>
    <p:extLst>
      <p:ext uri="{BB962C8B-B14F-4D97-AF65-F5344CB8AC3E}">
        <p14:creationId xmlns:p14="http://schemas.microsoft.com/office/powerpoint/2010/main" val="1425613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A0344A0-E3CB-9142-9F20-A199C00CE1F6}"/>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A222FB2-8118-724C-937E-DD4BE19C2BCC}"/>
              </a:ext>
            </a:extLst>
          </p:cNvPr>
          <p:cNvSpPr>
            <a:spLocks noGrp="1"/>
          </p:cNvSpPr>
          <p:nvPr>
            <p:ph idx="1"/>
          </p:nvPr>
        </p:nvSpPr>
        <p:spPr/>
        <p:txBody>
          <a:bodyPr/>
          <a:lstStyle/>
          <a:p>
            <a:r>
              <a:rPr lang="it-IT" dirty="0"/>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BAECAC4A-872F-A546-8132-996DEEF6A13E}"/>
              </a:ext>
            </a:extLst>
          </p:cNvPr>
          <p:cNvSpPr>
            <a:spLocks noGrp="1"/>
          </p:cNvSpPr>
          <p:nvPr>
            <p:ph type="dt" sz="half" idx="10"/>
          </p:nvPr>
        </p:nvSpPr>
        <p:spPr>
          <a:xfrm>
            <a:off x="838200" y="6356350"/>
            <a:ext cx="2743200" cy="365125"/>
          </a:xfrm>
          <a:prstGeom prst="rect">
            <a:avLst/>
          </a:prstGeom>
        </p:spPr>
        <p:txBody>
          <a:bodyPr/>
          <a:lstStyle/>
          <a:p>
            <a:fld id="{A8CF69F3-458A-534F-8AB2-165ACED58887}" type="datetimeFigureOut">
              <a:rPr lang="it-IT" smtClean="0"/>
              <a:t>07/03/2024</a:t>
            </a:fld>
            <a:endParaRPr lang="it-IT"/>
          </a:p>
        </p:txBody>
      </p:sp>
      <p:sp>
        <p:nvSpPr>
          <p:cNvPr id="5" name="Segnaposto piè di pagina 4">
            <a:extLst>
              <a:ext uri="{FF2B5EF4-FFF2-40B4-BE49-F238E27FC236}">
                <a16:creationId xmlns:a16="http://schemas.microsoft.com/office/drawing/2014/main" id="{9CBAC3C4-B470-F041-A7FB-B68379CAA3BD}"/>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a:extLst>
              <a:ext uri="{FF2B5EF4-FFF2-40B4-BE49-F238E27FC236}">
                <a16:creationId xmlns:a16="http://schemas.microsoft.com/office/drawing/2014/main" id="{D245F620-7670-5443-8A6F-E97921ACBD71}"/>
              </a:ext>
            </a:extLst>
          </p:cNvPr>
          <p:cNvSpPr>
            <a:spLocks noGrp="1"/>
          </p:cNvSpPr>
          <p:nvPr>
            <p:ph type="sldNum" sz="quarter" idx="12"/>
          </p:nvPr>
        </p:nvSpPr>
        <p:spPr>
          <a:xfrm>
            <a:off x="8610600" y="6356350"/>
            <a:ext cx="2743200" cy="365125"/>
          </a:xfrm>
          <a:prstGeom prst="rect">
            <a:avLst/>
          </a:prstGeom>
        </p:spPr>
        <p:txBody>
          <a:bodyPr/>
          <a:lstStyle/>
          <a:p>
            <a:fld id="{21D447A2-DAD4-124A-A606-CCBACEE6D4BE}" type="slidenum">
              <a:rPr lang="it-IT" smtClean="0"/>
              <a:t>‹#›</a:t>
            </a:fld>
            <a:endParaRPr lang="it-IT"/>
          </a:p>
        </p:txBody>
      </p:sp>
    </p:spTree>
    <p:extLst>
      <p:ext uri="{BB962C8B-B14F-4D97-AF65-F5344CB8AC3E}">
        <p14:creationId xmlns:p14="http://schemas.microsoft.com/office/powerpoint/2010/main" val="36300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561B0A3-4B74-854E-AA21-B9320E015255}"/>
              </a:ext>
            </a:extLst>
          </p:cNvPr>
          <p:cNvSpPr>
            <a:spLocks noGrp="1"/>
          </p:cNvSpPr>
          <p:nvPr>
            <p:ph type="title"/>
          </p:nvPr>
        </p:nvSpPr>
        <p:spPr>
          <a:xfrm>
            <a:off x="831850" y="795339"/>
            <a:ext cx="10515600" cy="2852737"/>
          </a:xfrm>
        </p:spPr>
        <p:txBody>
          <a:bodyPr anchor="b"/>
          <a:lstStyle>
            <a:lvl1pPr>
              <a:defRPr sz="6000"/>
            </a:lvl1pPr>
          </a:lstStyle>
          <a:p>
            <a:r>
              <a:rPr lang="it-IT" dirty="0"/>
              <a:t>Fare clic per modificare lo stile del titolo dello schema</a:t>
            </a:r>
          </a:p>
        </p:txBody>
      </p:sp>
      <p:sp>
        <p:nvSpPr>
          <p:cNvPr id="3" name="Segnaposto testo 2">
            <a:extLst>
              <a:ext uri="{FF2B5EF4-FFF2-40B4-BE49-F238E27FC236}">
                <a16:creationId xmlns:a16="http://schemas.microsoft.com/office/drawing/2014/main" id="{4E0748E1-417D-D444-A649-115A7A57A587}"/>
              </a:ext>
            </a:extLst>
          </p:cNvPr>
          <p:cNvSpPr>
            <a:spLocks noGrp="1"/>
          </p:cNvSpPr>
          <p:nvPr>
            <p:ph type="body" idx="1"/>
          </p:nvPr>
        </p:nvSpPr>
        <p:spPr>
          <a:xfrm>
            <a:off x="831850" y="3829610"/>
            <a:ext cx="10515600" cy="2233051"/>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it-IT" dirty="0"/>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842C4902-302F-DD40-B41A-CB3B0BBF3881}"/>
              </a:ext>
            </a:extLst>
          </p:cNvPr>
          <p:cNvSpPr>
            <a:spLocks noGrp="1"/>
          </p:cNvSpPr>
          <p:nvPr>
            <p:ph type="dt" sz="half" idx="10"/>
          </p:nvPr>
        </p:nvSpPr>
        <p:spPr>
          <a:xfrm>
            <a:off x="838200" y="6356350"/>
            <a:ext cx="2743200" cy="365125"/>
          </a:xfrm>
          <a:prstGeom prst="rect">
            <a:avLst/>
          </a:prstGeom>
        </p:spPr>
        <p:txBody>
          <a:bodyPr/>
          <a:lstStyle/>
          <a:p>
            <a:fld id="{A8CF69F3-458A-534F-8AB2-165ACED58887}" type="datetimeFigureOut">
              <a:rPr lang="it-IT" smtClean="0"/>
              <a:t>07/03/2024</a:t>
            </a:fld>
            <a:endParaRPr lang="it-IT" dirty="0"/>
          </a:p>
        </p:txBody>
      </p:sp>
      <p:sp>
        <p:nvSpPr>
          <p:cNvPr id="5" name="Segnaposto piè di pagina 4">
            <a:extLst>
              <a:ext uri="{FF2B5EF4-FFF2-40B4-BE49-F238E27FC236}">
                <a16:creationId xmlns:a16="http://schemas.microsoft.com/office/drawing/2014/main" id="{2BEDF8F6-2478-A345-86CE-263C92F87593}"/>
              </a:ext>
            </a:extLst>
          </p:cNvPr>
          <p:cNvSpPr>
            <a:spLocks noGrp="1"/>
          </p:cNvSpPr>
          <p:nvPr>
            <p:ph type="ftr" sz="quarter" idx="11"/>
          </p:nvPr>
        </p:nvSpPr>
        <p:spPr>
          <a:xfrm>
            <a:off x="4038600" y="6356350"/>
            <a:ext cx="4114800" cy="365125"/>
          </a:xfrm>
          <a:prstGeom prst="rect">
            <a:avLst/>
          </a:prstGeom>
        </p:spPr>
        <p:txBody>
          <a:bodyPr/>
          <a:lstStyle/>
          <a:p>
            <a:endParaRPr lang="it-IT" dirty="0"/>
          </a:p>
        </p:txBody>
      </p:sp>
      <p:sp>
        <p:nvSpPr>
          <p:cNvPr id="6" name="Segnaposto numero diapositiva 5">
            <a:extLst>
              <a:ext uri="{FF2B5EF4-FFF2-40B4-BE49-F238E27FC236}">
                <a16:creationId xmlns:a16="http://schemas.microsoft.com/office/drawing/2014/main" id="{7CD24A09-0147-EF4D-BF73-1E65F278CE81}"/>
              </a:ext>
            </a:extLst>
          </p:cNvPr>
          <p:cNvSpPr>
            <a:spLocks noGrp="1"/>
          </p:cNvSpPr>
          <p:nvPr>
            <p:ph type="sldNum" sz="quarter" idx="12"/>
          </p:nvPr>
        </p:nvSpPr>
        <p:spPr>
          <a:xfrm>
            <a:off x="8610600" y="6356350"/>
            <a:ext cx="2743200" cy="365125"/>
          </a:xfrm>
          <a:prstGeom prst="rect">
            <a:avLst/>
          </a:prstGeom>
        </p:spPr>
        <p:txBody>
          <a:bodyPr/>
          <a:lstStyle/>
          <a:p>
            <a:fld id="{21D447A2-DAD4-124A-A606-CCBACEE6D4BE}" type="slidenum">
              <a:rPr lang="it-IT" smtClean="0"/>
              <a:t>‹#›</a:t>
            </a:fld>
            <a:endParaRPr lang="it-IT"/>
          </a:p>
        </p:txBody>
      </p:sp>
    </p:spTree>
    <p:extLst>
      <p:ext uri="{BB962C8B-B14F-4D97-AF65-F5344CB8AC3E}">
        <p14:creationId xmlns:p14="http://schemas.microsoft.com/office/powerpoint/2010/main" val="2119552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A664292-D0E6-D341-B154-EC70C0C0CCFC}"/>
              </a:ext>
            </a:extLst>
          </p:cNvPr>
          <p:cNvSpPr>
            <a:spLocks noGrp="1"/>
          </p:cNvSpPr>
          <p:nvPr>
            <p:ph type="title"/>
          </p:nvPr>
        </p:nvSpPr>
        <p:spPr/>
        <p:txBody>
          <a:bodyPr/>
          <a:lstStyle/>
          <a:p>
            <a:r>
              <a:rPr lang="it-IT" dirty="0"/>
              <a:t>Fare clic per modificare lo stile del titolo dello schema</a:t>
            </a:r>
          </a:p>
        </p:txBody>
      </p:sp>
      <p:sp>
        <p:nvSpPr>
          <p:cNvPr id="3" name="Segnaposto contenuto 2">
            <a:extLst>
              <a:ext uri="{FF2B5EF4-FFF2-40B4-BE49-F238E27FC236}">
                <a16:creationId xmlns:a16="http://schemas.microsoft.com/office/drawing/2014/main" id="{39B65797-ED89-5A4D-BDBC-259C7552E205}"/>
              </a:ext>
            </a:extLst>
          </p:cNvPr>
          <p:cNvSpPr>
            <a:spLocks noGrp="1"/>
          </p:cNvSpPr>
          <p:nvPr>
            <p:ph sz="half" idx="1"/>
          </p:nvPr>
        </p:nvSpPr>
        <p:spPr>
          <a:xfrm>
            <a:off x="838200" y="1825625"/>
            <a:ext cx="5181600" cy="4351338"/>
          </a:xfrm>
        </p:spPr>
        <p:txBody>
          <a:bodyPr/>
          <a:lstStyle/>
          <a:p>
            <a:r>
              <a:rPr lang="it-IT" dirty="0"/>
              <a:t>Modifica gli stili del testo dello schema
Secondo livello
Terzo livello
Quarto livello
Quinto livello</a:t>
            </a:r>
          </a:p>
        </p:txBody>
      </p:sp>
      <p:sp>
        <p:nvSpPr>
          <p:cNvPr id="4" name="Segnaposto contenuto 3">
            <a:extLst>
              <a:ext uri="{FF2B5EF4-FFF2-40B4-BE49-F238E27FC236}">
                <a16:creationId xmlns:a16="http://schemas.microsoft.com/office/drawing/2014/main" id="{AD0A6736-1641-BC45-A2C7-CFCF077BEA7E}"/>
              </a:ext>
            </a:extLst>
          </p:cNvPr>
          <p:cNvSpPr>
            <a:spLocks noGrp="1"/>
          </p:cNvSpPr>
          <p:nvPr>
            <p:ph sz="half" idx="2"/>
          </p:nvPr>
        </p:nvSpPr>
        <p:spPr>
          <a:xfrm>
            <a:off x="6172200" y="1825625"/>
            <a:ext cx="5181600" cy="4351338"/>
          </a:xfrm>
        </p:spPr>
        <p:txBody>
          <a:bodyPr/>
          <a:lstStyle/>
          <a:p>
            <a:r>
              <a:rPr lang="it-IT" dirty="0"/>
              <a:t>Modifica gli stili del testo dello schema
Secondo livello
Terzo livello
Quarto livello
Quinto livello</a:t>
            </a:r>
          </a:p>
        </p:txBody>
      </p:sp>
      <p:sp>
        <p:nvSpPr>
          <p:cNvPr id="5" name="Segnaposto data 4">
            <a:extLst>
              <a:ext uri="{FF2B5EF4-FFF2-40B4-BE49-F238E27FC236}">
                <a16:creationId xmlns:a16="http://schemas.microsoft.com/office/drawing/2014/main" id="{2AAEF0D6-7CD6-F849-BF19-BB84FCB8915A}"/>
              </a:ext>
            </a:extLst>
          </p:cNvPr>
          <p:cNvSpPr>
            <a:spLocks noGrp="1"/>
          </p:cNvSpPr>
          <p:nvPr>
            <p:ph type="dt" sz="half" idx="10"/>
          </p:nvPr>
        </p:nvSpPr>
        <p:spPr>
          <a:xfrm>
            <a:off x="838200" y="6356350"/>
            <a:ext cx="2743200" cy="365125"/>
          </a:xfrm>
          <a:prstGeom prst="rect">
            <a:avLst/>
          </a:prstGeom>
        </p:spPr>
        <p:txBody>
          <a:bodyPr/>
          <a:lstStyle/>
          <a:p>
            <a:fld id="{A8CF69F3-458A-534F-8AB2-165ACED58887}" type="datetimeFigureOut">
              <a:rPr lang="it-IT" smtClean="0"/>
              <a:t>07/03/2024</a:t>
            </a:fld>
            <a:endParaRPr lang="it-IT"/>
          </a:p>
        </p:txBody>
      </p:sp>
      <p:sp>
        <p:nvSpPr>
          <p:cNvPr id="6" name="Segnaposto piè di pagina 5">
            <a:extLst>
              <a:ext uri="{FF2B5EF4-FFF2-40B4-BE49-F238E27FC236}">
                <a16:creationId xmlns:a16="http://schemas.microsoft.com/office/drawing/2014/main" id="{BDD8B44C-12FC-AF4D-B37B-B8140151B00B}"/>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7" name="Segnaposto numero diapositiva 6">
            <a:extLst>
              <a:ext uri="{FF2B5EF4-FFF2-40B4-BE49-F238E27FC236}">
                <a16:creationId xmlns:a16="http://schemas.microsoft.com/office/drawing/2014/main" id="{44743896-F6B8-9947-BE63-2B2C4C0D4930}"/>
              </a:ext>
            </a:extLst>
          </p:cNvPr>
          <p:cNvSpPr>
            <a:spLocks noGrp="1"/>
          </p:cNvSpPr>
          <p:nvPr>
            <p:ph type="sldNum" sz="quarter" idx="12"/>
          </p:nvPr>
        </p:nvSpPr>
        <p:spPr>
          <a:xfrm>
            <a:off x="8610600" y="6356350"/>
            <a:ext cx="2743200" cy="365125"/>
          </a:xfrm>
          <a:prstGeom prst="rect">
            <a:avLst/>
          </a:prstGeom>
        </p:spPr>
        <p:txBody>
          <a:bodyPr/>
          <a:lstStyle/>
          <a:p>
            <a:fld id="{21D447A2-DAD4-124A-A606-CCBACEE6D4BE}" type="slidenum">
              <a:rPr lang="it-IT" smtClean="0"/>
              <a:t>‹#›</a:t>
            </a:fld>
            <a:endParaRPr lang="it-IT"/>
          </a:p>
        </p:txBody>
      </p:sp>
    </p:spTree>
    <p:extLst>
      <p:ext uri="{BB962C8B-B14F-4D97-AF65-F5344CB8AC3E}">
        <p14:creationId xmlns:p14="http://schemas.microsoft.com/office/powerpoint/2010/main" val="949167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AA90186-9173-2544-9015-817BDBD13413}"/>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D327A52C-450B-FD4E-A736-C6FF1EB63294}"/>
              </a:ext>
            </a:extLst>
          </p:cNvPr>
          <p:cNvSpPr>
            <a:spLocks noGrp="1"/>
          </p:cNvSpPr>
          <p:nvPr>
            <p:ph type="dt" sz="half" idx="10"/>
          </p:nvPr>
        </p:nvSpPr>
        <p:spPr>
          <a:xfrm>
            <a:off x="838200" y="6356350"/>
            <a:ext cx="2743200" cy="365125"/>
          </a:xfrm>
          <a:prstGeom prst="rect">
            <a:avLst/>
          </a:prstGeom>
        </p:spPr>
        <p:txBody>
          <a:bodyPr/>
          <a:lstStyle/>
          <a:p>
            <a:fld id="{A8CF69F3-458A-534F-8AB2-165ACED58887}" type="datetimeFigureOut">
              <a:rPr lang="it-IT" smtClean="0"/>
              <a:t>07/03/2024</a:t>
            </a:fld>
            <a:endParaRPr lang="it-IT"/>
          </a:p>
        </p:txBody>
      </p:sp>
      <p:sp>
        <p:nvSpPr>
          <p:cNvPr id="4" name="Segnaposto piè di pagina 3">
            <a:extLst>
              <a:ext uri="{FF2B5EF4-FFF2-40B4-BE49-F238E27FC236}">
                <a16:creationId xmlns:a16="http://schemas.microsoft.com/office/drawing/2014/main" id="{2BB63EE2-01EC-9245-950E-9AC059E03FEF}"/>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5" name="Segnaposto numero diapositiva 4">
            <a:extLst>
              <a:ext uri="{FF2B5EF4-FFF2-40B4-BE49-F238E27FC236}">
                <a16:creationId xmlns:a16="http://schemas.microsoft.com/office/drawing/2014/main" id="{E357FA33-9734-874C-991E-47C6070B186F}"/>
              </a:ext>
            </a:extLst>
          </p:cNvPr>
          <p:cNvSpPr>
            <a:spLocks noGrp="1"/>
          </p:cNvSpPr>
          <p:nvPr>
            <p:ph type="sldNum" sz="quarter" idx="12"/>
          </p:nvPr>
        </p:nvSpPr>
        <p:spPr>
          <a:xfrm>
            <a:off x="8610600" y="6356350"/>
            <a:ext cx="2743200" cy="365125"/>
          </a:xfrm>
          <a:prstGeom prst="rect">
            <a:avLst/>
          </a:prstGeom>
        </p:spPr>
        <p:txBody>
          <a:bodyPr/>
          <a:lstStyle/>
          <a:p>
            <a:fld id="{21D447A2-DAD4-124A-A606-CCBACEE6D4BE}" type="slidenum">
              <a:rPr lang="it-IT" smtClean="0"/>
              <a:t>‹#›</a:t>
            </a:fld>
            <a:endParaRPr lang="it-IT"/>
          </a:p>
        </p:txBody>
      </p:sp>
    </p:spTree>
    <p:extLst>
      <p:ext uri="{BB962C8B-B14F-4D97-AF65-F5344CB8AC3E}">
        <p14:creationId xmlns:p14="http://schemas.microsoft.com/office/powerpoint/2010/main" val="465883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E3C4DD10-03F4-8D4E-8CEA-DD00CF88B960}"/>
              </a:ext>
            </a:extLst>
          </p:cNvPr>
          <p:cNvSpPr>
            <a:spLocks noGrp="1"/>
          </p:cNvSpPr>
          <p:nvPr>
            <p:ph type="dt" sz="half" idx="10"/>
          </p:nvPr>
        </p:nvSpPr>
        <p:spPr>
          <a:xfrm>
            <a:off x="838200" y="6356350"/>
            <a:ext cx="2743200" cy="365125"/>
          </a:xfrm>
          <a:prstGeom prst="rect">
            <a:avLst/>
          </a:prstGeom>
        </p:spPr>
        <p:txBody>
          <a:bodyPr/>
          <a:lstStyle/>
          <a:p>
            <a:fld id="{A8CF69F3-458A-534F-8AB2-165ACED58887}" type="datetimeFigureOut">
              <a:rPr lang="it-IT" smtClean="0"/>
              <a:t>07/03/2024</a:t>
            </a:fld>
            <a:endParaRPr lang="it-IT"/>
          </a:p>
        </p:txBody>
      </p:sp>
      <p:sp>
        <p:nvSpPr>
          <p:cNvPr id="3" name="Segnaposto piè di pagina 2">
            <a:extLst>
              <a:ext uri="{FF2B5EF4-FFF2-40B4-BE49-F238E27FC236}">
                <a16:creationId xmlns:a16="http://schemas.microsoft.com/office/drawing/2014/main" id="{DBDFA2A2-60D4-8241-B391-1E99B8FDF433}"/>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4" name="Segnaposto numero diapositiva 3">
            <a:extLst>
              <a:ext uri="{FF2B5EF4-FFF2-40B4-BE49-F238E27FC236}">
                <a16:creationId xmlns:a16="http://schemas.microsoft.com/office/drawing/2014/main" id="{3F3A6B78-DD91-3F4B-81C2-37CD010731BE}"/>
              </a:ext>
            </a:extLst>
          </p:cNvPr>
          <p:cNvSpPr>
            <a:spLocks noGrp="1"/>
          </p:cNvSpPr>
          <p:nvPr>
            <p:ph type="sldNum" sz="quarter" idx="12"/>
          </p:nvPr>
        </p:nvSpPr>
        <p:spPr>
          <a:xfrm>
            <a:off x="8610600" y="6356350"/>
            <a:ext cx="2743200" cy="365125"/>
          </a:xfrm>
          <a:prstGeom prst="rect">
            <a:avLst/>
          </a:prstGeom>
        </p:spPr>
        <p:txBody>
          <a:bodyPr/>
          <a:lstStyle/>
          <a:p>
            <a:fld id="{21D447A2-DAD4-124A-A606-CCBACEE6D4BE}" type="slidenum">
              <a:rPr lang="it-IT" smtClean="0"/>
              <a:t>‹#›</a:t>
            </a:fld>
            <a:endParaRPr lang="it-IT"/>
          </a:p>
        </p:txBody>
      </p:sp>
    </p:spTree>
    <p:extLst>
      <p:ext uri="{BB962C8B-B14F-4D97-AF65-F5344CB8AC3E}">
        <p14:creationId xmlns:p14="http://schemas.microsoft.com/office/powerpoint/2010/main" val="4284577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B1249F3-8563-B848-829F-0913562C8314}"/>
              </a:ext>
            </a:extLst>
          </p:cNvPr>
          <p:cNvSpPr>
            <a:spLocks noGrp="1"/>
          </p:cNvSpPr>
          <p:nvPr>
            <p:ph type="title"/>
          </p:nvPr>
        </p:nvSpPr>
        <p:spPr>
          <a:xfrm>
            <a:off x="839788" y="457200"/>
            <a:ext cx="3932237" cy="1600200"/>
          </a:xfrm>
        </p:spPr>
        <p:txBody>
          <a:bodyPr anchor="b"/>
          <a:lstStyle>
            <a:lvl1pPr>
              <a:defRPr sz="3200"/>
            </a:lvl1pPr>
          </a:lstStyle>
          <a:p>
            <a:r>
              <a:rPr lang="it-IT" dirty="0"/>
              <a:t>Fare clic per modificare lo stile del titolo dello schema</a:t>
            </a:r>
          </a:p>
        </p:txBody>
      </p:sp>
      <p:sp>
        <p:nvSpPr>
          <p:cNvPr id="3" name="Segnaposto immagine 2">
            <a:extLst>
              <a:ext uri="{FF2B5EF4-FFF2-40B4-BE49-F238E27FC236}">
                <a16:creationId xmlns:a16="http://schemas.microsoft.com/office/drawing/2014/main" id="{8F4FC632-E4D9-474A-B216-12EEDEE955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dirty="0"/>
          </a:p>
        </p:txBody>
      </p:sp>
      <p:sp>
        <p:nvSpPr>
          <p:cNvPr id="4" name="Segnaposto testo 3">
            <a:extLst>
              <a:ext uri="{FF2B5EF4-FFF2-40B4-BE49-F238E27FC236}">
                <a16:creationId xmlns:a16="http://schemas.microsoft.com/office/drawing/2014/main" id="{95FC1A5D-67C8-3949-8E8E-4E0EAA12CE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it-IT" dirty="0"/>
              <a:t>Modifica gli stili del testo dello schema
Secondo livello
Terzo livello
Quarto livello
Quinto livello</a:t>
            </a:r>
          </a:p>
        </p:txBody>
      </p:sp>
      <p:sp>
        <p:nvSpPr>
          <p:cNvPr id="5" name="Segnaposto data 4">
            <a:extLst>
              <a:ext uri="{FF2B5EF4-FFF2-40B4-BE49-F238E27FC236}">
                <a16:creationId xmlns:a16="http://schemas.microsoft.com/office/drawing/2014/main" id="{C2B296A6-1CBA-9A40-A038-4627496A28F9}"/>
              </a:ext>
            </a:extLst>
          </p:cNvPr>
          <p:cNvSpPr>
            <a:spLocks noGrp="1"/>
          </p:cNvSpPr>
          <p:nvPr>
            <p:ph type="dt" sz="half" idx="10"/>
          </p:nvPr>
        </p:nvSpPr>
        <p:spPr>
          <a:xfrm>
            <a:off x="838200" y="6356350"/>
            <a:ext cx="2743200" cy="365125"/>
          </a:xfrm>
          <a:prstGeom prst="rect">
            <a:avLst/>
          </a:prstGeom>
        </p:spPr>
        <p:txBody>
          <a:bodyPr/>
          <a:lstStyle/>
          <a:p>
            <a:fld id="{A8CF69F3-458A-534F-8AB2-165ACED58887}" type="datetimeFigureOut">
              <a:rPr lang="it-IT" smtClean="0"/>
              <a:t>07/03/2024</a:t>
            </a:fld>
            <a:endParaRPr lang="it-IT"/>
          </a:p>
        </p:txBody>
      </p:sp>
      <p:sp>
        <p:nvSpPr>
          <p:cNvPr id="6" name="Segnaposto piè di pagina 5">
            <a:extLst>
              <a:ext uri="{FF2B5EF4-FFF2-40B4-BE49-F238E27FC236}">
                <a16:creationId xmlns:a16="http://schemas.microsoft.com/office/drawing/2014/main" id="{5631A18F-A3F5-884F-A4F6-CE86DF4B79EF}"/>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7" name="Segnaposto numero diapositiva 6">
            <a:extLst>
              <a:ext uri="{FF2B5EF4-FFF2-40B4-BE49-F238E27FC236}">
                <a16:creationId xmlns:a16="http://schemas.microsoft.com/office/drawing/2014/main" id="{5C005375-C923-924C-97AE-7EECB9FDC0FD}"/>
              </a:ext>
            </a:extLst>
          </p:cNvPr>
          <p:cNvSpPr>
            <a:spLocks noGrp="1"/>
          </p:cNvSpPr>
          <p:nvPr>
            <p:ph type="sldNum" sz="quarter" idx="12"/>
          </p:nvPr>
        </p:nvSpPr>
        <p:spPr>
          <a:xfrm>
            <a:off x="8610600" y="6356350"/>
            <a:ext cx="2743200" cy="365125"/>
          </a:xfrm>
          <a:prstGeom prst="rect">
            <a:avLst/>
          </a:prstGeom>
        </p:spPr>
        <p:txBody>
          <a:bodyPr/>
          <a:lstStyle/>
          <a:p>
            <a:fld id="{21D447A2-DAD4-124A-A606-CCBACEE6D4BE}" type="slidenum">
              <a:rPr lang="it-IT" smtClean="0"/>
              <a:t>‹#›</a:t>
            </a:fld>
            <a:endParaRPr lang="it-IT"/>
          </a:p>
        </p:txBody>
      </p:sp>
    </p:spTree>
    <p:extLst>
      <p:ext uri="{BB962C8B-B14F-4D97-AF65-F5344CB8AC3E}">
        <p14:creationId xmlns:p14="http://schemas.microsoft.com/office/powerpoint/2010/main" val="585256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olo e contenuto">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5729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AE4DE853-B1D4-CF4A-811E-CE5CCB562E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Fare clic per modificare lo stile del titolo dello schema</a:t>
            </a:r>
          </a:p>
        </p:txBody>
      </p:sp>
      <p:sp>
        <p:nvSpPr>
          <p:cNvPr id="3" name="Segnaposto testo 2">
            <a:extLst>
              <a:ext uri="{FF2B5EF4-FFF2-40B4-BE49-F238E27FC236}">
                <a16:creationId xmlns:a16="http://schemas.microsoft.com/office/drawing/2014/main" id="{0FC85B27-AA28-254F-B7D8-F41B1E375E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it-IT" dirty="0"/>
              <a:t>Modifica gli stili del testo dello schema
Secondo livello
Terzo livello
Quarto livello
Quinto livello</a:t>
            </a:r>
          </a:p>
        </p:txBody>
      </p:sp>
    </p:spTree>
    <p:extLst>
      <p:ext uri="{BB962C8B-B14F-4D97-AF65-F5344CB8AC3E}">
        <p14:creationId xmlns:p14="http://schemas.microsoft.com/office/powerpoint/2010/main" val="29054860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7" r:id="rId7"/>
    <p:sldLayoutId id="2147483658" r:id="rId8"/>
  </p:sldLayoutIdLst>
  <p:txStyles>
    <p:titleStyle>
      <a:lvl1pPr algn="l" defTabSz="914400" rtl="0" eaLnBrk="1" latinLnBrk="0" hangingPunct="1">
        <a:lnSpc>
          <a:spcPct val="90000"/>
        </a:lnSpc>
        <a:spcBef>
          <a:spcPct val="0"/>
        </a:spcBef>
        <a:buNone/>
        <a:defRPr sz="4400" b="1"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Open Sans" panose="020B06060305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4C7FD-0966-3D43-EAD3-4D3C85A624DF}"/>
              </a:ext>
            </a:extLst>
          </p:cNvPr>
          <p:cNvSpPr>
            <a:spLocks noGrp="1"/>
          </p:cNvSpPr>
          <p:nvPr>
            <p:ph type="ctrTitle"/>
          </p:nvPr>
        </p:nvSpPr>
        <p:spPr>
          <a:xfrm>
            <a:off x="1524000" y="2372139"/>
            <a:ext cx="9144000" cy="1137824"/>
          </a:xfrm>
        </p:spPr>
        <p:txBody>
          <a:bodyPr>
            <a:normAutofit/>
          </a:bodyPr>
          <a:lstStyle/>
          <a:p>
            <a:r>
              <a:rPr lang="en-GB" sz="3200" b="1" dirty="0">
                <a:solidFill>
                  <a:srgbClr val="275536"/>
                </a:solidFill>
                <a:latin typeface="+mn-lt"/>
              </a:rPr>
              <a:t>EPOS Strategies for the European and international landscape</a:t>
            </a:r>
            <a:endParaRPr lang="en-IT" sz="3200" dirty="0">
              <a:solidFill>
                <a:srgbClr val="275536"/>
              </a:solidFill>
              <a:latin typeface="+mn-lt"/>
              <a:ea typeface="+mn-ea"/>
              <a:cs typeface="+mn-cs"/>
            </a:endParaRPr>
          </a:p>
        </p:txBody>
      </p:sp>
      <p:sp>
        <p:nvSpPr>
          <p:cNvPr id="3" name="Subtitle 2">
            <a:extLst>
              <a:ext uri="{FF2B5EF4-FFF2-40B4-BE49-F238E27FC236}">
                <a16:creationId xmlns:a16="http://schemas.microsoft.com/office/drawing/2014/main" id="{90143831-96CF-039B-1A76-328F9BA5C53F}"/>
              </a:ext>
            </a:extLst>
          </p:cNvPr>
          <p:cNvSpPr>
            <a:spLocks noGrp="1"/>
          </p:cNvSpPr>
          <p:nvPr>
            <p:ph type="subTitle" idx="1"/>
          </p:nvPr>
        </p:nvSpPr>
        <p:spPr/>
        <p:txBody>
          <a:bodyPr/>
          <a:lstStyle/>
          <a:p>
            <a:r>
              <a:rPr lang="en-US" dirty="0">
                <a:solidFill>
                  <a:srgbClr val="275536"/>
                </a:solidFill>
              </a:rPr>
              <a:t>Moderator: Helen Glaves</a:t>
            </a:r>
            <a:endParaRPr lang="en-IT" dirty="0"/>
          </a:p>
        </p:txBody>
      </p:sp>
    </p:spTree>
    <p:extLst>
      <p:ext uri="{BB962C8B-B14F-4D97-AF65-F5344CB8AC3E}">
        <p14:creationId xmlns:p14="http://schemas.microsoft.com/office/powerpoint/2010/main" val="1864187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3B8BF4D3-79B5-4B47-9A12-31739D78FF88}"/>
              </a:ext>
            </a:extLst>
          </p:cNvPr>
          <p:cNvSpPr txBox="1"/>
          <p:nvPr/>
        </p:nvSpPr>
        <p:spPr>
          <a:xfrm>
            <a:off x="233756" y="661163"/>
            <a:ext cx="11784072" cy="461665"/>
          </a:xfrm>
          <a:prstGeom prst="rect">
            <a:avLst/>
          </a:prstGeom>
          <a:noFill/>
        </p:spPr>
        <p:txBody>
          <a:bodyPr wrap="square" rtlCol="0">
            <a:spAutoFit/>
          </a:bodyPr>
          <a:lstStyle/>
          <a:p>
            <a:pPr algn="ctr"/>
            <a:r>
              <a:rPr lang="it-IT" sz="2400" b="1" dirty="0">
                <a:solidFill>
                  <a:srgbClr val="275536"/>
                </a:solidFill>
              </a:rPr>
              <a:t>Agenda</a:t>
            </a:r>
          </a:p>
        </p:txBody>
      </p:sp>
      <p:sp>
        <p:nvSpPr>
          <p:cNvPr id="2" name="TextBox 1">
            <a:extLst>
              <a:ext uri="{FF2B5EF4-FFF2-40B4-BE49-F238E27FC236}">
                <a16:creationId xmlns:a16="http://schemas.microsoft.com/office/drawing/2014/main" id="{4EEAA3DA-CB41-A444-A2BD-6D575BE41EB7}"/>
              </a:ext>
            </a:extLst>
          </p:cNvPr>
          <p:cNvSpPr txBox="1"/>
          <p:nvPr/>
        </p:nvSpPr>
        <p:spPr>
          <a:xfrm>
            <a:off x="636260" y="1242502"/>
            <a:ext cx="10979063" cy="4816703"/>
          </a:xfrm>
          <a:prstGeom prst="rect">
            <a:avLst/>
          </a:prstGeom>
          <a:noFill/>
        </p:spPr>
        <p:txBody>
          <a:bodyPr wrap="square" rtlCol="0">
            <a:spAutoFit/>
          </a:bodyPr>
          <a:lstStyle/>
          <a:p>
            <a:pPr>
              <a:tabLst>
                <a:tab pos="3420745" algn="l"/>
                <a:tab pos="4050665" algn="l"/>
                <a:tab pos="4231005" algn="l"/>
              </a:tabLst>
            </a:pPr>
            <a:r>
              <a:rPr lang="en-GB" sz="1800" b="1" dirty="0">
                <a:solidFill>
                  <a:srgbClr val="0070C0"/>
                </a:solidFill>
                <a:effectLst/>
                <a:latin typeface="Calibri" panose="020F0502020204030204" pitchFamily="34" charset="0"/>
                <a:ea typeface="Times New Roman" panose="02020603050405020304" pitchFamily="18" charset="0"/>
              </a:rPr>
              <a:t>09:00 – 13:00	EPOS strategies in the European and International landscape	(Helen Glaves)</a:t>
            </a:r>
            <a:endParaRPr lang="en-GB" sz="1800" dirty="0">
              <a:effectLst/>
              <a:latin typeface="Times New Roman" panose="02020603050405020304" pitchFamily="18" charset="0"/>
              <a:ea typeface="Times New Roman" panose="02020603050405020304" pitchFamily="18" charset="0"/>
            </a:endParaRPr>
          </a:p>
          <a:p>
            <a:pPr>
              <a:tabLst>
                <a:tab pos="3420745" algn="l"/>
                <a:tab pos="4050665" algn="l"/>
              </a:tabLst>
            </a:pPr>
            <a:endParaRPr lang="en-GB" dirty="0">
              <a:latin typeface="Calibri" panose="020F0502020204030204" pitchFamily="34" charset="0"/>
              <a:ea typeface="Times New Roman" panose="02020603050405020304" pitchFamily="18" charset="0"/>
            </a:endParaRPr>
          </a:p>
          <a:p>
            <a:pPr>
              <a:tabLst>
                <a:tab pos="3420745" algn="l"/>
                <a:tab pos="4050665" algn="l"/>
              </a:tabLst>
            </a:pPr>
            <a:r>
              <a:rPr lang="en-GB" sz="1800" dirty="0">
                <a:effectLst/>
                <a:latin typeface="Calibri" panose="020F0502020204030204" pitchFamily="34" charset="0"/>
                <a:ea typeface="Times New Roman" panose="02020603050405020304" pitchFamily="18" charset="0"/>
              </a:rPr>
              <a:t>09:00-09:30 	Welcome and introduction of the session	</a:t>
            </a:r>
          </a:p>
          <a:p>
            <a:pPr>
              <a:tabLst>
                <a:tab pos="3420745" algn="l"/>
                <a:tab pos="4050665" algn="l"/>
              </a:tabLst>
            </a:pPr>
            <a:endParaRPr lang="en-GB" dirty="0">
              <a:latin typeface="Calibri" panose="020F0502020204030204" pitchFamily="34" charset="0"/>
              <a:ea typeface="Times New Roman" panose="02020603050405020304" pitchFamily="18" charset="0"/>
            </a:endParaRPr>
          </a:p>
          <a:p>
            <a:pPr>
              <a:tabLst>
                <a:tab pos="3510915" algn="l"/>
                <a:tab pos="4050665" algn="l"/>
              </a:tabLst>
            </a:pPr>
            <a:r>
              <a:rPr lang="en-GB" sz="1800" b="1" dirty="0">
                <a:solidFill>
                  <a:srgbClr val="C00000"/>
                </a:solidFill>
                <a:effectLst/>
                <a:latin typeface="Calibri" panose="020F0502020204030204" pitchFamily="34" charset="0"/>
                <a:ea typeface="Times New Roman" panose="02020603050405020304" pitchFamily="18" charset="0"/>
              </a:rPr>
              <a:t> </a:t>
            </a:r>
            <a:r>
              <a:rPr lang="en-GB" sz="2000" b="1" i="0" u="none" strike="noStrike" baseline="0" dirty="0">
                <a:solidFill>
                  <a:srgbClr val="2E75B6"/>
                </a:solidFill>
                <a:latin typeface="Calibri-Bold"/>
              </a:rPr>
              <a:t>09:10 – 10:45 European and international collaborations </a:t>
            </a:r>
            <a:r>
              <a:rPr lang="en-GB" sz="1800" b="1" i="0" u="none" strike="noStrike" baseline="0" dirty="0">
                <a:solidFill>
                  <a:srgbClr val="2E75B6"/>
                </a:solidFill>
                <a:latin typeface="Calibri-Bold"/>
              </a:rPr>
              <a:t>(Chairs: Otto Lange, Daniele Bailo)</a:t>
            </a:r>
          </a:p>
          <a:p>
            <a:pPr lvl="1">
              <a:spcBef>
                <a:spcPts val="600"/>
              </a:spcBef>
            </a:pPr>
            <a:r>
              <a:rPr lang="en-GB" b="0" i="0" u="none" strike="noStrike" baseline="0" dirty="0">
                <a:solidFill>
                  <a:srgbClr val="000000"/>
                </a:solidFill>
                <a:latin typeface="Calibri" panose="020F0502020204030204" pitchFamily="34" charset="0"/>
              </a:rPr>
              <a:t>09:10 - 09:20   </a:t>
            </a:r>
            <a:r>
              <a:rPr lang="en-GB" b="0" i="0" u="none" strike="noStrike" baseline="0" dirty="0" err="1">
                <a:solidFill>
                  <a:srgbClr val="000000"/>
                </a:solidFill>
                <a:latin typeface="Calibri" panose="020F0502020204030204" pitchFamily="34" charset="0"/>
              </a:rPr>
              <a:t>EarthScope</a:t>
            </a:r>
            <a:r>
              <a:rPr lang="en-GB" b="0" i="0" u="none" strike="noStrike" baseline="0" dirty="0">
                <a:solidFill>
                  <a:srgbClr val="000000"/>
                </a:solidFill>
                <a:latin typeface="Calibri" panose="020F0502020204030204" pitchFamily="34" charset="0"/>
              </a:rPr>
              <a:t> 			Becks </a:t>
            </a:r>
            <a:r>
              <a:rPr lang="en-GB" b="0" i="0" u="none" strike="noStrike" baseline="0" dirty="0" err="1">
                <a:solidFill>
                  <a:srgbClr val="000000"/>
                </a:solidFill>
                <a:latin typeface="Calibri" panose="020F0502020204030204" pitchFamily="34" charset="0"/>
              </a:rPr>
              <a:t>Bendick</a:t>
            </a:r>
            <a:endParaRPr lang="en-GB" b="0" i="0" u="none" strike="noStrike" baseline="0" dirty="0">
              <a:solidFill>
                <a:srgbClr val="000000"/>
              </a:solidFill>
              <a:latin typeface="Calibri" panose="020F0502020204030204" pitchFamily="34" charset="0"/>
            </a:endParaRPr>
          </a:p>
          <a:p>
            <a:pPr lvl="1">
              <a:spcBef>
                <a:spcPts val="600"/>
              </a:spcBef>
            </a:pPr>
            <a:r>
              <a:rPr lang="en-GB" b="0" i="0" u="none" strike="noStrike" baseline="0" dirty="0">
                <a:solidFill>
                  <a:srgbClr val="000000"/>
                </a:solidFill>
                <a:latin typeface="Calibri" panose="020F0502020204030204" pitchFamily="34" charset="0"/>
              </a:rPr>
              <a:t>09:20 -09: 30   </a:t>
            </a:r>
            <a:r>
              <a:rPr lang="en-GB" b="0" i="0" u="none" strike="noStrike" baseline="0" dirty="0" err="1">
                <a:solidFill>
                  <a:srgbClr val="000000"/>
                </a:solidFill>
                <a:latin typeface="Calibri" panose="020F0502020204030204" pitchFamily="34" charset="0"/>
              </a:rPr>
              <a:t>AuScope</a:t>
            </a:r>
            <a:r>
              <a:rPr lang="en-GB" b="0" i="0" u="none" strike="noStrike" baseline="0" dirty="0">
                <a:solidFill>
                  <a:srgbClr val="000000"/>
                </a:solidFill>
                <a:latin typeface="Calibri" panose="020F0502020204030204" pitchFamily="34" charset="0"/>
              </a:rPr>
              <a:t> 				Tim Rawling</a:t>
            </a:r>
          </a:p>
          <a:p>
            <a:pPr lvl="1">
              <a:spcBef>
                <a:spcPts val="600"/>
              </a:spcBef>
            </a:pPr>
            <a:r>
              <a:rPr lang="en-GB" b="0" i="0" u="none" strike="noStrike" baseline="0" dirty="0">
                <a:solidFill>
                  <a:srgbClr val="000000"/>
                </a:solidFill>
                <a:latin typeface="Calibri" panose="020F0502020204030204" pitchFamily="34" charset="0"/>
              </a:rPr>
              <a:t>09:30 - 09:45   EUREF 				Juliette Legrand</a:t>
            </a:r>
          </a:p>
          <a:p>
            <a:pPr lvl="1">
              <a:spcBef>
                <a:spcPts val="600"/>
              </a:spcBef>
            </a:pPr>
            <a:r>
              <a:rPr lang="pt-BR" b="0" i="0" u="none" strike="noStrike" baseline="0" dirty="0">
                <a:solidFill>
                  <a:srgbClr val="000000"/>
                </a:solidFill>
                <a:latin typeface="Calibri" panose="020F0502020204030204" pitchFamily="34" charset="0"/>
              </a:rPr>
              <a:t>09:45 -10:00   JERICO 				Miguel Charcos Llorens</a:t>
            </a:r>
          </a:p>
          <a:p>
            <a:pPr lvl="1">
              <a:spcBef>
                <a:spcPts val="600"/>
              </a:spcBef>
            </a:pPr>
            <a:r>
              <a:rPr lang="en-GB" b="0" i="0" u="none" strike="noStrike" baseline="0" dirty="0">
                <a:solidFill>
                  <a:srgbClr val="000000"/>
                </a:solidFill>
                <a:latin typeface="Calibri" panose="020F0502020204030204" pitchFamily="34" charset="0"/>
              </a:rPr>
              <a:t>10:00-10:15    GEO-Inquire 			Angelo Strollo</a:t>
            </a:r>
          </a:p>
          <a:p>
            <a:pPr lvl="1">
              <a:spcBef>
                <a:spcPts val="600"/>
              </a:spcBef>
            </a:pPr>
            <a:r>
              <a:rPr lang="en-GB" b="0" i="0" u="none" strike="noStrike" baseline="0" dirty="0">
                <a:solidFill>
                  <a:srgbClr val="000000"/>
                </a:solidFill>
                <a:latin typeface="Calibri" panose="020F0502020204030204" pitchFamily="34" charset="0"/>
              </a:rPr>
              <a:t>10:15-10:30    DT-GEO 				Daniele Bailo</a:t>
            </a:r>
          </a:p>
          <a:p>
            <a:pPr lvl="1">
              <a:spcBef>
                <a:spcPts val="600"/>
              </a:spcBef>
            </a:pPr>
            <a:r>
              <a:rPr lang="it-IT" b="0" i="0" u="none" strike="noStrike" baseline="0" dirty="0">
                <a:solidFill>
                  <a:srgbClr val="000000"/>
                </a:solidFill>
                <a:latin typeface="Calibri" panose="020F0502020204030204" pitchFamily="34" charset="0"/>
              </a:rPr>
              <a:t>10:30-10:45    Krafla Magma Testbed 		Paolo Papale</a:t>
            </a:r>
            <a:endParaRPr lang="en-GB" dirty="0">
              <a:effectLst/>
              <a:latin typeface="Times New Roman" panose="02020603050405020304" pitchFamily="18" charset="0"/>
              <a:ea typeface="Times New Roman" panose="02020603050405020304" pitchFamily="18" charset="0"/>
            </a:endParaRPr>
          </a:p>
          <a:p>
            <a:pPr>
              <a:tabLst>
                <a:tab pos="3510915" algn="l"/>
                <a:tab pos="4050665" algn="l"/>
              </a:tabLst>
            </a:pPr>
            <a:r>
              <a:rPr lang="en-GB" sz="1800" dirty="0">
                <a:effectLst/>
                <a:latin typeface="Calibri" panose="020F0502020204030204" pitchFamily="34"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pPr>
              <a:tabLst>
                <a:tab pos="3510915" algn="l"/>
                <a:tab pos="4050665" algn="l"/>
              </a:tabLst>
            </a:pPr>
            <a:r>
              <a:rPr lang="en-GB" sz="1800" b="1" i="0" u="none" strike="noStrike" baseline="0" dirty="0">
                <a:solidFill>
                  <a:srgbClr val="C65911"/>
                </a:solidFill>
                <a:latin typeface="Calibri-Bold"/>
              </a:rPr>
              <a:t>		</a:t>
            </a:r>
          </a:p>
          <a:p>
            <a:pPr>
              <a:tabLst>
                <a:tab pos="3510915" algn="l"/>
                <a:tab pos="4050665" algn="l"/>
              </a:tabLst>
            </a:pPr>
            <a:r>
              <a:rPr lang="en-GB" b="1" dirty="0">
                <a:solidFill>
                  <a:srgbClr val="C65911"/>
                </a:solidFill>
                <a:latin typeface="Calibri-Bold"/>
              </a:rPr>
              <a:t>		</a:t>
            </a:r>
            <a:r>
              <a:rPr lang="en-GB" sz="1800" b="1" i="0" u="none" strike="noStrike" baseline="0" dirty="0">
                <a:solidFill>
                  <a:srgbClr val="C65911"/>
                </a:solidFill>
                <a:latin typeface="Calibri-Bold"/>
              </a:rPr>
              <a:t>10:45-11:15 coffee break</a:t>
            </a:r>
            <a:endParaRPr lang="en-GB"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53101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33F99E-8B99-2612-545A-C12C73FF123C}"/>
            </a:ext>
          </a:extLst>
        </p:cNvPr>
        <p:cNvGrpSpPr/>
        <p:nvPr/>
      </p:nvGrpSpPr>
      <p:grpSpPr>
        <a:xfrm>
          <a:off x="0" y="0"/>
          <a:ext cx="0" cy="0"/>
          <a:chOff x="0" y="0"/>
          <a:chExt cx="0" cy="0"/>
        </a:xfrm>
      </p:grpSpPr>
      <p:sp>
        <p:nvSpPr>
          <p:cNvPr id="6" name="CasellaDiTesto 5">
            <a:extLst>
              <a:ext uri="{FF2B5EF4-FFF2-40B4-BE49-F238E27FC236}">
                <a16:creationId xmlns:a16="http://schemas.microsoft.com/office/drawing/2014/main" id="{AF7C22EB-FEAA-D597-C6B6-7BD4044723A4}"/>
              </a:ext>
            </a:extLst>
          </p:cNvPr>
          <p:cNvSpPr txBox="1"/>
          <p:nvPr/>
        </p:nvSpPr>
        <p:spPr>
          <a:xfrm>
            <a:off x="233756" y="661163"/>
            <a:ext cx="11784072" cy="461665"/>
          </a:xfrm>
          <a:prstGeom prst="rect">
            <a:avLst/>
          </a:prstGeom>
          <a:noFill/>
        </p:spPr>
        <p:txBody>
          <a:bodyPr wrap="square" rtlCol="0">
            <a:spAutoFit/>
          </a:bodyPr>
          <a:lstStyle/>
          <a:p>
            <a:pPr algn="ctr"/>
            <a:r>
              <a:rPr lang="it-IT" sz="2400" b="1" dirty="0">
                <a:solidFill>
                  <a:srgbClr val="275536"/>
                </a:solidFill>
              </a:rPr>
              <a:t>Agenda</a:t>
            </a:r>
          </a:p>
        </p:txBody>
      </p:sp>
      <p:sp>
        <p:nvSpPr>
          <p:cNvPr id="2" name="TextBox 1">
            <a:extLst>
              <a:ext uri="{FF2B5EF4-FFF2-40B4-BE49-F238E27FC236}">
                <a16:creationId xmlns:a16="http://schemas.microsoft.com/office/drawing/2014/main" id="{B839960E-134F-576E-2D9B-92D66C09FE1D}"/>
              </a:ext>
            </a:extLst>
          </p:cNvPr>
          <p:cNvSpPr txBox="1"/>
          <p:nvPr/>
        </p:nvSpPr>
        <p:spPr>
          <a:xfrm>
            <a:off x="682668" y="1463219"/>
            <a:ext cx="10979063" cy="3370153"/>
          </a:xfrm>
          <a:prstGeom prst="rect">
            <a:avLst/>
          </a:prstGeom>
          <a:noFill/>
        </p:spPr>
        <p:txBody>
          <a:bodyPr wrap="square" rtlCol="0">
            <a:spAutoFit/>
          </a:bodyPr>
          <a:lstStyle/>
          <a:p>
            <a:pPr algn="l"/>
            <a:endParaRPr lang="en-GB" sz="2000" b="1" i="0" u="none" strike="noStrike" baseline="0" dirty="0">
              <a:solidFill>
                <a:srgbClr val="2E75B6"/>
              </a:solidFill>
              <a:latin typeface="Calibri-Bold"/>
            </a:endParaRPr>
          </a:p>
          <a:p>
            <a:pPr algn="l"/>
            <a:r>
              <a:rPr lang="en-GB" sz="2000" b="1" i="0" u="none" strike="noStrike" baseline="0" dirty="0">
                <a:solidFill>
                  <a:srgbClr val="2E75B6"/>
                </a:solidFill>
                <a:latin typeface="Calibri-Bold"/>
              </a:rPr>
              <a:t>11:15-12:20 Engagement of New Communities </a:t>
            </a:r>
            <a:r>
              <a:rPr lang="en-GB" sz="1800" b="1" i="0" u="none" strike="noStrike" baseline="0" dirty="0">
                <a:solidFill>
                  <a:srgbClr val="2E75B6"/>
                </a:solidFill>
                <a:latin typeface="Calibri-Bold"/>
              </a:rPr>
              <a:t>(Chairs: Kauzar Saleh, Jan Michalek)</a:t>
            </a:r>
          </a:p>
          <a:p>
            <a:pPr algn="l">
              <a:spcBef>
                <a:spcPts val="600"/>
              </a:spcBef>
            </a:pPr>
            <a:r>
              <a:rPr lang="en-GB" sz="1800" b="0" i="0" u="none" strike="noStrike" baseline="0" dirty="0">
                <a:solidFill>
                  <a:srgbClr val="000000"/>
                </a:solidFill>
                <a:latin typeface="Calibri" panose="020F0502020204030204" pitchFamily="34" charset="0"/>
              </a:rPr>
              <a:t>	11:15 - 11:30 Establishment of an EPOS TCS 		Kauzar Saleh and Andrey Babeyko</a:t>
            </a:r>
          </a:p>
          <a:p>
            <a:pPr algn="l">
              <a:spcBef>
                <a:spcPts val="600"/>
              </a:spcBef>
            </a:pPr>
            <a:r>
              <a:rPr lang="en-GB" sz="1800" b="0" i="0" u="none" strike="noStrike" baseline="0" dirty="0">
                <a:solidFill>
                  <a:srgbClr val="000000"/>
                </a:solidFill>
                <a:latin typeface="Calibri" panose="020F0502020204030204" pitchFamily="34" charset="0"/>
              </a:rPr>
              <a:t>	11:30 - 12:00 Built Environment 			Data Rui Pinho</a:t>
            </a:r>
          </a:p>
          <a:p>
            <a:pPr algn="l">
              <a:spcBef>
                <a:spcPts val="600"/>
              </a:spcBef>
            </a:pPr>
            <a:r>
              <a:rPr lang="it-IT" sz="1800" b="0" i="0" u="none" strike="noStrike" baseline="0" dirty="0">
                <a:solidFill>
                  <a:srgbClr val="000000"/>
                </a:solidFill>
                <a:latin typeface="Calibri" panose="020F0502020204030204" pitchFamily="34" charset="0"/>
              </a:rPr>
              <a:t>	12:00 - 12:15 Gravimetry 				Lucia Seoane</a:t>
            </a:r>
          </a:p>
          <a:p>
            <a:pPr algn="l">
              <a:spcBef>
                <a:spcPts val="600"/>
              </a:spcBef>
            </a:pPr>
            <a:r>
              <a:rPr lang="en-GB" sz="1800" b="0" i="0" u="none" strike="noStrike" baseline="0" dirty="0">
                <a:solidFill>
                  <a:srgbClr val="000000"/>
                </a:solidFill>
                <a:latin typeface="Calibri" panose="020F0502020204030204" pitchFamily="34" charset="0"/>
              </a:rPr>
              <a:t>	12:15 – 12:30 Landslides				Jean-Philippe </a:t>
            </a:r>
            <a:r>
              <a:rPr lang="en-GB" sz="1800" b="0" i="0" u="none" strike="noStrike" baseline="0" dirty="0" err="1">
                <a:solidFill>
                  <a:srgbClr val="000000"/>
                </a:solidFill>
                <a:latin typeface="Calibri" panose="020F0502020204030204" pitchFamily="34" charset="0"/>
              </a:rPr>
              <a:t>Malet</a:t>
            </a:r>
            <a:endParaRPr lang="en-GB" sz="1800" b="0" i="0" u="none" strike="noStrike" baseline="0" dirty="0">
              <a:solidFill>
                <a:srgbClr val="000000"/>
              </a:solidFill>
              <a:latin typeface="Calibri" panose="020F0502020204030204" pitchFamily="34" charset="0"/>
            </a:endParaRPr>
          </a:p>
          <a:p>
            <a:pPr algn="l">
              <a:spcBef>
                <a:spcPts val="600"/>
              </a:spcBef>
            </a:pPr>
            <a:endParaRPr lang="en-GB" sz="1800" b="0" i="0" u="none" strike="noStrike" baseline="0" dirty="0">
              <a:solidFill>
                <a:srgbClr val="000000"/>
              </a:solidFill>
              <a:latin typeface="Calibri" panose="020F0502020204030204" pitchFamily="34" charset="0"/>
            </a:endParaRPr>
          </a:p>
          <a:p>
            <a:pPr algn="l"/>
            <a:r>
              <a:rPr lang="en-GB" sz="2000" b="1" i="0" u="none" strike="noStrike" baseline="0" dirty="0">
                <a:solidFill>
                  <a:srgbClr val="2E75B6"/>
                </a:solidFill>
                <a:latin typeface="Calibri-Bold"/>
              </a:rPr>
              <a:t>12:30 - 12:45 Open Discussion</a:t>
            </a:r>
          </a:p>
          <a:p>
            <a:pPr algn="l"/>
            <a:endParaRPr lang="en-GB" sz="2000" b="1" i="0" u="none" strike="noStrike" baseline="0" dirty="0">
              <a:solidFill>
                <a:srgbClr val="2E75B6"/>
              </a:solidFill>
              <a:latin typeface="Calibri-Bold"/>
            </a:endParaRPr>
          </a:p>
          <a:p>
            <a:pPr algn="l"/>
            <a:r>
              <a:rPr lang="en-GB" sz="1800" b="1" i="0" u="none" strike="noStrike" baseline="0" dirty="0">
                <a:solidFill>
                  <a:srgbClr val="C65911"/>
                </a:solidFill>
                <a:latin typeface="Calibri-Bold"/>
              </a:rPr>
              <a:t>					12:45-14:15 lunch</a:t>
            </a:r>
            <a:endParaRPr lang="en-GB"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42993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3B8BF4D3-79B5-4B47-9A12-31739D78FF88}"/>
              </a:ext>
            </a:extLst>
          </p:cNvPr>
          <p:cNvSpPr txBox="1"/>
          <p:nvPr/>
        </p:nvSpPr>
        <p:spPr>
          <a:xfrm>
            <a:off x="233756" y="661163"/>
            <a:ext cx="11784072" cy="461665"/>
          </a:xfrm>
          <a:prstGeom prst="rect">
            <a:avLst/>
          </a:prstGeom>
          <a:noFill/>
        </p:spPr>
        <p:txBody>
          <a:bodyPr wrap="square" rtlCol="0">
            <a:spAutoFit/>
          </a:bodyPr>
          <a:lstStyle/>
          <a:p>
            <a:pPr algn="ctr"/>
            <a:r>
              <a:rPr lang="it-IT" sz="2400" b="1" dirty="0">
                <a:solidFill>
                  <a:srgbClr val="275536"/>
                </a:solidFill>
              </a:rPr>
              <a:t>EPOS Strategy in the European and international landscape</a:t>
            </a:r>
          </a:p>
        </p:txBody>
      </p:sp>
      <p:sp>
        <p:nvSpPr>
          <p:cNvPr id="2" name="TextBox 1">
            <a:extLst>
              <a:ext uri="{FF2B5EF4-FFF2-40B4-BE49-F238E27FC236}">
                <a16:creationId xmlns:a16="http://schemas.microsoft.com/office/drawing/2014/main" id="{4EEAA3DA-CB41-A444-A2BD-6D575BE41EB7}"/>
              </a:ext>
            </a:extLst>
          </p:cNvPr>
          <p:cNvSpPr txBox="1"/>
          <p:nvPr/>
        </p:nvSpPr>
        <p:spPr>
          <a:xfrm>
            <a:off x="606468" y="1290224"/>
            <a:ext cx="10979063" cy="2585323"/>
          </a:xfrm>
          <a:prstGeom prst="rect">
            <a:avLst/>
          </a:prstGeom>
          <a:noFill/>
        </p:spPr>
        <p:txBody>
          <a:bodyPr wrap="square" rtlCol="0">
            <a:spAutoFit/>
          </a:bodyPr>
          <a:lstStyle/>
          <a:p>
            <a:endParaRPr lang="en-GB" dirty="0"/>
          </a:p>
          <a:p>
            <a:pPr marL="285750" indent="-285750">
              <a:buFont typeface="Wingdings" panose="05000000000000000000" pitchFamily="2" charset="2"/>
              <a:buChar char="§"/>
            </a:pPr>
            <a:r>
              <a:rPr lang="en-GB" dirty="0"/>
              <a:t>Primary goal of EPOS is to expand its scope and increase participation, which has led to:  </a:t>
            </a:r>
          </a:p>
          <a:p>
            <a:pPr marL="1200150" lvl="2" indent="-285750">
              <a:buFont typeface="Courier New" panose="02070309020205020404" pitchFamily="49" charset="0"/>
              <a:buChar char="o"/>
            </a:pPr>
            <a:r>
              <a:rPr lang="en-GB" dirty="0"/>
              <a:t>More countries having joined the EPOS ERIC</a:t>
            </a:r>
          </a:p>
          <a:p>
            <a:pPr marL="1200150" lvl="2" indent="-285750">
              <a:buFont typeface="Courier New" panose="02070309020205020404" pitchFamily="49" charset="0"/>
              <a:buChar char="o"/>
            </a:pPr>
            <a:r>
              <a:rPr lang="en-GB" dirty="0"/>
              <a:t>New and emerging TCS becoming part of EPOS community</a:t>
            </a:r>
          </a:p>
          <a:p>
            <a:pPr marL="285750" indent="-285750">
              <a:buFont typeface="Wingdings" panose="05000000000000000000" pitchFamily="2" charset="2"/>
              <a:buChar char="§"/>
            </a:pPr>
            <a:endParaRPr lang="en-GB" dirty="0"/>
          </a:p>
          <a:p>
            <a:pPr marL="285750" indent="-285750">
              <a:buFont typeface="Wingdings" panose="05000000000000000000" pitchFamily="2" charset="2"/>
              <a:buChar char="§"/>
            </a:pPr>
            <a:r>
              <a:rPr lang="en-GB" dirty="0"/>
              <a:t>Ensure EPOS is fully embedded in the global landscape of solid RIs and similar related initiatives</a:t>
            </a:r>
          </a:p>
          <a:p>
            <a:pPr marL="285750" indent="-285750">
              <a:buFont typeface="Wingdings" panose="05000000000000000000" pitchFamily="2" charset="2"/>
              <a:buChar char="§"/>
            </a:pPr>
            <a:endParaRPr lang="en-GB" dirty="0"/>
          </a:p>
          <a:p>
            <a:pPr marL="285750" indent="-285750">
              <a:buFont typeface="Wingdings" panose="05000000000000000000" pitchFamily="2" charset="2"/>
              <a:buChar char="§"/>
            </a:pPr>
            <a:r>
              <a:rPr lang="en-GB" dirty="0"/>
              <a:t>EPOS continues to build partnerships with other RIs </a:t>
            </a:r>
            <a:r>
              <a:rPr lang="en-GB" dirty="0" err="1"/>
              <a:t>e.g</a:t>
            </a:r>
            <a:r>
              <a:rPr lang="en-GB" dirty="0"/>
              <a:t> </a:t>
            </a:r>
            <a:r>
              <a:rPr lang="en-GB" dirty="0" err="1"/>
              <a:t>AuScope</a:t>
            </a:r>
            <a:r>
              <a:rPr lang="en-GB" dirty="0"/>
              <a:t> in Australia and related initiatives</a:t>
            </a:r>
          </a:p>
          <a:p>
            <a:endParaRPr lang="en-GB" dirty="0"/>
          </a:p>
        </p:txBody>
      </p:sp>
    </p:spTree>
    <p:extLst>
      <p:ext uri="{BB962C8B-B14F-4D97-AF65-F5344CB8AC3E}">
        <p14:creationId xmlns:p14="http://schemas.microsoft.com/office/powerpoint/2010/main" val="3003027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3B8BF4D3-79B5-4B47-9A12-31739D78FF88}"/>
              </a:ext>
            </a:extLst>
          </p:cNvPr>
          <p:cNvSpPr txBox="1"/>
          <p:nvPr/>
        </p:nvSpPr>
        <p:spPr>
          <a:xfrm>
            <a:off x="233756" y="661163"/>
            <a:ext cx="11784072" cy="461665"/>
          </a:xfrm>
          <a:prstGeom prst="rect">
            <a:avLst/>
          </a:prstGeom>
          <a:noFill/>
        </p:spPr>
        <p:txBody>
          <a:bodyPr wrap="square" rtlCol="0">
            <a:spAutoFit/>
          </a:bodyPr>
          <a:lstStyle/>
          <a:p>
            <a:pPr algn="ctr"/>
            <a:r>
              <a:rPr lang="it-IT" sz="2400" b="1">
                <a:solidFill>
                  <a:srgbClr val="275536"/>
                </a:solidFill>
              </a:rPr>
              <a:t>International collaboration: MoU</a:t>
            </a:r>
            <a:endParaRPr lang="it-IT" sz="2400" b="1" dirty="0">
              <a:solidFill>
                <a:srgbClr val="275536"/>
              </a:solidFill>
            </a:endParaRPr>
          </a:p>
        </p:txBody>
      </p:sp>
      <p:pic>
        <p:nvPicPr>
          <p:cNvPr id="3" name="Picture 2">
            <a:extLst>
              <a:ext uri="{FF2B5EF4-FFF2-40B4-BE49-F238E27FC236}">
                <a16:creationId xmlns:a16="http://schemas.microsoft.com/office/drawing/2014/main" id="{641E138D-2486-0DBE-A597-493858BF02D1}"/>
              </a:ext>
            </a:extLst>
          </p:cNvPr>
          <p:cNvPicPr>
            <a:picLocks noChangeAspect="1"/>
          </p:cNvPicPr>
          <p:nvPr/>
        </p:nvPicPr>
        <p:blipFill>
          <a:blip r:embed="rId3"/>
          <a:stretch>
            <a:fillRect/>
          </a:stretch>
        </p:blipFill>
        <p:spPr>
          <a:xfrm>
            <a:off x="9101926" y="2565183"/>
            <a:ext cx="1970083" cy="1422838"/>
          </a:xfrm>
          <a:prstGeom prst="rect">
            <a:avLst/>
          </a:prstGeom>
        </p:spPr>
      </p:pic>
      <p:pic>
        <p:nvPicPr>
          <p:cNvPr id="4" name="Picture 3">
            <a:extLst>
              <a:ext uri="{FF2B5EF4-FFF2-40B4-BE49-F238E27FC236}">
                <a16:creationId xmlns:a16="http://schemas.microsoft.com/office/drawing/2014/main" id="{8F118420-0B04-DE78-CC96-8D065A6CF7AC}"/>
              </a:ext>
            </a:extLst>
          </p:cNvPr>
          <p:cNvPicPr>
            <a:picLocks noChangeAspect="1"/>
          </p:cNvPicPr>
          <p:nvPr/>
        </p:nvPicPr>
        <p:blipFill rotWithShape="1">
          <a:blip r:embed="rId4"/>
          <a:srcRect l="5481" t="23998" r="4229" b="18553"/>
          <a:stretch/>
        </p:blipFill>
        <p:spPr>
          <a:xfrm>
            <a:off x="588579" y="1376855"/>
            <a:ext cx="2480442" cy="1183731"/>
          </a:xfrm>
          <a:prstGeom prst="rect">
            <a:avLst/>
          </a:prstGeom>
        </p:spPr>
      </p:pic>
      <p:pic>
        <p:nvPicPr>
          <p:cNvPr id="5" name="Picture 4">
            <a:extLst>
              <a:ext uri="{FF2B5EF4-FFF2-40B4-BE49-F238E27FC236}">
                <a16:creationId xmlns:a16="http://schemas.microsoft.com/office/drawing/2014/main" id="{13F56D6C-921A-61A0-C529-1BF07A307A12}"/>
              </a:ext>
            </a:extLst>
          </p:cNvPr>
          <p:cNvPicPr>
            <a:picLocks noChangeAspect="1"/>
          </p:cNvPicPr>
          <p:nvPr/>
        </p:nvPicPr>
        <p:blipFill rotWithShape="1">
          <a:blip r:embed="rId5"/>
          <a:srcRect l="8422" t="29720" r="10504" b="28266"/>
          <a:stretch/>
        </p:blipFill>
        <p:spPr>
          <a:xfrm>
            <a:off x="1698249" y="2353000"/>
            <a:ext cx="4139615" cy="1609401"/>
          </a:xfrm>
          <a:prstGeom prst="rect">
            <a:avLst/>
          </a:prstGeom>
        </p:spPr>
      </p:pic>
      <p:pic>
        <p:nvPicPr>
          <p:cNvPr id="7" name="Picture 6">
            <a:extLst>
              <a:ext uri="{FF2B5EF4-FFF2-40B4-BE49-F238E27FC236}">
                <a16:creationId xmlns:a16="http://schemas.microsoft.com/office/drawing/2014/main" id="{017D08A5-33DD-AB17-B7CF-D7E81286A056}"/>
              </a:ext>
            </a:extLst>
          </p:cNvPr>
          <p:cNvPicPr>
            <a:picLocks noChangeAspect="1"/>
          </p:cNvPicPr>
          <p:nvPr/>
        </p:nvPicPr>
        <p:blipFill rotWithShape="1">
          <a:blip r:embed="rId6"/>
          <a:srcRect t="28292" b="23745"/>
          <a:stretch/>
        </p:blipFill>
        <p:spPr>
          <a:xfrm>
            <a:off x="3843994" y="4257165"/>
            <a:ext cx="3952424" cy="1422837"/>
          </a:xfrm>
          <a:prstGeom prst="rect">
            <a:avLst/>
          </a:prstGeom>
        </p:spPr>
      </p:pic>
      <p:pic>
        <p:nvPicPr>
          <p:cNvPr id="8" name="Picture 7">
            <a:extLst>
              <a:ext uri="{FF2B5EF4-FFF2-40B4-BE49-F238E27FC236}">
                <a16:creationId xmlns:a16="http://schemas.microsoft.com/office/drawing/2014/main" id="{9369973D-5531-97B4-6D1C-7AE01A4F72D8}"/>
              </a:ext>
            </a:extLst>
          </p:cNvPr>
          <p:cNvPicPr>
            <a:picLocks noChangeAspect="1"/>
          </p:cNvPicPr>
          <p:nvPr/>
        </p:nvPicPr>
        <p:blipFill rotWithShape="1">
          <a:blip r:embed="rId7"/>
          <a:srcRect l="5823" t="12071" r="4455" b="15613"/>
          <a:stretch/>
        </p:blipFill>
        <p:spPr>
          <a:xfrm>
            <a:off x="6153809" y="1122828"/>
            <a:ext cx="2986301" cy="1805219"/>
          </a:xfrm>
          <a:prstGeom prst="rect">
            <a:avLst/>
          </a:prstGeom>
        </p:spPr>
      </p:pic>
      <p:pic>
        <p:nvPicPr>
          <p:cNvPr id="9" name="Picture 8">
            <a:extLst>
              <a:ext uri="{FF2B5EF4-FFF2-40B4-BE49-F238E27FC236}">
                <a16:creationId xmlns:a16="http://schemas.microsoft.com/office/drawing/2014/main" id="{F25BAE59-7DB2-2498-1FD2-9A91795CF43B}"/>
              </a:ext>
            </a:extLst>
          </p:cNvPr>
          <p:cNvPicPr>
            <a:picLocks noChangeAspect="1"/>
          </p:cNvPicPr>
          <p:nvPr/>
        </p:nvPicPr>
        <p:blipFill rotWithShape="1">
          <a:blip r:embed="rId8"/>
          <a:srcRect l="13197" t="4272" r="13197" b="4733"/>
          <a:stretch/>
        </p:blipFill>
        <p:spPr>
          <a:xfrm>
            <a:off x="843758" y="4297415"/>
            <a:ext cx="1970083" cy="1828800"/>
          </a:xfrm>
          <a:prstGeom prst="rect">
            <a:avLst/>
          </a:prstGeom>
        </p:spPr>
      </p:pic>
      <p:pic>
        <p:nvPicPr>
          <p:cNvPr id="10" name="Picture 9">
            <a:extLst>
              <a:ext uri="{FF2B5EF4-FFF2-40B4-BE49-F238E27FC236}">
                <a16:creationId xmlns:a16="http://schemas.microsoft.com/office/drawing/2014/main" id="{01E972FD-70AF-BBA7-1B47-4D775558649B}"/>
              </a:ext>
            </a:extLst>
          </p:cNvPr>
          <p:cNvPicPr>
            <a:picLocks noChangeAspect="1"/>
          </p:cNvPicPr>
          <p:nvPr/>
        </p:nvPicPr>
        <p:blipFill rotWithShape="1">
          <a:blip r:embed="rId9"/>
          <a:srcRect l="10309" t="14891" r="8081" b="17742"/>
          <a:stretch/>
        </p:blipFill>
        <p:spPr>
          <a:xfrm>
            <a:off x="8481848" y="4357421"/>
            <a:ext cx="3210240" cy="1987817"/>
          </a:xfrm>
          <a:prstGeom prst="rect">
            <a:avLst/>
          </a:prstGeom>
        </p:spPr>
      </p:pic>
    </p:spTree>
    <p:extLst>
      <p:ext uri="{BB962C8B-B14F-4D97-AF65-F5344CB8AC3E}">
        <p14:creationId xmlns:p14="http://schemas.microsoft.com/office/powerpoint/2010/main" val="28518519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44A3EF-DF8F-1E1E-410C-5162DA357972}"/>
            </a:ext>
          </a:extLst>
        </p:cNvPr>
        <p:cNvGrpSpPr/>
        <p:nvPr/>
      </p:nvGrpSpPr>
      <p:grpSpPr>
        <a:xfrm>
          <a:off x="0" y="0"/>
          <a:ext cx="0" cy="0"/>
          <a:chOff x="0" y="0"/>
          <a:chExt cx="0" cy="0"/>
        </a:xfrm>
      </p:grpSpPr>
      <p:sp>
        <p:nvSpPr>
          <p:cNvPr id="6" name="CasellaDiTesto 5">
            <a:extLst>
              <a:ext uri="{FF2B5EF4-FFF2-40B4-BE49-F238E27FC236}">
                <a16:creationId xmlns:a16="http://schemas.microsoft.com/office/drawing/2014/main" id="{AD8F0031-9D22-C8AE-EBD7-2D4A67CD75B7}"/>
              </a:ext>
            </a:extLst>
          </p:cNvPr>
          <p:cNvSpPr txBox="1"/>
          <p:nvPr/>
        </p:nvSpPr>
        <p:spPr>
          <a:xfrm>
            <a:off x="233756" y="661163"/>
            <a:ext cx="1178407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srgbClr val="275536"/>
                </a:solidFill>
                <a:effectLst/>
                <a:uLnTx/>
                <a:uFillTx/>
                <a:latin typeface="Calibri" panose="020F0502020204030204"/>
                <a:ea typeface="+mn-ea"/>
                <a:cs typeface="+mn-cs"/>
              </a:rPr>
              <a:t>EPOS Strategy in the European and international landscape</a:t>
            </a:r>
          </a:p>
        </p:txBody>
      </p:sp>
      <p:sp>
        <p:nvSpPr>
          <p:cNvPr id="2" name="TextBox 1">
            <a:extLst>
              <a:ext uri="{FF2B5EF4-FFF2-40B4-BE49-F238E27FC236}">
                <a16:creationId xmlns:a16="http://schemas.microsoft.com/office/drawing/2014/main" id="{5869889F-4CE5-0A53-0562-758BDD0D8E80}"/>
              </a:ext>
            </a:extLst>
          </p:cNvPr>
          <p:cNvSpPr txBox="1"/>
          <p:nvPr/>
        </p:nvSpPr>
        <p:spPr>
          <a:xfrm>
            <a:off x="606468" y="1290224"/>
            <a:ext cx="10979063"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Primary goal of EPOS is to expand its scope and increase participation, which has led to:  </a:t>
            </a:r>
          </a:p>
          <a:p>
            <a:pPr marL="1200150" marR="0" lvl="2"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More countries having joined the EPOS ERIC</a:t>
            </a:r>
          </a:p>
          <a:p>
            <a:pPr marL="1200150" marR="0" lvl="2"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New and emerging TCS becoming part of EPOS community</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Ensure EPOS is fully embedded in the global landscape of solid RIs and similar related initiatives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EPOS continues to build partnerships with other RIs </a:t>
            </a: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e.g</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AuScope</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in Australia</a:t>
            </a:r>
          </a:p>
          <a:p>
            <a:pPr marR="0" lvl="0" algn="l" defTabSz="914400" rtl="0" eaLnBrk="1" fontAlgn="auto" latinLnBrk="0" hangingPunct="1">
              <a:lnSpc>
                <a:spcPct val="100000"/>
              </a:lnSpc>
              <a:spcBef>
                <a:spcPts val="0"/>
              </a:spcBef>
              <a:spcAft>
                <a:spcPts val="0"/>
              </a:spcAft>
              <a:buClrTx/>
              <a:buSzTx/>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Participates in regional and global initiatives such as the Group on Earth Observations (GEO) and BEERi</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6773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3B8BF4D3-79B5-4B47-9A12-31739D78FF88}"/>
              </a:ext>
            </a:extLst>
          </p:cNvPr>
          <p:cNvSpPr txBox="1"/>
          <p:nvPr/>
        </p:nvSpPr>
        <p:spPr>
          <a:xfrm>
            <a:off x="233756" y="661163"/>
            <a:ext cx="11784072" cy="461665"/>
          </a:xfrm>
          <a:prstGeom prst="rect">
            <a:avLst/>
          </a:prstGeom>
          <a:noFill/>
        </p:spPr>
        <p:txBody>
          <a:bodyPr wrap="square" rtlCol="0">
            <a:spAutoFit/>
          </a:bodyPr>
          <a:lstStyle/>
          <a:p>
            <a:pPr algn="ctr"/>
            <a:r>
              <a:rPr lang="it-IT" sz="2400" b="1" dirty="0">
                <a:solidFill>
                  <a:srgbClr val="275536"/>
                </a:solidFill>
              </a:rPr>
              <a:t>GEO (Group on Earth Observations)</a:t>
            </a:r>
          </a:p>
        </p:txBody>
      </p:sp>
      <p:sp>
        <p:nvSpPr>
          <p:cNvPr id="4" name="TextBox 3">
            <a:extLst>
              <a:ext uri="{FF2B5EF4-FFF2-40B4-BE49-F238E27FC236}">
                <a16:creationId xmlns:a16="http://schemas.microsoft.com/office/drawing/2014/main" id="{BD1CC4C1-25D3-EF7E-D836-A67721517DD2}"/>
              </a:ext>
            </a:extLst>
          </p:cNvPr>
          <p:cNvSpPr txBox="1"/>
          <p:nvPr/>
        </p:nvSpPr>
        <p:spPr>
          <a:xfrm>
            <a:off x="1031253" y="1463219"/>
            <a:ext cx="10129494" cy="5770811"/>
          </a:xfrm>
          <a:prstGeom prst="rect">
            <a:avLst/>
          </a:prstGeom>
          <a:noFill/>
        </p:spPr>
        <p:txBody>
          <a:bodyPr wrap="square" rtlCol="0">
            <a:spAutoFit/>
          </a:bodyPr>
          <a:lstStyle/>
          <a:p>
            <a:pPr marL="285750" indent="-285750">
              <a:spcBef>
                <a:spcPts val="1800"/>
              </a:spcBef>
              <a:buFont typeface="Arial" panose="020B0604020202020204" pitchFamily="34" charset="0"/>
              <a:buChar char="•"/>
            </a:pPr>
            <a:r>
              <a:rPr lang="en-GB" sz="2000" dirty="0"/>
              <a:t>global network connecting government institutions, academic and research institutions, data providers, businesses, engineers, and scientists</a:t>
            </a:r>
          </a:p>
          <a:p>
            <a:pPr marL="285750" indent="-285750">
              <a:spcBef>
                <a:spcPts val="1800"/>
              </a:spcBef>
              <a:buFont typeface="Arial" panose="020B0604020202020204" pitchFamily="34" charset="0"/>
              <a:buChar char="•"/>
            </a:pPr>
            <a:r>
              <a:rPr lang="en-GB" sz="2000" dirty="0"/>
              <a:t>linking Earth observation systems and supports the development of new ones were there are gaps in the supply of environment-related information</a:t>
            </a:r>
          </a:p>
          <a:p>
            <a:pPr marL="285750" indent="-285750">
              <a:spcBef>
                <a:spcPts val="1800"/>
              </a:spcBef>
              <a:buFont typeface="Arial" panose="020B0604020202020204" pitchFamily="34" charset="0"/>
              <a:buChar char="•"/>
            </a:pPr>
            <a:r>
              <a:rPr lang="en-GB" sz="2000" dirty="0"/>
              <a:t>GEO System of Systems (GEOSS) delivers EO data (satellite and ground-based observations) to support activities in defined societal benefit areas including  disaster resilience, energy and mineral resources management, climate change</a:t>
            </a:r>
          </a:p>
          <a:p>
            <a:pPr marL="285750" indent="-285750">
              <a:spcBef>
                <a:spcPts val="1800"/>
              </a:spcBef>
              <a:buFont typeface="Arial" panose="020B0604020202020204" pitchFamily="34" charset="0"/>
              <a:buChar char="•"/>
            </a:pPr>
            <a:endParaRPr lang="en-GB" sz="2000" dirty="0"/>
          </a:p>
          <a:p>
            <a:pPr marL="285750" indent="-285750">
              <a:spcBef>
                <a:spcPts val="1200"/>
              </a:spcBef>
              <a:buFont typeface="Arial" panose="020B0604020202020204" pitchFamily="34" charset="0"/>
              <a:buChar char="•"/>
            </a:pPr>
            <a:r>
              <a:rPr lang="en-GB" sz="2000" dirty="0"/>
              <a:t>EPOS has been a Participating Organisation since 2011</a:t>
            </a:r>
          </a:p>
          <a:p>
            <a:pPr marL="285750" indent="-285750">
              <a:spcBef>
                <a:spcPts val="1200"/>
              </a:spcBef>
              <a:buFont typeface="Arial" panose="020B0604020202020204" pitchFamily="34" charset="0"/>
              <a:buChar char="•"/>
            </a:pPr>
            <a:r>
              <a:rPr lang="en-GB" sz="2000" dirty="0"/>
              <a:t>Designated EPOS representative: Otto Lange</a:t>
            </a:r>
          </a:p>
          <a:p>
            <a:pPr marL="285750" indent="-285750">
              <a:spcBef>
                <a:spcPts val="1200"/>
              </a:spcBef>
              <a:buFont typeface="Arial" panose="020B0604020202020204" pitchFamily="34" charset="0"/>
              <a:buChar char="•"/>
            </a:pPr>
            <a:endParaRPr lang="en-GB" sz="2000" dirty="0"/>
          </a:p>
          <a:p>
            <a:pPr marL="285750" indent="-285750">
              <a:buFont typeface="Arial" panose="020B0604020202020204" pitchFamily="34" charset="0"/>
              <a:buChar char="•"/>
            </a:pPr>
            <a:endParaRPr lang="en-GB" sz="2000" dirty="0"/>
          </a:p>
          <a:p>
            <a:endParaRPr lang="en-GB" dirty="0"/>
          </a:p>
          <a:p>
            <a:endParaRPr lang="en-GB" dirty="0"/>
          </a:p>
          <a:p>
            <a:endParaRPr lang="en-GB" dirty="0"/>
          </a:p>
        </p:txBody>
      </p:sp>
      <p:pic>
        <p:nvPicPr>
          <p:cNvPr id="2" name="Picture 1">
            <a:extLst>
              <a:ext uri="{FF2B5EF4-FFF2-40B4-BE49-F238E27FC236}">
                <a16:creationId xmlns:a16="http://schemas.microsoft.com/office/drawing/2014/main" id="{420CD46D-52E4-609F-B514-6CA69C7B36C4}"/>
              </a:ext>
            </a:extLst>
          </p:cNvPr>
          <p:cNvPicPr>
            <a:picLocks noChangeAspect="1"/>
          </p:cNvPicPr>
          <p:nvPr/>
        </p:nvPicPr>
        <p:blipFill rotWithShape="1">
          <a:blip r:embed="rId3"/>
          <a:srcRect t="-5365" r="25721" b="1"/>
          <a:stretch/>
        </p:blipFill>
        <p:spPr>
          <a:xfrm>
            <a:off x="7509417" y="4889302"/>
            <a:ext cx="4508411" cy="1455936"/>
          </a:xfrm>
          <a:prstGeom prst="rect">
            <a:avLst/>
          </a:prstGeom>
        </p:spPr>
      </p:pic>
    </p:spTree>
    <p:extLst>
      <p:ext uri="{BB962C8B-B14F-4D97-AF65-F5344CB8AC3E}">
        <p14:creationId xmlns:p14="http://schemas.microsoft.com/office/powerpoint/2010/main" val="13721378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3B8BF4D3-79B5-4B47-9A12-31739D78FF88}"/>
              </a:ext>
            </a:extLst>
          </p:cNvPr>
          <p:cNvSpPr txBox="1"/>
          <p:nvPr/>
        </p:nvSpPr>
        <p:spPr>
          <a:xfrm>
            <a:off x="233756" y="661163"/>
            <a:ext cx="11784072" cy="461665"/>
          </a:xfrm>
          <a:prstGeom prst="rect">
            <a:avLst/>
          </a:prstGeom>
          <a:noFill/>
        </p:spPr>
        <p:txBody>
          <a:bodyPr wrap="square" rtlCol="0">
            <a:spAutoFit/>
          </a:bodyPr>
          <a:lstStyle/>
          <a:p>
            <a:pPr algn="ctr"/>
            <a:r>
              <a:rPr lang="it-IT" sz="2400" b="1" dirty="0">
                <a:solidFill>
                  <a:srgbClr val="275536"/>
                </a:solidFill>
              </a:rPr>
              <a:t>ENVRI cluster / Board of European Environmental Research Infrastructures (BEERi)</a:t>
            </a:r>
          </a:p>
        </p:txBody>
      </p:sp>
      <p:sp>
        <p:nvSpPr>
          <p:cNvPr id="2" name="TextBox 1">
            <a:extLst>
              <a:ext uri="{FF2B5EF4-FFF2-40B4-BE49-F238E27FC236}">
                <a16:creationId xmlns:a16="http://schemas.microsoft.com/office/drawing/2014/main" id="{4EEAA3DA-CB41-A444-A2BD-6D575BE41EB7}"/>
              </a:ext>
            </a:extLst>
          </p:cNvPr>
          <p:cNvSpPr txBox="1"/>
          <p:nvPr/>
        </p:nvSpPr>
        <p:spPr>
          <a:xfrm>
            <a:off x="682669" y="1463219"/>
            <a:ext cx="5297718" cy="4524315"/>
          </a:xfrm>
          <a:prstGeom prst="rect">
            <a:avLst/>
          </a:prstGeom>
          <a:noFill/>
        </p:spPr>
        <p:txBody>
          <a:bodyPr wrap="square" rtlCol="0">
            <a:spAutoFit/>
          </a:bodyPr>
          <a:lstStyle/>
          <a:p>
            <a:r>
              <a:rPr lang="en-GB" dirty="0"/>
              <a:t>ENVRI cluster:</a:t>
            </a:r>
          </a:p>
          <a:p>
            <a:endParaRPr lang="en-GB" dirty="0"/>
          </a:p>
          <a:p>
            <a:pPr marL="285750" indent="-285750">
              <a:buFont typeface="Arial" panose="020B0604020202020204" pitchFamily="34" charset="0"/>
              <a:buChar char="•"/>
            </a:pPr>
            <a:r>
              <a:rPr lang="en-GB" dirty="0"/>
              <a:t>Community of 26 environmental RIs</a:t>
            </a:r>
          </a:p>
          <a:p>
            <a:endParaRPr lang="en-GB" dirty="0"/>
          </a:p>
          <a:p>
            <a:pPr marL="285750" indent="-285750">
              <a:buFont typeface="Arial" panose="020B0604020202020204" pitchFamily="34" charset="0"/>
              <a:buChar char="•"/>
            </a:pPr>
            <a:r>
              <a:rPr lang="en-GB" dirty="0"/>
              <a:t>Collaborative partnership across different domains aiming to provide open and FAIR data, tools and services for environmental research</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r>
              <a:rPr lang="en-GB" dirty="0"/>
              <a:t>Board of European Environmental Research Infrastructures (BEERi)</a:t>
            </a:r>
          </a:p>
          <a:p>
            <a:pPr marL="285750" indent="-285750">
              <a:buFont typeface="Arial" panose="020B0604020202020204" pitchFamily="34" charset="0"/>
              <a:buChar char="•"/>
            </a:pPr>
            <a:r>
              <a:rPr lang="en-GB" dirty="0"/>
              <a:t>Coordinating body for European environmental RIs including ERICs and similar bodies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Composed of RI Directors</a:t>
            </a:r>
          </a:p>
          <a:p>
            <a:endParaRPr lang="en-GB" dirty="0"/>
          </a:p>
        </p:txBody>
      </p:sp>
      <p:pic>
        <p:nvPicPr>
          <p:cNvPr id="7" name="Picture 6">
            <a:extLst>
              <a:ext uri="{FF2B5EF4-FFF2-40B4-BE49-F238E27FC236}">
                <a16:creationId xmlns:a16="http://schemas.microsoft.com/office/drawing/2014/main" id="{F229AD45-1E7A-A9D5-DA61-BE478095A095}"/>
              </a:ext>
            </a:extLst>
          </p:cNvPr>
          <p:cNvPicPr>
            <a:picLocks noChangeAspect="1"/>
          </p:cNvPicPr>
          <p:nvPr/>
        </p:nvPicPr>
        <p:blipFill rotWithShape="1">
          <a:blip r:embed="rId3"/>
          <a:srcRect l="17328" t="27520" r="35861" b="5159"/>
          <a:stretch/>
        </p:blipFill>
        <p:spPr>
          <a:xfrm>
            <a:off x="6310711" y="1750962"/>
            <a:ext cx="5707117" cy="444587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9746488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F00780-2C4A-9F61-E129-7146115EE375}"/>
            </a:ext>
          </a:extLst>
        </p:cNvPr>
        <p:cNvGrpSpPr/>
        <p:nvPr/>
      </p:nvGrpSpPr>
      <p:grpSpPr>
        <a:xfrm>
          <a:off x="0" y="0"/>
          <a:ext cx="0" cy="0"/>
          <a:chOff x="0" y="0"/>
          <a:chExt cx="0" cy="0"/>
        </a:xfrm>
      </p:grpSpPr>
      <p:sp>
        <p:nvSpPr>
          <p:cNvPr id="6" name="CasellaDiTesto 5">
            <a:extLst>
              <a:ext uri="{FF2B5EF4-FFF2-40B4-BE49-F238E27FC236}">
                <a16:creationId xmlns:a16="http://schemas.microsoft.com/office/drawing/2014/main" id="{EEBD0BD4-5F08-BBA5-2A7A-B5CE82C21EC4}"/>
              </a:ext>
            </a:extLst>
          </p:cNvPr>
          <p:cNvSpPr txBox="1"/>
          <p:nvPr/>
        </p:nvSpPr>
        <p:spPr>
          <a:xfrm>
            <a:off x="233756" y="661163"/>
            <a:ext cx="1178407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srgbClr val="275536"/>
                </a:solidFill>
                <a:effectLst/>
                <a:uLnTx/>
                <a:uFillTx/>
                <a:latin typeface="Calibri" panose="020F0502020204030204"/>
                <a:ea typeface="+mn-ea"/>
                <a:cs typeface="+mn-cs"/>
              </a:rPr>
              <a:t>EPOS Strategy in the European and international landscape</a:t>
            </a:r>
          </a:p>
        </p:txBody>
      </p:sp>
      <p:sp>
        <p:nvSpPr>
          <p:cNvPr id="2" name="TextBox 1">
            <a:extLst>
              <a:ext uri="{FF2B5EF4-FFF2-40B4-BE49-F238E27FC236}">
                <a16:creationId xmlns:a16="http://schemas.microsoft.com/office/drawing/2014/main" id="{08DF837F-0346-195F-2919-69BF29E6D5BE}"/>
              </a:ext>
            </a:extLst>
          </p:cNvPr>
          <p:cNvSpPr txBox="1"/>
          <p:nvPr/>
        </p:nvSpPr>
        <p:spPr>
          <a:xfrm>
            <a:off x="606468" y="1290224"/>
            <a:ext cx="10979063" cy="42473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b="0" i="0" u="none" strike="noStrike" kern="1200" cap="none" spc="0" normalizeH="0" baseline="0" noProof="0" dirty="0">
                <a:ln>
                  <a:noFill/>
                </a:ln>
                <a:solidFill>
                  <a:prstClr val="black"/>
                </a:solidFill>
                <a:effectLst/>
                <a:uLnTx/>
                <a:uFillTx/>
                <a:latin typeface="Calibri" panose="020F0502020204030204"/>
                <a:ea typeface="+mn-ea"/>
                <a:cs typeface="+mn-cs"/>
              </a:rPr>
              <a:t>Primary goal of EPOS is to expand its scope and increase participation, which has led to:  </a:t>
            </a:r>
          </a:p>
          <a:p>
            <a:pPr marL="1200150" marR="0" lvl="2"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b="0" i="0" u="none" strike="noStrike" kern="1200" cap="none" spc="0" normalizeH="0" baseline="0" noProof="0" dirty="0">
                <a:ln>
                  <a:noFill/>
                </a:ln>
                <a:solidFill>
                  <a:prstClr val="black"/>
                </a:solidFill>
                <a:effectLst/>
                <a:uLnTx/>
                <a:uFillTx/>
                <a:latin typeface="Calibri" panose="020F0502020204030204"/>
                <a:ea typeface="+mn-ea"/>
                <a:cs typeface="+mn-cs"/>
              </a:rPr>
              <a:t>More countries having joined the EPOS ERIC</a:t>
            </a:r>
          </a:p>
          <a:p>
            <a:pPr marL="1200150" marR="0" lvl="2"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b="0" i="0" u="none" strike="noStrike" kern="1200" cap="none" spc="0" normalizeH="0" baseline="0" noProof="0" dirty="0">
                <a:ln>
                  <a:noFill/>
                </a:ln>
                <a:solidFill>
                  <a:prstClr val="black"/>
                </a:solidFill>
                <a:effectLst/>
                <a:uLnTx/>
                <a:uFillTx/>
                <a:latin typeface="Calibri" panose="020F0502020204030204"/>
                <a:ea typeface="+mn-ea"/>
                <a:cs typeface="+mn-cs"/>
              </a:rPr>
              <a:t>New and emerging TCS becoming part of EPOS community</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GB"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b="0" i="0" u="none" strike="noStrike" kern="1200" cap="none" spc="0" normalizeH="0" baseline="0" noProof="0" dirty="0">
                <a:ln>
                  <a:noFill/>
                </a:ln>
                <a:solidFill>
                  <a:prstClr val="black"/>
                </a:solidFill>
                <a:effectLst/>
                <a:uLnTx/>
                <a:uFillTx/>
                <a:latin typeface="Calibri" panose="020F0502020204030204"/>
                <a:ea typeface="+mn-ea"/>
                <a:cs typeface="+mn-cs"/>
              </a:rPr>
              <a:t>Ensure EPOS is fully embedded in the global landscape of solid RIs and similar related initiatives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GB"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b="0" i="0" u="none" strike="noStrike" kern="1200" cap="none" spc="0" normalizeH="0" baseline="0" noProof="0" dirty="0">
                <a:ln>
                  <a:noFill/>
                </a:ln>
                <a:solidFill>
                  <a:prstClr val="black"/>
                </a:solidFill>
                <a:effectLst/>
                <a:uLnTx/>
                <a:uFillTx/>
                <a:latin typeface="Calibri" panose="020F0502020204030204"/>
                <a:ea typeface="+mn-ea"/>
                <a:cs typeface="+mn-cs"/>
              </a:rPr>
              <a:t>EPOS continues to build partnerships with other RIs </a:t>
            </a:r>
            <a:r>
              <a:rPr kumimoji="0" lang="en-GB" b="0" i="0" u="none" strike="noStrike" kern="1200" cap="none" spc="0" normalizeH="0" baseline="0" noProof="0" dirty="0" err="1">
                <a:ln>
                  <a:noFill/>
                </a:ln>
                <a:solidFill>
                  <a:prstClr val="black"/>
                </a:solidFill>
                <a:effectLst/>
                <a:uLnTx/>
                <a:uFillTx/>
                <a:latin typeface="Calibri" panose="020F0502020204030204"/>
                <a:ea typeface="+mn-ea"/>
                <a:cs typeface="+mn-cs"/>
              </a:rPr>
              <a:t>e.g</a:t>
            </a:r>
            <a:r>
              <a:rPr kumimoji="0" lang="en-GB"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b="0" i="0" u="none" strike="noStrike" kern="1200" cap="none" spc="0" normalizeH="0" baseline="0" noProof="0" dirty="0" err="1">
                <a:ln>
                  <a:noFill/>
                </a:ln>
                <a:solidFill>
                  <a:prstClr val="black"/>
                </a:solidFill>
                <a:effectLst/>
                <a:uLnTx/>
                <a:uFillTx/>
                <a:latin typeface="Calibri" panose="020F0502020204030204"/>
                <a:ea typeface="+mn-ea"/>
                <a:cs typeface="+mn-cs"/>
              </a:rPr>
              <a:t>AuScope</a:t>
            </a:r>
            <a:r>
              <a:rPr kumimoji="0" lang="en-GB" b="0" i="0" u="none" strike="noStrike" kern="1200" cap="none" spc="0" normalizeH="0" baseline="0" noProof="0" dirty="0">
                <a:ln>
                  <a:noFill/>
                </a:ln>
                <a:solidFill>
                  <a:prstClr val="black"/>
                </a:solidFill>
                <a:effectLst/>
                <a:uLnTx/>
                <a:uFillTx/>
                <a:latin typeface="Calibri" panose="020F0502020204030204"/>
                <a:ea typeface="+mn-ea"/>
                <a:cs typeface="+mn-cs"/>
              </a:rPr>
              <a:t> in Australia</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GB"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b="0" i="0" u="none" strike="noStrike" kern="1200" cap="none" spc="0" normalizeH="0" baseline="0" noProof="0" dirty="0">
                <a:ln>
                  <a:noFill/>
                </a:ln>
                <a:solidFill>
                  <a:prstClr val="black"/>
                </a:solidFill>
                <a:effectLst/>
                <a:uLnTx/>
                <a:uFillTx/>
                <a:latin typeface="Calibri" panose="020F0502020204030204"/>
                <a:ea typeface="+mn-ea"/>
                <a:cs typeface="+mn-cs"/>
              </a:rPr>
              <a:t>Participates in regional and global initiatives such as the Group on Earth Observations (GEO) and BEERi</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GB"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b="0" i="0" u="none" strike="noStrike" kern="1200" cap="none" spc="0" normalizeH="0" baseline="0" noProof="0" dirty="0">
                <a:ln>
                  <a:noFill/>
                </a:ln>
                <a:solidFill>
                  <a:prstClr val="black"/>
                </a:solidFill>
                <a:effectLst/>
                <a:uLnTx/>
                <a:uFillTx/>
                <a:latin typeface="Calibri" panose="020F0502020204030204"/>
                <a:ea typeface="+mn-ea"/>
                <a:cs typeface="+mn-cs"/>
              </a:rPr>
              <a:t>Wider adoption of EPOS tools and services including through EU-funded projects such as GEO-Inquire, and DT-GEO</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21363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8D94C0-2314-60B1-AE32-E82BFB6360A2}"/>
            </a:ext>
          </a:extLst>
        </p:cNvPr>
        <p:cNvGrpSpPr/>
        <p:nvPr/>
      </p:nvGrpSpPr>
      <p:grpSpPr>
        <a:xfrm>
          <a:off x="0" y="0"/>
          <a:ext cx="0" cy="0"/>
          <a:chOff x="0" y="0"/>
          <a:chExt cx="0" cy="0"/>
        </a:xfrm>
      </p:grpSpPr>
      <p:sp>
        <p:nvSpPr>
          <p:cNvPr id="6" name="CasellaDiTesto 5">
            <a:extLst>
              <a:ext uri="{FF2B5EF4-FFF2-40B4-BE49-F238E27FC236}">
                <a16:creationId xmlns:a16="http://schemas.microsoft.com/office/drawing/2014/main" id="{F7F9171E-37BD-A078-A4A9-CC2541E037F6}"/>
              </a:ext>
            </a:extLst>
          </p:cNvPr>
          <p:cNvSpPr txBox="1"/>
          <p:nvPr/>
        </p:nvSpPr>
        <p:spPr>
          <a:xfrm>
            <a:off x="233756" y="661163"/>
            <a:ext cx="11784072" cy="461665"/>
          </a:xfrm>
          <a:prstGeom prst="rect">
            <a:avLst/>
          </a:prstGeom>
          <a:noFill/>
        </p:spPr>
        <p:txBody>
          <a:bodyPr wrap="square" rtlCol="0">
            <a:spAutoFit/>
          </a:bodyPr>
          <a:lstStyle/>
          <a:p>
            <a:pPr algn="ctr"/>
            <a:r>
              <a:rPr lang="it-IT" sz="2400" b="1" dirty="0">
                <a:solidFill>
                  <a:srgbClr val="275536"/>
                </a:solidFill>
              </a:rPr>
              <a:t>International collaboration: project based collaboration</a:t>
            </a:r>
          </a:p>
        </p:txBody>
      </p:sp>
      <p:pic>
        <p:nvPicPr>
          <p:cNvPr id="2" name="Picture 1">
            <a:extLst>
              <a:ext uri="{FF2B5EF4-FFF2-40B4-BE49-F238E27FC236}">
                <a16:creationId xmlns:a16="http://schemas.microsoft.com/office/drawing/2014/main" id="{BFACD0AD-344C-D6C9-C86F-82D20939F732}"/>
              </a:ext>
            </a:extLst>
          </p:cNvPr>
          <p:cNvPicPr>
            <a:picLocks noChangeAspect="1"/>
          </p:cNvPicPr>
          <p:nvPr/>
        </p:nvPicPr>
        <p:blipFill>
          <a:blip r:embed="rId3"/>
          <a:stretch>
            <a:fillRect/>
          </a:stretch>
        </p:blipFill>
        <p:spPr>
          <a:xfrm>
            <a:off x="433219" y="1213867"/>
            <a:ext cx="4078014" cy="1513171"/>
          </a:xfrm>
          <a:prstGeom prst="rect">
            <a:avLst/>
          </a:prstGeom>
        </p:spPr>
      </p:pic>
      <p:pic>
        <p:nvPicPr>
          <p:cNvPr id="3" name="Picture 2">
            <a:extLst>
              <a:ext uri="{FF2B5EF4-FFF2-40B4-BE49-F238E27FC236}">
                <a16:creationId xmlns:a16="http://schemas.microsoft.com/office/drawing/2014/main" id="{080E13AB-BFFF-1606-736C-4DA42B282536}"/>
              </a:ext>
            </a:extLst>
          </p:cNvPr>
          <p:cNvPicPr>
            <a:picLocks noChangeAspect="1"/>
          </p:cNvPicPr>
          <p:nvPr/>
        </p:nvPicPr>
        <p:blipFill>
          <a:blip r:embed="rId4"/>
          <a:stretch>
            <a:fillRect/>
          </a:stretch>
        </p:blipFill>
        <p:spPr>
          <a:xfrm>
            <a:off x="2217684" y="4171171"/>
            <a:ext cx="2857500" cy="2019300"/>
          </a:xfrm>
          <a:prstGeom prst="rect">
            <a:avLst/>
          </a:prstGeom>
        </p:spPr>
      </p:pic>
      <p:pic>
        <p:nvPicPr>
          <p:cNvPr id="4" name="Picture 3">
            <a:extLst>
              <a:ext uri="{FF2B5EF4-FFF2-40B4-BE49-F238E27FC236}">
                <a16:creationId xmlns:a16="http://schemas.microsoft.com/office/drawing/2014/main" id="{E85ABFDD-013D-1C63-B27B-FE5D7D0DCA02}"/>
              </a:ext>
            </a:extLst>
          </p:cNvPr>
          <p:cNvPicPr>
            <a:picLocks noChangeAspect="1"/>
          </p:cNvPicPr>
          <p:nvPr/>
        </p:nvPicPr>
        <p:blipFill>
          <a:blip r:embed="rId5"/>
          <a:stretch>
            <a:fillRect/>
          </a:stretch>
        </p:blipFill>
        <p:spPr>
          <a:xfrm>
            <a:off x="833926" y="2858361"/>
            <a:ext cx="1638300" cy="1428750"/>
          </a:xfrm>
          <a:prstGeom prst="rect">
            <a:avLst/>
          </a:prstGeom>
        </p:spPr>
      </p:pic>
      <p:pic>
        <p:nvPicPr>
          <p:cNvPr id="5" name="Picture 4">
            <a:extLst>
              <a:ext uri="{FF2B5EF4-FFF2-40B4-BE49-F238E27FC236}">
                <a16:creationId xmlns:a16="http://schemas.microsoft.com/office/drawing/2014/main" id="{9CEBAB49-B7F9-9E03-224D-0EAFA120EA18}"/>
              </a:ext>
            </a:extLst>
          </p:cNvPr>
          <p:cNvPicPr>
            <a:picLocks noChangeAspect="1"/>
          </p:cNvPicPr>
          <p:nvPr/>
        </p:nvPicPr>
        <p:blipFill rotWithShape="1">
          <a:blip r:embed="rId6"/>
          <a:srcRect r="82449"/>
          <a:stretch/>
        </p:blipFill>
        <p:spPr>
          <a:xfrm>
            <a:off x="8072602" y="1437881"/>
            <a:ext cx="1638300" cy="1143000"/>
          </a:xfrm>
          <a:prstGeom prst="rect">
            <a:avLst/>
          </a:prstGeom>
        </p:spPr>
      </p:pic>
      <p:pic>
        <p:nvPicPr>
          <p:cNvPr id="7" name="Picture 6">
            <a:extLst>
              <a:ext uri="{FF2B5EF4-FFF2-40B4-BE49-F238E27FC236}">
                <a16:creationId xmlns:a16="http://schemas.microsoft.com/office/drawing/2014/main" id="{8A1D5C60-3BD6-A671-382A-3ACD1BB3ED0D}"/>
              </a:ext>
            </a:extLst>
          </p:cNvPr>
          <p:cNvPicPr>
            <a:picLocks noChangeAspect="1"/>
          </p:cNvPicPr>
          <p:nvPr/>
        </p:nvPicPr>
        <p:blipFill>
          <a:blip r:embed="rId7"/>
          <a:stretch>
            <a:fillRect/>
          </a:stretch>
        </p:blipFill>
        <p:spPr>
          <a:xfrm>
            <a:off x="8282152" y="4794852"/>
            <a:ext cx="2857500" cy="1265261"/>
          </a:xfrm>
          <a:prstGeom prst="rect">
            <a:avLst/>
          </a:prstGeom>
        </p:spPr>
      </p:pic>
      <p:pic>
        <p:nvPicPr>
          <p:cNvPr id="8" name="Picture 7">
            <a:extLst>
              <a:ext uri="{FF2B5EF4-FFF2-40B4-BE49-F238E27FC236}">
                <a16:creationId xmlns:a16="http://schemas.microsoft.com/office/drawing/2014/main" id="{8A959109-949A-CFB5-4375-A2EA91B2367D}"/>
              </a:ext>
            </a:extLst>
          </p:cNvPr>
          <p:cNvPicPr>
            <a:picLocks noChangeAspect="1"/>
          </p:cNvPicPr>
          <p:nvPr/>
        </p:nvPicPr>
        <p:blipFill>
          <a:blip r:embed="rId8"/>
          <a:stretch>
            <a:fillRect/>
          </a:stretch>
        </p:blipFill>
        <p:spPr>
          <a:xfrm>
            <a:off x="5916668" y="4409089"/>
            <a:ext cx="1524000" cy="1247775"/>
          </a:xfrm>
          <a:prstGeom prst="rect">
            <a:avLst/>
          </a:prstGeom>
        </p:spPr>
      </p:pic>
      <p:pic>
        <p:nvPicPr>
          <p:cNvPr id="9" name="Picture 8">
            <a:extLst>
              <a:ext uri="{FF2B5EF4-FFF2-40B4-BE49-F238E27FC236}">
                <a16:creationId xmlns:a16="http://schemas.microsoft.com/office/drawing/2014/main" id="{8B7F3F98-6497-6557-E3F0-69D9BAD6223E}"/>
              </a:ext>
            </a:extLst>
          </p:cNvPr>
          <p:cNvPicPr>
            <a:picLocks noChangeAspect="1"/>
          </p:cNvPicPr>
          <p:nvPr/>
        </p:nvPicPr>
        <p:blipFill>
          <a:blip r:embed="rId9"/>
          <a:stretch>
            <a:fillRect/>
          </a:stretch>
        </p:blipFill>
        <p:spPr>
          <a:xfrm>
            <a:off x="4903076" y="1714500"/>
            <a:ext cx="2647950" cy="1428750"/>
          </a:xfrm>
          <a:prstGeom prst="rect">
            <a:avLst/>
          </a:prstGeom>
        </p:spPr>
      </p:pic>
      <p:grpSp>
        <p:nvGrpSpPr>
          <p:cNvPr id="12" name="Group 11">
            <a:extLst>
              <a:ext uri="{FF2B5EF4-FFF2-40B4-BE49-F238E27FC236}">
                <a16:creationId xmlns:a16="http://schemas.microsoft.com/office/drawing/2014/main" id="{E2DFEFC6-47EA-2A59-A651-2D83B4D9C8E0}"/>
              </a:ext>
            </a:extLst>
          </p:cNvPr>
          <p:cNvGrpSpPr/>
          <p:nvPr/>
        </p:nvGrpSpPr>
        <p:grpSpPr>
          <a:xfrm>
            <a:off x="4138607" y="2611098"/>
            <a:ext cx="2900853" cy="1428750"/>
            <a:chOff x="5155979" y="2244465"/>
            <a:chExt cx="2900853" cy="1428750"/>
          </a:xfrm>
        </p:grpSpPr>
        <p:sp>
          <p:nvSpPr>
            <p:cNvPr id="10" name="Rectangle 9">
              <a:extLst>
                <a:ext uri="{FF2B5EF4-FFF2-40B4-BE49-F238E27FC236}">
                  <a16:creationId xmlns:a16="http://schemas.microsoft.com/office/drawing/2014/main" id="{43C871D6-9C21-313C-2D16-169AF3CA5485}"/>
                </a:ext>
              </a:extLst>
            </p:cNvPr>
            <p:cNvSpPr/>
            <p:nvPr/>
          </p:nvSpPr>
          <p:spPr>
            <a:xfrm>
              <a:off x="5155979" y="2244465"/>
              <a:ext cx="2900853" cy="142875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F9713A4D-109E-6FA6-2AA5-11585BF91708}"/>
                </a:ext>
              </a:extLst>
            </p:cNvPr>
            <p:cNvPicPr>
              <a:picLocks noChangeAspect="1"/>
            </p:cNvPicPr>
            <p:nvPr/>
          </p:nvPicPr>
          <p:blipFill>
            <a:blip r:embed="rId9"/>
            <a:stretch>
              <a:fillRect/>
            </a:stretch>
          </p:blipFill>
          <p:spPr>
            <a:xfrm>
              <a:off x="5453222" y="2327584"/>
              <a:ext cx="2306366" cy="1244442"/>
            </a:xfrm>
            <a:prstGeom prst="rect">
              <a:avLst/>
            </a:prstGeom>
          </p:spPr>
        </p:pic>
      </p:grpSp>
      <p:pic>
        <p:nvPicPr>
          <p:cNvPr id="13" name="Picture 12">
            <a:extLst>
              <a:ext uri="{FF2B5EF4-FFF2-40B4-BE49-F238E27FC236}">
                <a16:creationId xmlns:a16="http://schemas.microsoft.com/office/drawing/2014/main" id="{4E5422F7-B888-290E-748F-86E969A9C929}"/>
              </a:ext>
            </a:extLst>
          </p:cNvPr>
          <p:cNvPicPr>
            <a:picLocks noChangeAspect="1"/>
          </p:cNvPicPr>
          <p:nvPr/>
        </p:nvPicPr>
        <p:blipFill rotWithShape="1">
          <a:blip r:embed="rId10"/>
          <a:srcRect l="3554" t="9780" r="79828" b="18388"/>
          <a:stretch/>
        </p:blipFill>
        <p:spPr>
          <a:xfrm>
            <a:off x="9212808" y="2858361"/>
            <a:ext cx="1209353" cy="1329245"/>
          </a:xfrm>
          <a:prstGeom prst="rect">
            <a:avLst/>
          </a:prstGeom>
        </p:spPr>
      </p:pic>
    </p:spTree>
    <p:extLst>
      <p:ext uri="{BB962C8B-B14F-4D97-AF65-F5344CB8AC3E}">
        <p14:creationId xmlns:p14="http://schemas.microsoft.com/office/powerpoint/2010/main" val="4806463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617748-3A82-DDFE-C419-9EC0AE26F4DA}"/>
            </a:ext>
          </a:extLst>
        </p:cNvPr>
        <p:cNvGrpSpPr/>
        <p:nvPr/>
      </p:nvGrpSpPr>
      <p:grpSpPr>
        <a:xfrm>
          <a:off x="0" y="0"/>
          <a:ext cx="0" cy="0"/>
          <a:chOff x="0" y="0"/>
          <a:chExt cx="0" cy="0"/>
        </a:xfrm>
      </p:grpSpPr>
      <p:sp>
        <p:nvSpPr>
          <p:cNvPr id="6" name="CasellaDiTesto 5">
            <a:extLst>
              <a:ext uri="{FF2B5EF4-FFF2-40B4-BE49-F238E27FC236}">
                <a16:creationId xmlns:a16="http://schemas.microsoft.com/office/drawing/2014/main" id="{DCBF959B-46A2-2AE3-568F-F543BC03BE0E}"/>
              </a:ext>
            </a:extLst>
          </p:cNvPr>
          <p:cNvSpPr txBox="1"/>
          <p:nvPr/>
        </p:nvSpPr>
        <p:spPr>
          <a:xfrm>
            <a:off x="233756" y="661163"/>
            <a:ext cx="1178407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srgbClr val="275536"/>
                </a:solidFill>
                <a:effectLst/>
                <a:uLnTx/>
                <a:uFillTx/>
                <a:latin typeface="Calibri" panose="020F0502020204030204"/>
                <a:ea typeface="+mn-ea"/>
                <a:cs typeface="+mn-cs"/>
              </a:rPr>
              <a:t>EPOS Strategy in the European and international landscape</a:t>
            </a:r>
          </a:p>
        </p:txBody>
      </p:sp>
      <p:sp>
        <p:nvSpPr>
          <p:cNvPr id="2" name="TextBox 1">
            <a:extLst>
              <a:ext uri="{FF2B5EF4-FFF2-40B4-BE49-F238E27FC236}">
                <a16:creationId xmlns:a16="http://schemas.microsoft.com/office/drawing/2014/main" id="{413D40F5-26FA-1189-448A-7EF0FB36B7A3}"/>
              </a:ext>
            </a:extLst>
          </p:cNvPr>
          <p:cNvSpPr txBox="1"/>
          <p:nvPr/>
        </p:nvSpPr>
        <p:spPr>
          <a:xfrm>
            <a:off x="606468" y="1290224"/>
            <a:ext cx="10979063" cy="480131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Primary goal of EPOS is to expand its scope and increase participation, which has led to:  </a:t>
            </a:r>
          </a:p>
          <a:p>
            <a:pPr marL="1200150" marR="0" lvl="2"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More countries having joined the EPOS ERIC</a:t>
            </a:r>
          </a:p>
          <a:p>
            <a:pPr marL="1200150" marR="0" lvl="2"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New and emerging TCS becoming part of EPOS community</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Ensure EPOS is fully embedded in the global landscape of solid RIs and similar related initiatives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EPOS continues to build partnerships with other RIs </a:t>
            </a: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e.g</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AuScope</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in Australia</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Participates in regional and global initiatives such as the Group on Earth Observations (GEO) and BEERi</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Wider adoption of EPOS tools and services including through EU-funded projects such as GEO-Inquire, and DT-GEO</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Active promotion of EPOS to support open research and raise awareness of the tools and services provided by the EPOS Delivery Framework to support new and innovative research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5696453"/>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POS_Presentation_template_2023_july" id="{49BA37EF-9699-E040-9EB7-F0FF2F546B67}" vid="{636534C0-F136-A541-A717-E0CCC80CE2A4}"/>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6155</TotalTime>
  <Words>1088</Words>
  <Application>Microsoft Office PowerPoint</Application>
  <PresentationFormat>Widescreen</PresentationFormat>
  <Paragraphs>121</Paragraphs>
  <Slides>11</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Calibri</vt:lpstr>
      <vt:lpstr>Calibri-Bold</vt:lpstr>
      <vt:lpstr>Courier New</vt:lpstr>
      <vt:lpstr>Open Sans</vt:lpstr>
      <vt:lpstr>Times New Roman</vt:lpstr>
      <vt:lpstr>Wingdings</vt:lpstr>
      <vt:lpstr>Tema di Office</vt:lpstr>
      <vt:lpstr>EPOS Strategies for the European and international landscape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Microsoft Office User</dc:creator>
  <cp:lastModifiedBy>Helen Glaves - BGS</cp:lastModifiedBy>
  <cp:revision>326</cp:revision>
  <dcterms:created xsi:type="dcterms:W3CDTF">2021-05-05T12:54:12Z</dcterms:created>
  <dcterms:modified xsi:type="dcterms:W3CDTF">2024-03-07T08:28:30Z</dcterms:modified>
</cp:coreProperties>
</file>