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66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7514">
          <p15:clr>
            <a:srgbClr val="A4A3A4"/>
          </p15:clr>
        </p15:guide>
        <p15:guide id="5" pos="6630">
          <p15:clr>
            <a:srgbClr val="A4A3A4"/>
          </p15:clr>
        </p15:guide>
        <p15:guide id="6" pos="3545">
          <p15:clr>
            <a:srgbClr val="A4A3A4"/>
          </p15:clr>
        </p15:guide>
        <p15:guide id="7" pos="3953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j9z/cHqaJavSV8YDXk749pDFnl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6"/>
        <p:guide pos="346" orient="horz"/>
        <p:guide pos="3997" orient="horz"/>
        <p:guide pos="7514"/>
        <p:guide pos="6630"/>
        <p:guide pos="3545"/>
        <p:guide pos="3953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slide" Target="slides/slide9.xml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MYPA outlines the services and procedures that will be carried out in order to ensure the effective management and operation of the EPOS-ERIC ICS-C.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Annual work plan provides flexibility to accommodate any new and emerging requirements including any up dates to the ICS-C, and also allows for any agreed updates to the TA. Aligned with annual planning activities undertaken in the context of the IT Board</a:t>
            </a:r>
            <a:endParaRPr/>
          </a:p>
        </p:txBody>
      </p:sp>
      <p:sp>
        <p:nvSpPr>
          <p:cNvPr id="91" name="Google Shape;9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831850" y="7953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831850" y="3829610"/>
            <a:ext cx="10515600" cy="2233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ICS-C Hosting Organization</a:t>
            </a:r>
            <a:endParaRPr sz="3200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2400"/>
              <a:buNone/>
            </a:pPr>
            <a:r>
              <a:rPr lang="en-GB">
                <a:solidFill>
                  <a:srgbClr val="275536"/>
                </a:solidFill>
                <a:latin typeface="Open Sans"/>
                <a:ea typeface="Open Sans"/>
                <a:cs typeface="Open Sans"/>
                <a:sym typeface="Open Sans"/>
              </a:rPr>
              <a:t>Jean Baptiste Roquencourt &amp; Helen Glaves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1058449" y="1469482"/>
            <a:ext cx="304192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MYPA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DevOps culture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Hosting Organisations 2023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204068" y="463241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Integrated Core Services (ICS-C)</a:t>
            </a:r>
            <a:endParaRPr/>
          </a:p>
        </p:txBody>
      </p:sp>
      <p:pic>
        <p:nvPicPr>
          <p:cNvPr descr="A diagram of a company&amp;#39;s core framework&#10;&#10;Description automatically generated"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514" y="1432381"/>
            <a:ext cx="8223144" cy="491152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/>
          <p:nvPr/>
        </p:nvSpPr>
        <p:spPr>
          <a:xfrm rot="-2880000">
            <a:off x="6861722" y="3410172"/>
            <a:ext cx="2212920" cy="7330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9079606" y="359363"/>
            <a:ext cx="2622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organizations</a:t>
            </a:r>
            <a:endParaRPr/>
          </a:p>
        </p:txBody>
      </p:sp>
      <p:pic>
        <p:nvPicPr>
          <p:cNvPr descr="BGS brand toolkit - British Geological Survey"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9902" y="2432228"/>
            <a:ext cx="995431" cy="1006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logical Survey of France | MIREU" id="76" name="Google Shape;7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8902" y="736575"/>
            <a:ext cx="1766016" cy="110262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9793310" y="1834598"/>
            <a:ext cx="20332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BRGM (France)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9374747" y="3605442"/>
            <a:ext cx="3031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Geological Survey (UK) 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9696719" y="4620124"/>
            <a:ext cx="1387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/>
          </a:p>
        </p:txBody>
      </p:sp>
      <p:pic>
        <p:nvPicPr>
          <p:cNvPr descr="GEUSgeology - YouTube" id="80" name="Google Shape;8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93310" y="5158593"/>
            <a:ext cx="1187942" cy="1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63159" y="206238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Roles and Responsibilities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489792" y="1060049"/>
            <a:ext cx="9388391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ICS- C Strategic Director (BGS): Helen Glaves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responsibility for strategic management of the ICS-C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of the ECO / EPOS Executive Committee and Service Coordination Committee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 Technical Director (BRGM): Jean-Baptiste Roquencourt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responsibility for the technical development and operation of the ICS-C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of the IT Board 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deputy:  Patrick Bell (BGS)</a:t>
            </a:r>
            <a:endParaRPr/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ICS-C Monitoring Coordinator (GEUS): Jakob Molander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deputy: Viktor Rasmussen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les And Responsibilities Images – Browse 7,989 Stock Photos, Vectors, and  Video | Adobe Stock"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8045" y="3854000"/>
            <a:ext cx="4211613" cy="280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/>
        </p:nvSpPr>
        <p:spPr>
          <a:xfrm>
            <a:off x="2294554" y="281515"/>
            <a:ext cx="72912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Multi-Year Partnership Agreement (MYPA)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319195" y="1321631"/>
            <a:ext cx="11250515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of the ICS-C: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signatories BRGM, UKRI (BGS) and EPOS ERIC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three-year agreement: 1 January 2023 – 31 December 2025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defines framework for hosting and operation of the Integrated Core Services -  Centralised (ICS-C)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Annex: documents IT framework for hosting ICS-C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work plan: </a:t>
            </a:r>
            <a:endParaRPr/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Signatories GEUS and EPOS ERIC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three-year agreement commencing 1 January 2023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uple of people holding each other&#10;&#10;Description automatically generated"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001" y="3491055"/>
            <a:ext cx="4477460" cy="315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DevOps comitology</a:t>
            </a:r>
            <a:endParaRPr b="1" sz="2400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1058449" y="1186453"/>
            <a:ext cx="5971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Objectives: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Smooth interaction between different skills and focus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Developers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functionality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Operators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reliability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 sides of the same coin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utomotive Mechanic Car Repair Retro Stock Illustration - Illustration ..." id="102" name="Google Shape;102;p6"/>
          <p:cNvPicPr preferRelativeResize="0"/>
          <p:nvPr/>
        </p:nvPicPr>
        <p:blipFill rotWithShape="1">
          <a:blip r:embed="rId3">
            <a:alphaModFix/>
          </a:blip>
          <a:srcRect b="15079" l="15476" r="18254" t="18889"/>
          <a:stretch/>
        </p:blipFill>
        <p:spPr>
          <a:xfrm>
            <a:off x="2181560" y="4709948"/>
            <a:ext cx="1817920" cy="18113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 txBox="1"/>
          <p:nvPr/>
        </p:nvSpPr>
        <p:spPr>
          <a:xfrm>
            <a:off x="6096000" y="2667000"/>
            <a:ext cx="5976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BUILD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= long lasting issues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functionality changes: ie Backoffice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Group: Architecture comitee​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Frequency : monthly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Skills: 1 Developer (EPOS ERIC), 1 software architect(BGS), technical architect (BGS, BRGM)</a:t>
            </a:r>
            <a:endParaRPr/>
          </a:p>
        </p:txBody>
      </p:sp>
      <p:sp>
        <p:nvSpPr>
          <p:cNvPr id="104" name="Google Shape;104;p6"/>
          <p:cNvSpPr txBox="1"/>
          <p:nvPr/>
        </p:nvSpPr>
        <p:spPr>
          <a:xfrm>
            <a:off x="1055914" y="2645229"/>
            <a:ext cx="515982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RUN :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Tasks :</a:t>
            </a:r>
            <a:endParaRPr b="0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§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and minor issues​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§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the releases of ICS-C​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DevOps 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Frequency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Meeting every Friday 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Skills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Developers and Operators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ersion of a vintage illustration of an architect ..." id="105" name="Google Shape;105;p6"/>
          <p:cNvPicPr preferRelativeResize="0"/>
          <p:nvPr/>
        </p:nvPicPr>
        <p:blipFill rotWithShape="1">
          <a:blip r:embed="rId4">
            <a:alphaModFix/>
          </a:blip>
          <a:srcRect b="11282" l="0" r="0" t="0"/>
          <a:stretch/>
        </p:blipFill>
        <p:spPr>
          <a:xfrm>
            <a:off x="7924799" y="4951727"/>
            <a:ext cx="2427517" cy="163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/>
        </p:nvSpPr>
        <p:spPr>
          <a:xfrm>
            <a:off x="200626" y="197337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DevOps interactions</a:t>
            </a:r>
            <a:endParaRPr b="1" sz="2400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408" y="663603"/>
            <a:ext cx="10545258" cy="573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/>
        </p:nvSpPr>
        <p:spPr>
          <a:xfrm>
            <a:off x="200626" y="197337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Hosting Organisations 2023</a:t>
            </a:r>
            <a:endParaRPr/>
          </a:p>
        </p:txBody>
      </p:sp>
      <p:sp>
        <p:nvSpPr>
          <p:cNvPr id="117" name="Google Shape;117;p8"/>
          <p:cNvSpPr txBox="1"/>
          <p:nvPr/>
        </p:nvSpPr>
        <p:spPr>
          <a:xfrm>
            <a:off x="1058449" y="1186453"/>
            <a:ext cx="102828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Key achievements: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EGU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required performance level achieved in preparation for the official launch of the porta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Performance testing procedures now fully embedded in the periodic work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KPI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availability above 99,35% thanks to the ICS-C EGU release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Security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Hosting Organisation security framework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and software : ie scan for vulnerability during the release process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System Security Policy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Recurring IT security assets audit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underlying infrastructure fully managed by Hosting Organisation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 privacy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Datacenters: Networking, storage, Storage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Human resources: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 10 IT different jobs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20 IT people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/>
          <p:nvPr/>
        </p:nvSpPr>
        <p:spPr>
          <a:xfrm>
            <a:off x="200626" y="197337"/>
            <a:ext cx="11784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st Premium Business team achieved success Illustration download in ..."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359" y="1190588"/>
            <a:ext cx="7044324" cy="494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2021-05-05T12:54:12Z</dcterms:created>
  <dc:creator>Microsoft Office User</dc:creator>
</cp:coreProperties>
</file>